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6624-6047-41FC-833C-5E541011344B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EA5B6D1-90C0-4090-8362-095F8A38134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6624-6047-41FC-833C-5E541011344B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B6D1-90C0-4090-8362-095F8A38134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EA5B6D1-90C0-4090-8362-095F8A38134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6624-6047-41FC-833C-5E541011344B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6624-6047-41FC-833C-5E541011344B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EA5B6D1-90C0-4090-8362-095F8A38134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6624-6047-41FC-833C-5E541011344B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EA5B6D1-90C0-4090-8362-095F8A38134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296624-6047-41FC-833C-5E541011344B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B6D1-90C0-4090-8362-095F8A38134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6624-6047-41FC-833C-5E541011344B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EA5B6D1-90C0-4090-8362-095F8A381347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6624-6047-41FC-833C-5E541011344B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EA5B6D1-90C0-4090-8362-095F8A3813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6624-6047-41FC-833C-5E541011344B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A5B6D1-90C0-4090-8362-095F8A3813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EA5B6D1-90C0-4090-8362-095F8A38134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6624-6047-41FC-833C-5E541011344B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EA5B6D1-90C0-4090-8362-095F8A38134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296624-6047-41FC-833C-5E541011344B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296624-6047-41FC-833C-5E541011344B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EA5B6D1-90C0-4090-8362-095F8A381347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a-IR" sz="2000" dirty="0" smtClean="0">
                <a:cs typeface="B Nazanin" pitchFamily="2" charset="-78"/>
              </a:rPr>
              <a:t>مهدی محدث-99422170</a:t>
            </a:r>
          </a:p>
          <a:p>
            <a:r>
              <a:rPr lang="fa-IR" sz="2000" dirty="0" smtClean="0">
                <a:cs typeface="B Nazanin" pitchFamily="2" charset="-78"/>
              </a:rPr>
              <a:t>استاد: دکتر پرند</a:t>
            </a:r>
          </a:p>
          <a:p>
            <a:r>
              <a:rPr lang="fa-IR" sz="2000" dirty="0" smtClean="0">
                <a:cs typeface="B Nazanin" pitchFamily="2" charset="-78"/>
              </a:rPr>
              <a:t>دکتر خالقی</a:t>
            </a:r>
            <a:endParaRPr lang="en-US" sz="2000" dirty="0">
              <a:cs typeface="B Nazanin" pitchFamily="2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Dogecoin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>
                <a:cs typeface="B Titr" pitchFamily="2" charset="-78"/>
              </a:rPr>
              <a:t>مقدمه</a:t>
            </a:r>
            <a:endParaRPr lang="en-US" dirty="0">
              <a:cs typeface="B Titr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itchFamily="2" charset="-78"/>
              </a:rPr>
              <a:t>رمزارز </a:t>
            </a:r>
            <a:r>
              <a:rPr lang="fa-IR" dirty="0" smtClean="0">
                <a:cs typeface="B Nazanin" pitchFamily="2" charset="-78"/>
              </a:rPr>
              <a:t>به </a:t>
            </a:r>
            <a:r>
              <a:rPr lang="fa-IR" dirty="0">
                <a:cs typeface="B Nazanin" pitchFamily="2" charset="-78"/>
              </a:rPr>
              <a:t>انگلیسی: </a:t>
            </a:r>
            <a:r>
              <a:rPr lang="en-US" dirty="0" smtClean="0">
                <a:cs typeface="B Nazanin" pitchFamily="2" charset="-78"/>
              </a:rPr>
              <a:t>(</a:t>
            </a:r>
            <a:r>
              <a:rPr lang="en-US" dirty="0" err="1" smtClean="0">
                <a:cs typeface="B Nazanin" pitchFamily="2" charset="-78"/>
              </a:rPr>
              <a:t>Cryptocurrency</a:t>
            </a:r>
            <a:r>
              <a:rPr lang="en-US" dirty="0">
                <a:cs typeface="B Nazanin" pitchFamily="2" charset="-78"/>
              </a:rPr>
              <a:t>) </a:t>
            </a:r>
            <a:r>
              <a:rPr lang="fa-IR" dirty="0">
                <a:cs typeface="B Nazanin" pitchFamily="2" charset="-78"/>
              </a:rPr>
              <a:t>یکی از گونه‌های ارز مجازی است که از فناوری رمزنگاری در طراحی آن استفاده شده و معمولاً به صورت نامتمرکز اداره می‌شود.</a:t>
            </a:r>
          </a:p>
          <a:p>
            <a:pPr algn="r" rtl="1"/>
            <a:endParaRPr lang="fa-IR" dirty="0">
              <a:cs typeface="B Nazanin" pitchFamily="2" charset="-78"/>
            </a:endParaRPr>
          </a:p>
          <a:p>
            <a:pPr algn="r" rtl="1"/>
            <a:r>
              <a:rPr lang="fa-IR" dirty="0">
                <a:cs typeface="B Nazanin" pitchFamily="2" charset="-78"/>
              </a:rPr>
              <a:t>رمزارزها معمولاً به صورت نامتمرکز کنترل می‌شوند و از این رو در مقابل نظام‌های بانکداری متمرکز قرار می‌گیرند. نامتمرکزسازی در رمزارزها از طریق فناوری زنجیره بلوکی امکان‌پذیر شده‌است که خود گونه‌ای دفتر کل توزیع‌شده است.</a:t>
            </a:r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91516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943</TotalTime>
  <Words>77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Civic</vt:lpstr>
      <vt:lpstr>Dogecoin</vt:lpstr>
      <vt:lpstr>مقدمه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Dogecoin</dc:title>
  <dc:creator>My PC</dc:creator>
  <cp:lastModifiedBy>My PC</cp:lastModifiedBy>
  <cp:revision>4</cp:revision>
  <dcterms:created xsi:type="dcterms:W3CDTF">2021-07-10T19:58:24Z</dcterms:created>
  <dcterms:modified xsi:type="dcterms:W3CDTF">2021-07-11T12:36:47Z</dcterms:modified>
</cp:coreProperties>
</file>