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6BF07-9785-4F41-B8AE-26888B36C19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B7BC6-D0DA-4027-A955-78B27E75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9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30605" y="1959429"/>
            <a:ext cx="23535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000" dirty="0">
                <a:solidFill>
                  <a:srgbClr val="FF0000"/>
                </a:solidFill>
                <a:cs typeface="0 Bardiya" panose="00000400000000000000" pitchFamily="2" charset="-78"/>
              </a:rPr>
              <a:t>به نام خدا</a:t>
            </a:r>
            <a:endParaRPr lang="en-US" sz="6000" dirty="0">
              <a:solidFill>
                <a:srgbClr val="FF0000"/>
              </a:solidFill>
              <a:cs typeface="0 Bardiya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5508" y="4049486"/>
            <a:ext cx="3523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dirty="0" smtClean="0">
                <a:solidFill>
                  <a:srgbClr val="FF0000"/>
                </a:solidFill>
              </a:rPr>
              <a:t>ارائه </a:t>
            </a:r>
            <a:r>
              <a:rPr lang="fa-IR" sz="4400" dirty="0" smtClean="0"/>
              <a:t>:سحر مرادی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934282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29155" y="1201783"/>
            <a:ext cx="2811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000" dirty="0" smtClean="0"/>
              <a:t>انجام دهید.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390503" y="284359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dirty="0" smtClean="0">
                <a:solidFill>
                  <a:srgbClr val="FF0000"/>
                </a:solidFill>
              </a:rPr>
              <a:t>23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2910504" y="2771112"/>
            <a:ext cx="914400" cy="914400"/>
          </a:xfrm>
          <a:prstGeom prst="mathMultiply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982" y="284359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dirty="0" smtClean="0">
                <a:solidFill>
                  <a:srgbClr val="FF0000"/>
                </a:solidFill>
              </a:rPr>
              <a:t>12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8" name="Equal 7"/>
          <p:cNvSpPr/>
          <p:nvPr/>
        </p:nvSpPr>
        <p:spPr>
          <a:xfrm>
            <a:off x="4281460" y="2771111"/>
            <a:ext cx="914400" cy="914400"/>
          </a:xfrm>
          <a:prstGeom prst="mathEqual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5799" y="4532271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dirty="0" smtClean="0">
                <a:solidFill>
                  <a:srgbClr val="FF0000"/>
                </a:solidFill>
              </a:rPr>
              <a:t>3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2819043" y="4387312"/>
            <a:ext cx="914400" cy="914400"/>
          </a:xfrm>
          <a:prstGeom prst="mathMultiply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95982" y="4532271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dirty="0" smtClean="0">
                <a:solidFill>
                  <a:srgbClr val="FF0000"/>
                </a:solidFill>
              </a:rPr>
              <a:t>123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4" name="Equal 13"/>
          <p:cNvSpPr/>
          <p:nvPr/>
        </p:nvSpPr>
        <p:spPr>
          <a:xfrm>
            <a:off x="4558562" y="4459791"/>
            <a:ext cx="914400" cy="914400"/>
          </a:xfrm>
          <a:prstGeom prst="mathEqual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95860" y="2843590"/>
            <a:ext cx="978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276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0422" y="4532270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dirty="0" smtClean="0">
                <a:solidFill>
                  <a:srgbClr val="FF0000"/>
                </a:solidFill>
              </a:rPr>
              <a:t>369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04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6354" y="1254035"/>
            <a:ext cx="2303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000" dirty="0" smtClean="0"/>
              <a:t>حل کنید.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136468" y="2573383"/>
            <a:ext cx="9837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dirty="0" smtClean="0"/>
              <a:t>میانگین چهار عدد </a:t>
            </a:r>
            <a:r>
              <a:rPr lang="fa-IR" sz="4400" dirty="0" smtClean="0">
                <a:solidFill>
                  <a:srgbClr val="FF0000"/>
                </a:solidFill>
              </a:rPr>
              <a:t>20</a:t>
            </a:r>
            <a:r>
              <a:rPr lang="fa-IR" sz="4400" dirty="0" smtClean="0"/>
              <a:t>و</a:t>
            </a:r>
            <a:r>
              <a:rPr lang="fa-IR" sz="4400" dirty="0" smtClean="0">
                <a:solidFill>
                  <a:srgbClr val="FF0000"/>
                </a:solidFill>
              </a:rPr>
              <a:t>11</a:t>
            </a:r>
            <a:r>
              <a:rPr lang="fa-IR" sz="4400" dirty="0" smtClean="0"/>
              <a:t>و</a:t>
            </a:r>
            <a:r>
              <a:rPr lang="fa-IR" sz="4400" dirty="0" smtClean="0">
                <a:solidFill>
                  <a:srgbClr val="FF0000"/>
                </a:solidFill>
              </a:rPr>
              <a:t>56</a:t>
            </a:r>
            <a:r>
              <a:rPr lang="fa-IR" sz="4400" dirty="0" smtClean="0"/>
              <a:t>و</a:t>
            </a:r>
            <a:r>
              <a:rPr lang="fa-IR" sz="4400" dirty="0" smtClean="0">
                <a:solidFill>
                  <a:srgbClr val="FF0000"/>
                </a:solidFill>
              </a:rPr>
              <a:t>32</a:t>
            </a:r>
            <a:r>
              <a:rPr lang="fa-IR" sz="4400" dirty="0" smtClean="0"/>
              <a:t> را به دست آورید.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082206" y="431431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dirty="0" smtClean="0">
                <a:solidFill>
                  <a:srgbClr val="FF0000"/>
                </a:solidFill>
              </a:rPr>
              <a:t>32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7" name="Plus 6"/>
          <p:cNvSpPr/>
          <p:nvPr/>
        </p:nvSpPr>
        <p:spPr>
          <a:xfrm>
            <a:off x="1753655" y="4241833"/>
            <a:ext cx="914400" cy="914400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8055" y="4281538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dirty="0" smtClean="0">
                <a:solidFill>
                  <a:srgbClr val="FF0000"/>
                </a:solidFill>
              </a:rPr>
              <a:t>56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0" name="Plus 9"/>
          <p:cNvSpPr/>
          <p:nvPr/>
        </p:nvSpPr>
        <p:spPr>
          <a:xfrm>
            <a:off x="3386032" y="4241833"/>
            <a:ext cx="914400" cy="914400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67630" y="4289972"/>
            <a:ext cx="7280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dirty="0" smtClean="0">
                <a:solidFill>
                  <a:srgbClr val="FF0000"/>
                </a:solidFill>
              </a:rPr>
              <a:t>11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2" name="Plus 11"/>
          <p:cNvSpPr/>
          <p:nvPr/>
        </p:nvSpPr>
        <p:spPr>
          <a:xfrm>
            <a:off x="4873252" y="4206733"/>
            <a:ext cx="914400" cy="914400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87652" y="428640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dirty="0" smtClean="0">
                <a:solidFill>
                  <a:srgbClr val="FF0000"/>
                </a:solidFill>
              </a:rPr>
              <a:t>20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4" name="Equal 13"/>
          <p:cNvSpPr/>
          <p:nvPr/>
        </p:nvSpPr>
        <p:spPr>
          <a:xfrm>
            <a:off x="6426486" y="4246954"/>
            <a:ext cx="914400" cy="914400"/>
          </a:xfrm>
          <a:prstGeom prst="mathEqual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40276" y="4314312"/>
            <a:ext cx="101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dirty="0" smtClean="0">
                <a:solidFill>
                  <a:srgbClr val="FF0000"/>
                </a:solidFill>
              </a:rPr>
              <a:t>119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6" name="Division 15"/>
          <p:cNvSpPr/>
          <p:nvPr/>
        </p:nvSpPr>
        <p:spPr>
          <a:xfrm>
            <a:off x="8234561" y="4243383"/>
            <a:ext cx="914400" cy="914400"/>
          </a:xfrm>
          <a:prstGeom prst="mathDivid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47404" y="4314312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dirty="0" smtClean="0">
                <a:solidFill>
                  <a:srgbClr val="FF0000"/>
                </a:solidFill>
              </a:rPr>
              <a:t>4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8" name="Equal 17"/>
          <p:cNvSpPr/>
          <p:nvPr/>
        </p:nvSpPr>
        <p:spPr>
          <a:xfrm>
            <a:off x="9396713" y="4192918"/>
            <a:ext cx="914400" cy="914400"/>
          </a:xfrm>
          <a:prstGeom prst="mathEqual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22825" y="4281538"/>
            <a:ext cx="1454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dirty="0" smtClean="0">
                <a:solidFill>
                  <a:srgbClr val="FF0000"/>
                </a:solidFill>
              </a:rPr>
              <a:t>29.75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4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00309" y="1423852"/>
            <a:ext cx="1531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000" dirty="0" smtClean="0">
                <a:solidFill>
                  <a:srgbClr val="FF0000"/>
                </a:solidFill>
              </a:rPr>
              <a:t>مسئله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1156" y="2439515"/>
            <a:ext cx="10084525" cy="7445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4400" dirty="0" smtClean="0"/>
              <a:t>سارا</a:t>
            </a:r>
            <a:r>
              <a:rPr lang="fa-IR" sz="4400" dirty="0" smtClean="0">
                <a:solidFill>
                  <a:srgbClr val="FF0000"/>
                </a:solidFill>
              </a:rPr>
              <a:t>3.2</a:t>
            </a:r>
            <a:r>
              <a:rPr lang="fa-IR" sz="4400" dirty="0" smtClean="0"/>
              <a:t> ساعت درس خواند. مریم </a:t>
            </a:r>
            <a:r>
              <a:rPr lang="fa-IR" sz="4400" dirty="0" smtClean="0">
                <a:solidFill>
                  <a:srgbClr val="FF0000"/>
                </a:solidFill>
              </a:rPr>
              <a:t>4.8</a:t>
            </a:r>
            <a:r>
              <a:rPr lang="fa-IR" sz="4400" dirty="0" smtClean="0"/>
              <a:t> ساعت درس 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071156" y="3194254"/>
            <a:ext cx="10084524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4400" dirty="0" smtClean="0"/>
              <a:t>خواند آنها روی هم چقدر درس خواندند؟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552285" y="5107233"/>
            <a:ext cx="1058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 smtClean="0">
                <a:solidFill>
                  <a:srgbClr val="FF0000"/>
                </a:solidFill>
              </a:rPr>
              <a:t>4.8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8" name="Plus 7"/>
          <p:cNvSpPr/>
          <p:nvPr/>
        </p:nvSpPr>
        <p:spPr>
          <a:xfrm>
            <a:off x="2393446" y="5070175"/>
            <a:ext cx="914400" cy="914400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83433" y="5085023"/>
            <a:ext cx="889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dirty="0" smtClean="0">
                <a:solidFill>
                  <a:srgbClr val="FF0000"/>
                </a:solidFill>
              </a:rPr>
              <a:t>3.2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0" name="Equal 9"/>
          <p:cNvSpPr/>
          <p:nvPr/>
        </p:nvSpPr>
        <p:spPr>
          <a:xfrm>
            <a:off x="4149007" y="5012543"/>
            <a:ext cx="914400" cy="914400"/>
          </a:xfrm>
          <a:prstGeom prst="mathEqual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63407" y="5070175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dirty="0" smtClean="0">
                <a:solidFill>
                  <a:srgbClr val="FF0000"/>
                </a:solidFill>
              </a:rPr>
              <a:t>8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48452" y="4175879"/>
            <a:ext cx="8349379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4000" dirty="0" smtClean="0"/>
              <a:t>آنها روی هم </a:t>
            </a:r>
            <a:r>
              <a:rPr lang="fa-IR" sz="4000" dirty="0" smtClean="0">
                <a:solidFill>
                  <a:srgbClr val="FF0000"/>
                </a:solidFill>
              </a:rPr>
              <a:t>8</a:t>
            </a:r>
            <a:r>
              <a:rPr lang="fa-IR" sz="4000" dirty="0" smtClean="0"/>
              <a:t> ساعت درس خواندند.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4436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63040" y="666206"/>
            <a:ext cx="840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dirty="0" smtClean="0"/>
              <a:t>چگونه میانگین یک عدد رابه دست می آورید؟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4167052" y="1554480"/>
            <a:ext cx="2533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dirty="0" smtClean="0"/>
              <a:t>توضیح دهید.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3456793" y="2442754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a-IR" sz="4400" dirty="0">
                <a:solidFill>
                  <a:srgbClr val="FF0000"/>
                </a:solidFill>
              </a:rPr>
              <a:t>ابتدا تمامی اعداد را که به شما داده شده است را باهم جمع کنید.</a:t>
            </a:r>
          </a:p>
          <a:p>
            <a:r>
              <a:rPr lang="fa-IR" sz="4400" dirty="0">
                <a:solidFill>
                  <a:srgbClr val="FF0000"/>
                </a:solidFill>
              </a:rPr>
              <a:t> سپس عددی را که به دست آمده را تقسیم بر تعداد اعداد میکنیم.</a:t>
            </a:r>
          </a:p>
          <a:p>
            <a:pPr algn="r"/>
            <a:r>
              <a:rPr lang="fa-IR" sz="4400" dirty="0">
                <a:solidFill>
                  <a:srgbClr val="FF0000"/>
                </a:solidFill>
              </a:rPr>
              <a:t>اینگونه است که میانگین یک عدد به دست می آید</a:t>
            </a:r>
            <a:r>
              <a:rPr lang="fa-IR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74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83</TotalTime>
  <Words>117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0 Bardiya</vt:lpstr>
      <vt:lpstr>Arial</vt:lpstr>
      <vt:lpstr>Calibri</vt:lpstr>
      <vt:lpstr>Garamond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flower</dc:creator>
  <cp:lastModifiedBy>flower</cp:lastModifiedBy>
  <cp:revision>10</cp:revision>
  <dcterms:created xsi:type="dcterms:W3CDTF">2019-06-06T06:43:02Z</dcterms:created>
  <dcterms:modified xsi:type="dcterms:W3CDTF">2019-06-23T17:55:02Z</dcterms:modified>
</cp:coreProperties>
</file>