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77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720"/>
    <a:srgbClr val="F04745"/>
    <a:srgbClr val="FE4123"/>
    <a:srgbClr val="3028C8"/>
    <a:srgbClr val="FFFFFF"/>
    <a:srgbClr val="FFC000"/>
    <a:srgbClr val="00CCFF"/>
    <a:srgbClr val="66FFFF"/>
    <a:srgbClr val="F5807F"/>
    <a:srgbClr val="46A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A69B5-22B0-4AFA-9B42-EDEEBF86FE1B}" v="10" dt="2023-04-21T17:29:05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75323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320" y="78"/>
      </p:cViewPr>
      <p:guideLst>
        <p:guide orient="horz" pos="41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 Aghazadeh Kohneh Shahri" userId="b00fc067-4288-4d72-a1a2-55316581d833" providerId="ADAL" clId="{F5570820-EE57-4893-A7CA-C181C68EE691}"/>
    <pc:docChg chg="modSld">
      <pc:chgData name="Hadi Aghazadeh Kohneh Shahri" userId="b00fc067-4288-4d72-a1a2-55316581d833" providerId="ADAL" clId="{F5570820-EE57-4893-A7CA-C181C68EE691}" dt="2023-02-13T14:58:01.065" v="11" actId="20577"/>
      <pc:docMkLst>
        <pc:docMk/>
      </pc:docMkLst>
      <pc:sldChg chg="modSp mod">
        <pc:chgData name="Hadi Aghazadeh Kohneh Shahri" userId="b00fc067-4288-4d72-a1a2-55316581d833" providerId="ADAL" clId="{F5570820-EE57-4893-A7CA-C181C68EE691}" dt="2023-02-13T14:58:01.065" v="11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5570820-EE57-4893-A7CA-C181C68EE691}" dt="2023-02-13T14:58:01.065" v="11" actId="20577"/>
          <ac:spMkLst>
            <pc:docMk/>
            <pc:sldMk cId="2374729735" sldId="256"/>
            <ac:spMk id="5" creationId="{B037332F-F808-E64C-8515-C367CB073A25}"/>
          </ac:spMkLst>
        </pc:spChg>
      </pc:sldChg>
    </pc:docChg>
  </pc:docChgLst>
  <pc:docChgLst>
    <pc:chgData name="Hadi Aghazadeh Kohneh Shahri" userId="b00fc067-4288-4d72-a1a2-55316581d833" providerId="ADAL" clId="{A45C6D92-AEE8-4F5F-A510-277BB2DBAAF5}"/>
    <pc:docChg chg="undo custSel addSld modSld sldOrd">
      <pc:chgData name="Hadi Aghazadeh Kohneh Shahri" userId="b00fc067-4288-4d72-a1a2-55316581d833" providerId="ADAL" clId="{A45C6D92-AEE8-4F5F-A510-277BB2DBAAF5}" dt="2022-12-19T15:41:28.698" v="1167" actId="20577"/>
      <pc:docMkLst>
        <pc:docMk/>
      </pc:docMkLst>
      <pc:sldChg chg="modSp mod">
        <pc:chgData name="Hadi Aghazadeh Kohneh Shahri" userId="b00fc067-4288-4d72-a1a2-55316581d833" providerId="ADAL" clId="{A45C6D92-AEE8-4F5F-A510-277BB2DBAAF5}" dt="2022-12-19T01:32:52.454" v="1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A45C6D92-AEE8-4F5F-A510-277BB2DBAAF5}" dt="2022-12-19T01:32:48.262" v="14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A45C6D92-AEE8-4F5F-A510-277BB2DBAAF5}" dt="2022-12-19T01:32:52.454" v="16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A45C6D92-AEE8-4F5F-A510-277BB2DBAAF5}" dt="2022-12-19T15:41:28.698" v="1167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A45C6D92-AEE8-4F5F-A510-277BB2DBAAF5}" dt="2022-12-19T01:32:59.381" v="28" actId="20577"/>
          <ac:spMkLst>
            <pc:docMk/>
            <pc:sldMk cId="1025033183" sldId="25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41:28.698" v="1167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A45C6D92-AEE8-4F5F-A510-277BB2DBAAF5}" dt="2022-12-19T15:40:37.349" v="1142"/>
        <pc:sldMkLst>
          <pc:docMk/>
          <pc:sldMk cId="2863818942" sldId="259"/>
        </pc:sldMkLst>
        <pc:spChg chg="mod">
          <ac:chgData name="Hadi Aghazadeh Kohneh Shahri" userId="b00fc067-4288-4d72-a1a2-55316581d833" providerId="ADAL" clId="{A45C6D92-AEE8-4F5F-A510-277BB2DBAAF5}" dt="2022-12-19T01:39:11.494" v="456" actId="20577"/>
          <ac:spMkLst>
            <pc:docMk/>
            <pc:sldMk cId="2863818942" sldId="25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A45C6D92-AEE8-4F5F-A510-277BB2DBAAF5}" dt="2022-12-19T15:39:51.308" v="1136" actId="113"/>
          <ac:spMkLst>
            <pc:docMk/>
            <pc:sldMk cId="2863818942" sldId="259"/>
            <ac:spMk id="5" creationId="{5E418169-1836-5B44-3297-247F10F59A05}"/>
          </ac:spMkLst>
        </pc:spChg>
        <pc:spChg chg="del">
          <ac:chgData name="Hadi Aghazadeh Kohneh Shahri" userId="b00fc067-4288-4d72-a1a2-55316581d833" providerId="ADAL" clId="{A45C6D92-AEE8-4F5F-A510-277BB2DBAAF5}" dt="2022-12-19T01:33:37.619" v="62" actId="478"/>
          <ac:spMkLst>
            <pc:docMk/>
            <pc:sldMk cId="2863818942" sldId="259"/>
            <ac:spMk id="6" creationId="{0F96FE5B-6660-014B-C1F1-FE6EC0851234}"/>
          </ac:spMkLst>
        </pc:spChg>
        <pc:grpChg chg="del">
          <ac:chgData name="Hadi Aghazadeh Kohneh Shahri" userId="b00fc067-4288-4d72-a1a2-55316581d833" providerId="ADAL" clId="{A45C6D92-AEE8-4F5F-A510-277BB2DBAAF5}" dt="2022-12-19T01:33:42.646" v="64" actId="478"/>
          <ac:grpSpMkLst>
            <pc:docMk/>
            <pc:sldMk cId="2863818942" sldId="259"/>
            <ac:grpSpMk id="15" creationId="{9E8537BA-7672-2CED-BD8A-012FB3433546}"/>
          </ac:grpSpMkLst>
        </pc:grpChg>
        <pc:picChg chg="add del mod">
          <ac:chgData name="Hadi Aghazadeh Kohneh Shahri" userId="b00fc067-4288-4d72-a1a2-55316581d833" providerId="ADAL" clId="{A45C6D92-AEE8-4F5F-A510-277BB2DBAAF5}" dt="2022-12-19T01:38:57.249" v="432" actId="478"/>
          <ac:picMkLst>
            <pc:docMk/>
            <pc:sldMk cId="2863818942" sldId="259"/>
            <ac:picMk id="7" creationId="{D95FEC1F-7EC2-1FB2-CDD3-3EAC70037B41}"/>
          </ac:picMkLst>
        </pc:picChg>
      </pc:sldChg>
      <pc:sldChg chg="modSp add mod">
        <pc:chgData name="Hadi Aghazadeh Kohneh Shahri" userId="b00fc067-4288-4d72-a1a2-55316581d833" providerId="ADAL" clId="{A45C6D92-AEE8-4F5F-A510-277BB2DBAAF5}" dt="2022-12-19T15:37:33.151" v="1120" actId="20577"/>
        <pc:sldMkLst>
          <pc:docMk/>
          <pc:sldMk cId="1713153291" sldId="260"/>
        </pc:sldMkLst>
        <pc:spChg chg="mod">
          <ac:chgData name="Hadi Aghazadeh Kohneh Shahri" userId="b00fc067-4288-4d72-a1a2-55316581d833" providerId="ADAL" clId="{A45C6D92-AEE8-4F5F-A510-277BB2DBAAF5}" dt="2022-12-19T01:46:37.902" v="881" actId="20577"/>
          <ac:spMkLst>
            <pc:docMk/>
            <pc:sldMk cId="1713153291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37:33.151" v="1120" actId="20577"/>
          <ac:spMkLst>
            <pc:docMk/>
            <pc:sldMk cId="1713153291" sldId="260"/>
            <ac:spMk id="5" creationId="{5E418169-1836-5B44-3297-247F10F59A05}"/>
          </ac:spMkLst>
        </pc:spChg>
        <pc:picChg chg="mod">
          <ac:chgData name="Hadi Aghazadeh Kohneh Shahri" userId="b00fc067-4288-4d72-a1a2-55316581d833" providerId="ADAL" clId="{A45C6D92-AEE8-4F5F-A510-277BB2DBAAF5}" dt="2022-12-19T01:46:17.981" v="844" actId="1076"/>
          <ac:picMkLst>
            <pc:docMk/>
            <pc:sldMk cId="1713153291" sldId="260"/>
            <ac:picMk id="7" creationId="{D95FEC1F-7EC2-1FB2-CDD3-3EAC70037B41}"/>
          </ac:picMkLst>
        </pc:picChg>
      </pc:sldChg>
      <pc:sldChg chg="modSp add mod modAnim">
        <pc:chgData name="Hadi Aghazadeh Kohneh Shahri" userId="b00fc067-4288-4d72-a1a2-55316581d833" providerId="ADAL" clId="{A45C6D92-AEE8-4F5F-A510-277BB2DBAAF5}" dt="2022-12-19T15:40:54.764" v="1149"/>
        <pc:sldMkLst>
          <pc:docMk/>
          <pc:sldMk cId="922872331" sldId="261"/>
        </pc:sldMkLst>
        <pc:spChg chg="mod">
          <ac:chgData name="Hadi Aghazadeh Kohneh Shahri" userId="b00fc067-4288-4d72-a1a2-55316581d833" providerId="ADAL" clId="{A45C6D92-AEE8-4F5F-A510-277BB2DBAAF5}" dt="2022-12-19T01:41:38.477" v="627" actId="20577"/>
          <ac:spMkLst>
            <pc:docMk/>
            <pc:sldMk cId="922872331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45C6D92-AEE8-4F5F-A510-277BB2DBAAF5}" dt="2022-12-19T15:36:58.604" v="1065" actId="13926"/>
          <ac:spMkLst>
            <pc:docMk/>
            <pc:sldMk cId="922872331" sldId="261"/>
            <ac:spMk id="5" creationId="{5E418169-1836-5B44-3297-247F10F59A05}"/>
          </ac:spMkLst>
        </pc:spChg>
      </pc:sldChg>
    </pc:docChg>
  </pc:docChgLst>
  <pc:docChgLst>
    <pc:chgData name="Hadi Aghazadeh Kohneh Shahri" userId="b00fc067-4288-4d72-a1a2-55316581d833" providerId="ADAL" clId="{CE0E609E-E82E-40CA-A45E-7194E5DBFCC8}"/>
    <pc:docChg chg="undo custSel addSld delSld modSld sldOrd">
      <pc:chgData name="Hadi Aghazadeh Kohneh Shahri" userId="b00fc067-4288-4d72-a1a2-55316581d833" providerId="ADAL" clId="{CE0E609E-E82E-40CA-A45E-7194E5DBFCC8}" dt="2023-01-11T23:00:34.051" v="6396" actId="20577"/>
      <pc:docMkLst>
        <pc:docMk/>
      </pc:docMkLst>
      <pc:sldChg chg="modSp mod">
        <pc:chgData name="Hadi Aghazadeh Kohneh Shahri" userId="b00fc067-4288-4d72-a1a2-55316581d833" providerId="ADAL" clId="{CE0E609E-E82E-40CA-A45E-7194E5DBFCC8}" dt="2023-01-11T14:26:11.432" v="1414" actId="1076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CE0E609E-E82E-40CA-A45E-7194E5DBFCC8}" dt="2023-01-11T14:26:11.432" v="1414" actId="1076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CE0E609E-E82E-40CA-A45E-7194E5DBFCC8}" dt="2023-01-11T13:54:49.086" v="7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 Kohneh Shahri" userId="b00fc067-4288-4d72-a1a2-55316581d833" providerId="ADAL" clId="{CE0E609E-E82E-40CA-A45E-7194E5DBFCC8}" dt="2023-01-11T13:55:00.939" v="8" actId="47"/>
        <pc:sldMkLst>
          <pc:docMk/>
          <pc:sldMk cId="1025033183" sldId="257"/>
        </pc:sldMkLst>
      </pc:sldChg>
      <pc:sldChg chg="modSp mod modAnim">
        <pc:chgData name="Hadi Aghazadeh Kohneh Shahri" userId="b00fc067-4288-4d72-a1a2-55316581d833" providerId="ADAL" clId="{CE0E609E-E82E-40CA-A45E-7194E5DBFCC8}" dt="2023-01-11T14:27:32.599" v="1502" actId="20577"/>
        <pc:sldMkLst>
          <pc:docMk/>
          <pc:sldMk cId="1004708780" sldId="258"/>
        </pc:sldMkLst>
        <pc:spChg chg="mod">
          <ac:chgData name="Hadi Aghazadeh Kohneh Shahri" userId="b00fc067-4288-4d72-a1a2-55316581d833" providerId="ADAL" clId="{CE0E609E-E82E-40CA-A45E-7194E5DBFCC8}" dt="2023-01-11T14:26:55.352" v="1475" actId="20577"/>
          <ac:spMkLst>
            <pc:docMk/>
            <pc:sldMk cId="1004708780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27:32.599" v="1502" actId="20577"/>
          <ac:spMkLst>
            <pc:docMk/>
            <pc:sldMk cId="1004708780" sldId="258"/>
            <ac:spMk id="6" creationId="{0F96FE5B-6660-014B-C1F1-FE6EC0851234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9" creationId="{5A7DA152-E3EB-9647-A8A3-C163169D53EE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10" creationId="{BED13D33-17CA-A540-A747-70586E0C5BA3}"/>
          </ac:spMkLst>
        </pc:spChg>
        <pc:spChg chg="mod">
          <ac:chgData name="Hadi Aghazadeh Kohneh Shahri" userId="b00fc067-4288-4d72-a1a2-55316581d833" providerId="ADAL" clId="{CE0E609E-E82E-40CA-A45E-7194E5DBFCC8}" dt="2023-01-11T14:21:52.911" v="1170" actId="1076"/>
          <ac:spMkLst>
            <pc:docMk/>
            <pc:sldMk cId="1004708780" sldId="258"/>
            <ac:spMk id="11" creationId="{F9A6C4FD-FAC0-F268-D9BC-7927FD21BB9F}"/>
          </ac:spMkLst>
        </pc:s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2" creationId="{4F53E6E9-A654-7F43-8C32-2141442C415B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3" creationId="{6A37BF39-1881-41C8-4FC9-705A94D62577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4" creationId="{C6CDCFBA-2BB5-911B-B5D7-A4637FDD20D3}"/>
          </ac:grpSpMkLst>
        </pc:grpChg>
        <pc:grpChg chg="mod">
          <ac:chgData name="Hadi Aghazadeh Kohneh Shahri" userId="b00fc067-4288-4d72-a1a2-55316581d833" providerId="ADAL" clId="{CE0E609E-E82E-40CA-A45E-7194E5DBFCC8}" dt="2023-01-11T14:21:52.911" v="1170" actId="1076"/>
          <ac:grpSpMkLst>
            <pc:docMk/>
            <pc:sldMk cId="1004708780" sldId="258"/>
            <ac:grpSpMk id="15" creationId="{9E8537BA-7672-2CED-BD8A-012FB3433546}"/>
          </ac:grpSpMkLst>
        </pc:grp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26" creationId="{25FB6711-57C8-B343-0F99-B01143E684E9}"/>
          </ac:picMkLst>
        </pc:pic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32" creationId="{80BA5744-9BC8-E75A-CBC9-927BD318348B}"/>
          </ac:picMkLst>
        </pc:picChg>
        <pc:picChg chg="mod">
          <ac:chgData name="Hadi Aghazadeh Kohneh Shahri" userId="b00fc067-4288-4d72-a1a2-55316581d833" providerId="ADAL" clId="{CE0E609E-E82E-40CA-A45E-7194E5DBFCC8}" dt="2023-01-11T14:21:52.911" v="1170" actId="1076"/>
          <ac:picMkLst>
            <pc:docMk/>
            <pc:sldMk cId="1004708780" sldId="258"/>
            <ac:picMk id="1036" creationId="{77CB3CE2-7BBE-3FB8-36A3-424FE6DCF1C6}"/>
          </ac:picMkLst>
        </pc:picChg>
      </pc:sldChg>
      <pc:sldChg chg="del">
        <pc:chgData name="Hadi Aghazadeh Kohneh Shahri" userId="b00fc067-4288-4d72-a1a2-55316581d833" providerId="ADAL" clId="{CE0E609E-E82E-40CA-A45E-7194E5DBFCC8}" dt="2023-01-11T13:55:04.850" v="10" actId="47"/>
        <pc:sldMkLst>
          <pc:docMk/>
          <pc:sldMk cId="2863818942" sldId="259"/>
        </pc:sldMkLst>
      </pc:sldChg>
      <pc:sldChg chg="addSp delSp modSp add mod ord modAnim">
        <pc:chgData name="Hadi Aghazadeh Kohneh Shahri" userId="b00fc067-4288-4d72-a1a2-55316581d833" providerId="ADAL" clId="{CE0E609E-E82E-40CA-A45E-7194E5DBFCC8}" dt="2023-01-11T20:55:58.474" v="6381"/>
        <pc:sldMkLst>
          <pc:docMk/>
          <pc:sldMk cId="3162026630" sldId="259"/>
        </pc:sldMkLst>
        <pc:spChg chg="mod">
          <ac:chgData name="Hadi Aghazadeh Kohneh Shahri" userId="b00fc067-4288-4d72-a1a2-55316581d833" providerId="ADAL" clId="{CE0E609E-E82E-40CA-A45E-7194E5DBFCC8}" dt="2023-01-11T14:00:05.748" v="150" actId="207"/>
          <ac:spMkLst>
            <pc:docMk/>
            <pc:sldMk cId="3162026630" sldId="25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CE0E609E-E82E-40CA-A45E-7194E5DBFCC8}" dt="2023-01-11T18:14:15.239" v="5726" actId="404"/>
          <ac:spMkLst>
            <pc:docMk/>
            <pc:sldMk cId="3162026630" sldId="259"/>
            <ac:spMk id="3" creationId="{4D877024-4AC6-03CF-8FD6-424D5D4F15BD}"/>
          </ac:spMkLst>
        </pc:spChg>
        <pc:spChg chg="del mod">
          <ac:chgData name="Hadi Aghazadeh Kohneh Shahri" userId="b00fc067-4288-4d72-a1a2-55316581d833" providerId="ADAL" clId="{CE0E609E-E82E-40CA-A45E-7194E5DBFCC8}" dt="2023-01-11T17:56:19.879" v="5279" actId="478"/>
          <ac:spMkLst>
            <pc:docMk/>
            <pc:sldMk cId="3162026630" sldId="259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CE0E609E-E82E-40CA-A45E-7194E5DBFCC8}" dt="2023-01-11T18:03:42.847" v="5591" actId="478"/>
          <ac:spMkLst>
            <pc:docMk/>
            <pc:sldMk cId="3162026630" sldId="259"/>
            <ac:spMk id="7" creationId="{999B4D1D-3778-70F4-540F-349FDA739CE6}"/>
          </ac:spMkLst>
        </pc:spChg>
        <pc:spChg chg="add del mod">
          <ac:chgData name="Hadi Aghazadeh Kohneh Shahri" userId="b00fc067-4288-4d72-a1a2-55316581d833" providerId="ADAL" clId="{CE0E609E-E82E-40CA-A45E-7194E5DBFCC8}" dt="2023-01-11T18:00:21.559" v="5497" actId="478"/>
          <ac:spMkLst>
            <pc:docMk/>
            <pc:sldMk cId="3162026630" sldId="259"/>
            <ac:spMk id="16" creationId="{945917D8-DF63-704C-6E33-A2E8C94A594E}"/>
          </ac:spMkLst>
        </pc:spChg>
        <pc:spChg chg="add mod">
          <ac:chgData name="Hadi Aghazadeh Kohneh Shahri" userId="b00fc067-4288-4d72-a1a2-55316581d833" providerId="ADAL" clId="{CE0E609E-E82E-40CA-A45E-7194E5DBFCC8}" dt="2023-01-11T18:14:20.856" v="5727" actId="404"/>
          <ac:spMkLst>
            <pc:docMk/>
            <pc:sldMk cId="3162026630" sldId="259"/>
            <ac:spMk id="17" creationId="{59DDE2E9-A36E-DE70-E1F1-EEDC83F06351}"/>
          </ac:spMkLst>
        </pc:spChg>
        <pc:spChg chg="add mod">
          <ac:chgData name="Hadi Aghazadeh Kohneh Shahri" userId="b00fc067-4288-4d72-a1a2-55316581d833" providerId="ADAL" clId="{CE0E609E-E82E-40CA-A45E-7194E5DBFCC8}" dt="2023-01-11T18:14:24.343" v="5728" actId="404"/>
          <ac:spMkLst>
            <pc:docMk/>
            <pc:sldMk cId="3162026630" sldId="259"/>
            <ac:spMk id="18" creationId="{275DC78A-8DC5-7B4E-E12A-EE2E17549D67}"/>
          </ac:spMkLst>
        </pc:spChg>
        <pc:spChg chg="add mod">
          <ac:chgData name="Hadi Aghazadeh Kohneh Shahri" userId="b00fc067-4288-4d72-a1a2-55316581d833" providerId="ADAL" clId="{CE0E609E-E82E-40CA-A45E-7194E5DBFCC8}" dt="2023-01-11T18:14:28.071" v="5729" actId="404"/>
          <ac:spMkLst>
            <pc:docMk/>
            <pc:sldMk cId="3162026630" sldId="259"/>
            <ac:spMk id="19" creationId="{293D17E9-88BD-1CCD-4F49-1FC8575E56AD}"/>
          </ac:spMkLst>
        </pc:spChg>
        <pc:spChg chg="add mod">
          <ac:chgData name="Hadi Aghazadeh Kohneh Shahri" userId="b00fc067-4288-4d72-a1a2-55316581d833" providerId="ADAL" clId="{CE0E609E-E82E-40CA-A45E-7194E5DBFCC8}" dt="2023-01-11T18:14:31.728" v="5731" actId="404"/>
          <ac:spMkLst>
            <pc:docMk/>
            <pc:sldMk cId="3162026630" sldId="259"/>
            <ac:spMk id="20" creationId="{05D9AD58-604F-B846-9D02-8FC61DA6C062}"/>
          </ac:spMkLst>
        </pc:spChg>
        <pc:spChg chg="add mod">
          <ac:chgData name="Hadi Aghazadeh Kohneh Shahri" userId="b00fc067-4288-4d72-a1a2-55316581d833" providerId="ADAL" clId="{CE0E609E-E82E-40CA-A45E-7194E5DBFCC8}" dt="2023-01-11T18:14:38.047" v="5734" actId="404"/>
          <ac:spMkLst>
            <pc:docMk/>
            <pc:sldMk cId="3162026630" sldId="259"/>
            <ac:spMk id="21" creationId="{9700A475-2661-2B4C-7829-5D5D7FD07DCA}"/>
          </ac:spMkLst>
        </pc:spChg>
        <pc:spChg chg="add mod">
          <ac:chgData name="Hadi Aghazadeh Kohneh Shahri" userId="b00fc067-4288-4d72-a1a2-55316581d833" providerId="ADAL" clId="{CE0E609E-E82E-40CA-A45E-7194E5DBFCC8}" dt="2023-01-11T18:14:42.017" v="5737" actId="404"/>
          <ac:spMkLst>
            <pc:docMk/>
            <pc:sldMk cId="3162026630" sldId="259"/>
            <ac:spMk id="22" creationId="{591697DD-AEFB-A03D-7D1E-64ECDE615C9D}"/>
          </ac:spMkLst>
        </pc:spChg>
        <pc:spChg chg="add del mod">
          <ac:chgData name="Hadi Aghazadeh Kohneh Shahri" userId="b00fc067-4288-4d72-a1a2-55316581d833" providerId="ADAL" clId="{CE0E609E-E82E-40CA-A45E-7194E5DBFCC8}" dt="2023-01-11T18:01:44.527" v="5542" actId="478"/>
          <ac:spMkLst>
            <pc:docMk/>
            <pc:sldMk cId="3162026630" sldId="259"/>
            <ac:spMk id="23" creationId="{91E8EA16-11F1-08D8-2F6F-DE620B1B34D9}"/>
          </ac:spMkLst>
        </pc:spChg>
        <pc:spChg chg="add del mod">
          <ac:chgData name="Hadi Aghazadeh Kohneh Shahri" userId="b00fc067-4288-4d72-a1a2-55316581d833" providerId="ADAL" clId="{CE0E609E-E82E-40CA-A45E-7194E5DBFCC8}" dt="2023-01-11T18:01:46.122" v="5543" actId="478"/>
          <ac:spMkLst>
            <pc:docMk/>
            <pc:sldMk cId="3162026630" sldId="259"/>
            <ac:spMk id="24" creationId="{C1545551-C27A-C14D-6F1B-81E7D081DAB3}"/>
          </ac:spMkLst>
        </pc:spChg>
        <pc:spChg chg="add mod">
          <ac:chgData name="Hadi Aghazadeh Kohneh Shahri" userId="b00fc067-4288-4d72-a1a2-55316581d833" providerId="ADAL" clId="{CE0E609E-E82E-40CA-A45E-7194E5DBFCC8}" dt="2023-01-11T18:13:46.640" v="5700" actId="404"/>
          <ac:spMkLst>
            <pc:docMk/>
            <pc:sldMk cId="3162026630" sldId="259"/>
            <ac:spMk id="25" creationId="{24C1F006-F021-A7E4-4CEE-8FA82E7422BB}"/>
          </ac:spMkLst>
        </pc:spChg>
        <pc:spChg chg="add mod">
          <ac:chgData name="Hadi Aghazadeh Kohneh Shahri" userId="b00fc067-4288-4d72-a1a2-55316581d833" providerId="ADAL" clId="{CE0E609E-E82E-40CA-A45E-7194E5DBFCC8}" dt="2023-01-11T18:13:57.528" v="5711" actId="404"/>
          <ac:spMkLst>
            <pc:docMk/>
            <pc:sldMk cId="3162026630" sldId="259"/>
            <ac:spMk id="26" creationId="{89D0419E-1AA1-0FB7-6AA1-D7A23695ACAC}"/>
          </ac:spMkLst>
        </pc:spChg>
        <pc:spChg chg="add mod">
          <ac:chgData name="Hadi Aghazadeh Kohneh Shahri" userId="b00fc067-4288-4d72-a1a2-55316581d833" providerId="ADAL" clId="{CE0E609E-E82E-40CA-A45E-7194E5DBFCC8}" dt="2023-01-11T18:14:00.768" v="5714" actId="404"/>
          <ac:spMkLst>
            <pc:docMk/>
            <pc:sldMk cId="3162026630" sldId="259"/>
            <ac:spMk id="27" creationId="{4FF2B07E-EF66-330C-988B-772A5A06AA4E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28" creationId="{54814427-317E-2AEC-2FC3-EAA40DE23128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29" creationId="{F4FA9B36-67D0-5E1E-7F7B-2B6D5B247716}"/>
          </ac:spMkLst>
        </pc:spChg>
        <pc:spChg chg="add del mod">
          <ac:chgData name="Hadi Aghazadeh Kohneh Shahri" userId="b00fc067-4288-4d72-a1a2-55316581d833" providerId="ADAL" clId="{CE0E609E-E82E-40CA-A45E-7194E5DBFCC8}" dt="2023-01-11T18:02:11.241" v="5547"/>
          <ac:spMkLst>
            <pc:docMk/>
            <pc:sldMk cId="3162026630" sldId="259"/>
            <ac:spMk id="30" creationId="{3ADD25BB-9156-BD6A-B686-AED5214A1B30}"/>
          </ac:spMkLst>
        </pc:spChg>
        <pc:spChg chg="add mod">
          <ac:chgData name="Hadi Aghazadeh Kohneh Shahri" userId="b00fc067-4288-4d72-a1a2-55316581d833" providerId="ADAL" clId="{CE0E609E-E82E-40CA-A45E-7194E5DBFCC8}" dt="2023-01-11T18:13:50.255" v="5704" actId="404"/>
          <ac:spMkLst>
            <pc:docMk/>
            <pc:sldMk cId="3162026630" sldId="259"/>
            <ac:spMk id="31" creationId="{B7DCC9CB-8BC2-7BB8-90CC-3F9659663D69}"/>
          </ac:spMkLst>
        </pc:spChg>
        <pc:spChg chg="add mod">
          <ac:chgData name="Hadi Aghazadeh Kohneh Shahri" userId="b00fc067-4288-4d72-a1a2-55316581d833" providerId="ADAL" clId="{CE0E609E-E82E-40CA-A45E-7194E5DBFCC8}" dt="2023-01-11T18:13:53.856" v="5708" actId="404"/>
          <ac:spMkLst>
            <pc:docMk/>
            <pc:sldMk cId="3162026630" sldId="259"/>
            <ac:spMk id="32" creationId="{A79884B9-A5ED-7734-0B4C-7DD2735EB69C}"/>
          </ac:spMkLst>
        </pc:spChg>
        <pc:spChg chg="add mod">
          <ac:chgData name="Hadi Aghazadeh Kohneh Shahri" userId="b00fc067-4288-4d72-a1a2-55316581d833" providerId="ADAL" clId="{CE0E609E-E82E-40CA-A45E-7194E5DBFCC8}" dt="2023-01-11T18:14:08.088" v="5722" actId="404"/>
          <ac:spMkLst>
            <pc:docMk/>
            <pc:sldMk cId="3162026630" sldId="259"/>
            <ac:spMk id="33" creationId="{F5AAF402-ED75-6F9D-98C9-99A51C3BDCB9}"/>
          </ac:spMkLst>
        </pc:spChg>
        <pc:spChg chg="add mod">
          <ac:chgData name="Hadi Aghazadeh Kohneh Shahri" userId="b00fc067-4288-4d72-a1a2-55316581d833" providerId="ADAL" clId="{CE0E609E-E82E-40CA-A45E-7194E5DBFCC8}" dt="2023-01-11T18:14:12.023" v="5724" actId="404"/>
          <ac:spMkLst>
            <pc:docMk/>
            <pc:sldMk cId="3162026630" sldId="259"/>
            <ac:spMk id="34" creationId="{1068AF0D-A1D3-5211-4723-C97555A9F9A5}"/>
          </ac:spMkLst>
        </pc:spChg>
        <pc:spChg chg="add mod">
          <ac:chgData name="Hadi Aghazadeh Kohneh Shahri" userId="b00fc067-4288-4d72-a1a2-55316581d833" providerId="ADAL" clId="{CE0E609E-E82E-40CA-A45E-7194E5DBFCC8}" dt="2023-01-11T18:33:19.036" v="6317" actId="13822"/>
          <ac:spMkLst>
            <pc:docMk/>
            <pc:sldMk cId="3162026630" sldId="259"/>
            <ac:spMk id="1029" creationId="{F5497674-4A15-762F-3D7C-6BC83CE89A74}"/>
          </ac:spMkLst>
        </pc:spChg>
        <pc:spChg chg="add mod">
          <ac:chgData name="Hadi Aghazadeh Kohneh Shahri" userId="b00fc067-4288-4d72-a1a2-55316581d833" providerId="ADAL" clId="{CE0E609E-E82E-40CA-A45E-7194E5DBFCC8}" dt="2023-01-11T18:34:17.647" v="6335" actId="208"/>
          <ac:spMkLst>
            <pc:docMk/>
            <pc:sldMk cId="3162026630" sldId="259"/>
            <ac:spMk id="1030" creationId="{AA4D20F0-8F0B-8B24-5525-926D9994490C}"/>
          </ac:spMkLst>
        </pc:spChg>
        <pc:spChg chg="add del mod">
          <ac:chgData name="Hadi Aghazadeh Kohneh Shahri" userId="b00fc067-4288-4d72-a1a2-55316581d833" providerId="ADAL" clId="{CE0E609E-E82E-40CA-A45E-7194E5DBFCC8}" dt="2023-01-11T18:23:30.272" v="5868" actId="478"/>
          <ac:spMkLst>
            <pc:docMk/>
            <pc:sldMk cId="3162026630" sldId="259"/>
            <ac:spMk id="1031" creationId="{0B613AB5-A09C-6070-7705-543E7D0A8AB6}"/>
          </ac:spMkLst>
        </pc:spChg>
        <pc:spChg chg="add del mod">
          <ac:chgData name="Hadi Aghazadeh Kohneh Shahri" userId="b00fc067-4288-4d72-a1a2-55316581d833" providerId="ADAL" clId="{CE0E609E-E82E-40CA-A45E-7194E5DBFCC8}" dt="2023-01-11T18:23:15.552" v="5863" actId="478"/>
          <ac:spMkLst>
            <pc:docMk/>
            <pc:sldMk cId="3162026630" sldId="259"/>
            <ac:spMk id="1033" creationId="{95A79E16-79BF-0D85-296C-EC8E00A5594E}"/>
          </ac:spMkLst>
        </pc:spChg>
        <pc:spChg chg="add del mod">
          <ac:chgData name="Hadi Aghazadeh Kohneh Shahri" userId="b00fc067-4288-4d72-a1a2-55316581d833" providerId="ADAL" clId="{CE0E609E-E82E-40CA-A45E-7194E5DBFCC8}" dt="2023-01-11T18:23:11.008" v="5861" actId="478"/>
          <ac:spMkLst>
            <pc:docMk/>
            <pc:sldMk cId="3162026630" sldId="259"/>
            <ac:spMk id="1034" creationId="{736BE187-C290-E97F-DF9D-FCE29AA1E13E}"/>
          </ac:spMkLst>
        </pc:spChg>
        <pc:spChg chg="add del mod">
          <ac:chgData name="Hadi Aghazadeh Kohneh Shahri" userId="b00fc067-4288-4d72-a1a2-55316581d833" providerId="ADAL" clId="{CE0E609E-E82E-40CA-A45E-7194E5DBFCC8}" dt="2023-01-11T18:23:16.632" v="5864" actId="478"/>
          <ac:spMkLst>
            <pc:docMk/>
            <pc:sldMk cId="3162026630" sldId="259"/>
            <ac:spMk id="1035" creationId="{D7C318A3-30A1-D4ED-FC07-766C0C363FB5}"/>
          </ac:spMkLst>
        </pc:spChg>
        <pc:spChg chg="add del mod">
          <ac:chgData name="Hadi Aghazadeh Kohneh Shahri" userId="b00fc067-4288-4d72-a1a2-55316581d833" providerId="ADAL" clId="{CE0E609E-E82E-40CA-A45E-7194E5DBFCC8}" dt="2023-01-11T18:23:09.120" v="5860" actId="478"/>
          <ac:spMkLst>
            <pc:docMk/>
            <pc:sldMk cId="3162026630" sldId="259"/>
            <ac:spMk id="1037" creationId="{F94356B6-3A5D-BF7C-EBEF-2AAB3BC26CA2}"/>
          </ac:spMkLst>
        </pc:spChg>
        <pc:spChg chg="add mod">
          <ac:chgData name="Hadi Aghazadeh Kohneh Shahri" userId="b00fc067-4288-4d72-a1a2-55316581d833" providerId="ADAL" clId="{CE0E609E-E82E-40CA-A45E-7194E5DBFCC8}" dt="2023-01-11T18:34:52.364" v="6343" actId="207"/>
          <ac:spMkLst>
            <pc:docMk/>
            <pc:sldMk cId="3162026630" sldId="259"/>
            <ac:spMk id="1038" creationId="{BA5D47EF-08A9-9D96-C8F2-923CAA97A902}"/>
          </ac:spMkLst>
        </pc:spChg>
        <pc:spChg chg="add mod">
          <ac:chgData name="Hadi Aghazadeh Kohneh Shahri" userId="b00fc067-4288-4d72-a1a2-55316581d833" providerId="ADAL" clId="{CE0E609E-E82E-40CA-A45E-7194E5DBFCC8}" dt="2023-01-11T18:34:21.704" v="6337" actId="208"/>
          <ac:spMkLst>
            <pc:docMk/>
            <pc:sldMk cId="3162026630" sldId="259"/>
            <ac:spMk id="1039" creationId="{202FA299-81DE-DC70-02E5-20AB294EA9B7}"/>
          </ac:spMkLst>
        </pc:spChg>
        <pc:spChg chg="add mod">
          <ac:chgData name="Hadi Aghazadeh Kohneh Shahri" userId="b00fc067-4288-4d72-a1a2-55316581d833" providerId="ADAL" clId="{CE0E609E-E82E-40CA-A45E-7194E5DBFCC8}" dt="2023-01-11T18:34:30.056" v="6339" actId="208"/>
          <ac:spMkLst>
            <pc:docMk/>
            <pc:sldMk cId="3162026630" sldId="259"/>
            <ac:spMk id="1040" creationId="{75067DF9-B2D6-ADE8-C348-066B069B2580}"/>
          </ac:spMkLst>
        </pc:spChg>
        <pc:spChg chg="add mod">
          <ac:chgData name="Hadi Aghazadeh Kohneh Shahri" userId="b00fc067-4288-4d72-a1a2-55316581d833" providerId="ADAL" clId="{CE0E609E-E82E-40CA-A45E-7194E5DBFCC8}" dt="2023-01-11T18:34:27.843" v="6338" actId="208"/>
          <ac:spMkLst>
            <pc:docMk/>
            <pc:sldMk cId="3162026630" sldId="259"/>
            <ac:spMk id="1041" creationId="{B4E1E0E5-0C43-2DDA-3FDB-F3C8FB29E5AC}"/>
          </ac:spMkLst>
        </pc:spChg>
        <pc:spChg chg="add mod">
          <ac:chgData name="Hadi Aghazadeh Kohneh Shahri" userId="b00fc067-4288-4d72-a1a2-55316581d833" providerId="ADAL" clId="{CE0E609E-E82E-40CA-A45E-7194E5DBFCC8}" dt="2023-01-11T18:34:32.248" v="6340" actId="208"/>
          <ac:spMkLst>
            <pc:docMk/>
            <pc:sldMk cId="3162026630" sldId="259"/>
            <ac:spMk id="1042" creationId="{4C95CDE7-8897-8262-84B6-314F4A953FC6}"/>
          </ac:spMkLst>
        </pc:spChg>
        <pc:spChg chg="add mod">
          <ac:chgData name="Hadi Aghazadeh Kohneh Shahri" userId="b00fc067-4288-4d72-a1a2-55316581d833" providerId="ADAL" clId="{CE0E609E-E82E-40CA-A45E-7194E5DBFCC8}" dt="2023-01-11T18:34:34.385" v="6341" actId="208"/>
          <ac:spMkLst>
            <pc:docMk/>
            <pc:sldMk cId="3162026630" sldId="259"/>
            <ac:spMk id="1043" creationId="{CA0C0EE1-3C60-EB2C-A406-D93F22CFC4F6}"/>
          </ac:spMkLst>
        </pc:spChg>
        <pc:spChg chg="add mod">
          <ac:chgData name="Hadi Aghazadeh Kohneh Shahri" userId="b00fc067-4288-4d72-a1a2-55316581d833" providerId="ADAL" clId="{CE0E609E-E82E-40CA-A45E-7194E5DBFCC8}" dt="2023-01-11T18:35:29.188" v="6367" actId="1035"/>
          <ac:spMkLst>
            <pc:docMk/>
            <pc:sldMk cId="3162026630" sldId="259"/>
            <ac:spMk id="1044" creationId="{4008EA33-9A55-1BAE-8890-AF136E0EAC6B}"/>
          </ac:spMkLst>
        </pc:spChg>
        <pc:spChg chg="add mod">
          <ac:chgData name="Hadi Aghazadeh Kohneh Shahri" userId="b00fc067-4288-4d72-a1a2-55316581d833" providerId="ADAL" clId="{CE0E609E-E82E-40CA-A45E-7194E5DBFCC8}" dt="2023-01-11T18:33:21.249" v="6318" actId="13822"/>
          <ac:spMkLst>
            <pc:docMk/>
            <pc:sldMk cId="3162026630" sldId="259"/>
            <ac:spMk id="1076" creationId="{6B6DEB4B-1AA2-9AFA-AA0B-819E09DF016B}"/>
          </ac:spMkLst>
        </pc:spChg>
        <pc:grpChg chg="del">
          <ac:chgData name="Hadi Aghazadeh Kohneh Shahri" userId="b00fc067-4288-4d72-a1a2-55316581d833" providerId="ADAL" clId="{CE0E609E-E82E-40CA-A45E-7194E5DBFCC8}" dt="2023-01-11T13:55:59.225" v="79" actId="478"/>
          <ac:grpSpMkLst>
            <pc:docMk/>
            <pc:sldMk cId="3162026630" sldId="259"/>
            <ac:grpSpMk id="15" creationId="{9E8537BA-7672-2CED-BD8A-012FB3433546}"/>
          </ac:grpSpMkLst>
        </pc:grpChg>
        <pc:grpChg chg="add mod">
          <ac:chgData name="Hadi Aghazadeh Kohneh Shahri" userId="b00fc067-4288-4d72-a1a2-55316581d833" providerId="ADAL" clId="{CE0E609E-E82E-40CA-A45E-7194E5DBFCC8}" dt="2023-01-11T18:15:03.261" v="5755" actId="1037"/>
          <ac:grpSpMkLst>
            <pc:docMk/>
            <pc:sldMk cId="3162026630" sldId="259"/>
            <ac:grpSpMk id="1027" creationId="{E51C50ED-6A42-49D8-E003-1FEA7B1B6B3B}"/>
          </ac:grpSpMkLst>
        </pc:grpChg>
        <pc:grpChg chg="add mod">
          <ac:chgData name="Hadi Aghazadeh Kohneh Shahri" userId="b00fc067-4288-4d72-a1a2-55316581d833" providerId="ADAL" clId="{CE0E609E-E82E-40CA-A45E-7194E5DBFCC8}" dt="2023-01-11T18:13:18.088" v="5693" actId="14100"/>
          <ac:grpSpMkLst>
            <pc:docMk/>
            <pc:sldMk cId="3162026630" sldId="259"/>
            <ac:grpSpMk id="1028" creationId="{8CF6B866-D6C8-EEAC-86B2-4C8BAE9FCDDE}"/>
          </ac:grpSpMkLst>
        </pc:grp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36" creationId="{D8EB7BA7-C362-3ACB-51F1-9F045F21056B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38" creationId="{17300E1A-9282-23D9-F99F-29F754975DE5}"/>
          </ac:cxnSpMkLst>
        </pc:cxnChg>
        <pc:cxnChg chg="add del mod">
          <ac:chgData name="Hadi Aghazadeh Kohneh Shahri" userId="b00fc067-4288-4d72-a1a2-55316581d833" providerId="ADAL" clId="{CE0E609E-E82E-40CA-A45E-7194E5DBFCC8}" dt="2023-01-11T18:07:06.160" v="5627" actId="478"/>
          <ac:cxnSpMkLst>
            <pc:docMk/>
            <pc:sldMk cId="3162026630" sldId="259"/>
            <ac:cxnSpMk id="39" creationId="{FBE61166-07C9-0F2A-E65D-68A9B14D5520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1" creationId="{56E8E377-BECE-809D-7A69-1BFE1FFCC34D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3" creationId="{92A94481-C61D-242D-AA2B-CD177ED43CAB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5" creationId="{6C45C14D-7F29-3B3A-FE82-2D3F0561DB95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7" creationId="{50456CE8-4F12-F889-5C69-709C50FA2202}"/>
          </ac:cxnSpMkLst>
        </pc:cxnChg>
        <pc:cxnChg chg="add mod">
          <ac:chgData name="Hadi Aghazadeh Kohneh Shahri" userId="b00fc067-4288-4d72-a1a2-55316581d833" providerId="ADAL" clId="{CE0E609E-E82E-40CA-A45E-7194E5DBFCC8}" dt="2023-01-11T18:09:16.251" v="5646" actId="164"/>
          <ac:cxnSpMkLst>
            <pc:docMk/>
            <pc:sldMk cId="3162026630" sldId="259"/>
            <ac:cxnSpMk id="49" creationId="{8B9BA3DF-EDD6-E3A7-BAF1-A65E6C29B3B2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1" creationId="{254F9CEF-D918-7B03-CD9C-DCED1ABB3247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3" creationId="{1FD94F59-918F-9C54-4613-F3D46B90AC77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5" creationId="{300360F4-BDA0-1DE6-58BE-EC08B43EA408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7" creationId="{DA0008E5-072C-1DE4-A00A-0E64C3E90B42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59" creationId="{EA5E6ECF-06F4-3C12-BCBC-E3AC3788EDC8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61" creationId="{3684AC26-BB28-7F53-8B0B-5176D84DA93E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63" creationId="{1741BA53-58E6-C7B1-7287-74D32A8B3415}"/>
          </ac:cxnSpMkLst>
        </pc:cxnChg>
        <pc:cxnChg chg="add mod">
          <ac:chgData name="Hadi Aghazadeh Kohneh Shahri" userId="b00fc067-4288-4d72-a1a2-55316581d833" providerId="ADAL" clId="{CE0E609E-E82E-40CA-A45E-7194E5DBFCC8}" dt="2023-01-11T18:09:01.570" v="5644" actId="164"/>
          <ac:cxnSpMkLst>
            <pc:docMk/>
            <pc:sldMk cId="3162026630" sldId="259"/>
            <ac:cxnSpMk id="1025" creationId="{7A492CCC-E79B-6003-F946-B124845C8B1C}"/>
          </ac:cxnSpMkLst>
        </pc:cxnChg>
        <pc:cxnChg chg="add del mod">
          <ac:chgData name="Hadi Aghazadeh Kohneh Shahri" userId="b00fc067-4288-4d72-a1a2-55316581d833" providerId="ADAL" clId="{CE0E609E-E82E-40CA-A45E-7194E5DBFCC8}" dt="2023-01-11T18:32:53.081" v="6313" actId="478"/>
          <ac:cxnSpMkLst>
            <pc:docMk/>
            <pc:sldMk cId="3162026630" sldId="259"/>
            <ac:cxnSpMk id="1046" creationId="{78AEA811-53E8-E2F5-C4C8-6B99F9D74FFC}"/>
          </ac:cxnSpMkLst>
        </pc:cxnChg>
        <pc:cxnChg chg="add mod">
          <ac:chgData name="Hadi Aghazadeh Kohneh Shahri" userId="b00fc067-4288-4d72-a1a2-55316581d833" providerId="ADAL" clId="{CE0E609E-E82E-40CA-A45E-7194E5DBFCC8}" dt="2023-01-11T18:35:01.461" v="6347" actId="692"/>
          <ac:cxnSpMkLst>
            <pc:docMk/>
            <pc:sldMk cId="3162026630" sldId="259"/>
            <ac:cxnSpMk id="1048" creationId="{178699C2-3D8B-3A9E-FAE1-E0369CD8CD07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34.648" v="6258" actId="478"/>
          <ac:cxnSpMkLst>
            <pc:docMk/>
            <pc:sldMk cId="3162026630" sldId="259"/>
            <ac:cxnSpMk id="1050" creationId="{139BB17C-F464-8562-B7E5-7EB56CB0433A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4.267" v="6255" actId="478"/>
          <ac:cxnSpMkLst>
            <pc:docMk/>
            <pc:sldMk cId="3162026630" sldId="259"/>
            <ac:cxnSpMk id="1052" creationId="{E57DC949-4708-A748-FEFB-428B3102E690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3.474" v="6254" actId="478"/>
          <ac:cxnSpMkLst>
            <pc:docMk/>
            <pc:sldMk cId="3162026630" sldId="259"/>
            <ac:cxnSpMk id="1054" creationId="{CAB27CFA-66A5-0662-43CE-5F153F4F5EED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12.728" v="6253" actId="478"/>
          <ac:cxnSpMkLst>
            <pc:docMk/>
            <pc:sldMk cId="3162026630" sldId="259"/>
            <ac:cxnSpMk id="1056" creationId="{F5BEA46E-24B7-F221-59FC-275F92C39DB8}"/>
          </ac:cxnSpMkLst>
        </pc:cxnChg>
        <pc:cxnChg chg="add mod">
          <ac:chgData name="Hadi Aghazadeh Kohneh Shahri" userId="b00fc067-4288-4d72-a1a2-55316581d833" providerId="ADAL" clId="{CE0E609E-E82E-40CA-A45E-7194E5DBFCC8}" dt="2023-01-11T18:35:11.073" v="6353" actId="692"/>
          <ac:cxnSpMkLst>
            <pc:docMk/>
            <pc:sldMk cId="3162026630" sldId="259"/>
            <ac:cxnSpMk id="1058" creationId="{1010C568-0F70-D778-676B-0145615E2E99}"/>
          </ac:cxnSpMkLst>
        </pc:cxnChg>
        <pc:cxnChg chg="add mod">
          <ac:chgData name="Hadi Aghazadeh Kohneh Shahri" userId="b00fc067-4288-4d72-a1a2-55316581d833" providerId="ADAL" clId="{CE0E609E-E82E-40CA-A45E-7194E5DBFCC8}" dt="2023-01-11T18:35:15.152" v="6355" actId="692"/>
          <ac:cxnSpMkLst>
            <pc:docMk/>
            <pc:sldMk cId="3162026630" sldId="259"/>
            <ac:cxnSpMk id="1060" creationId="{B3343586-3DDF-FD40-01D0-52E87FAF6776}"/>
          </ac:cxnSpMkLst>
        </pc:cxnChg>
        <pc:cxnChg chg="add mod">
          <ac:chgData name="Hadi Aghazadeh Kohneh Shahri" userId="b00fc067-4288-4d72-a1a2-55316581d833" providerId="ADAL" clId="{CE0E609E-E82E-40CA-A45E-7194E5DBFCC8}" dt="2023-01-11T18:35:18.538" v="6357" actId="692"/>
          <ac:cxnSpMkLst>
            <pc:docMk/>
            <pc:sldMk cId="3162026630" sldId="259"/>
            <ac:cxnSpMk id="1062" creationId="{CCE93B8A-DCF2-820F-D3FB-1AE669D2012B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54.736" v="6262" actId="478"/>
          <ac:cxnSpMkLst>
            <pc:docMk/>
            <pc:sldMk cId="3162026630" sldId="259"/>
            <ac:cxnSpMk id="1064" creationId="{CFCF84C2-336E-3BA8-E527-8D4E9AA18230}"/>
          </ac:cxnSpMkLst>
        </pc:cxnChg>
        <pc:cxnChg chg="add mod">
          <ac:chgData name="Hadi Aghazadeh Kohneh Shahri" userId="b00fc067-4288-4d72-a1a2-55316581d833" providerId="ADAL" clId="{CE0E609E-E82E-40CA-A45E-7194E5DBFCC8}" dt="2023-01-11T18:35:29.188" v="6367" actId="1035"/>
          <ac:cxnSpMkLst>
            <pc:docMk/>
            <pc:sldMk cId="3162026630" sldId="259"/>
            <ac:cxnSpMk id="1066" creationId="{DE0DB740-6873-4F85-1CB8-1979DED8B67F}"/>
          </ac:cxnSpMkLst>
        </pc:cxnChg>
        <pc:cxnChg chg="add mod">
          <ac:chgData name="Hadi Aghazadeh Kohneh Shahri" userId="b00fc067-4288-4d72-a1a2-55316581d833" providerId="ADAL" clId="{CE0E609E-E82E-40CA-A45E-7194E5DBFCC8}" dt="2023-01-11T18:35:38.245" v="6368" actId="692"/>
          <ac:cxnSpMkLst>
            <pc:docMk/>
            <pc:sldMk cId="3162026630" sldId="259"/>
            <ac:cxnSpMk id="1068" creationId="{97CE81B1-F5C8-9090-28F9-9733A7751946}"/>
          </ac:cxnSpMkLst>
        </pc:cxnChg>
        <pc:cxnChg chg="add del mod">
          <ac:chgData name="Hadi Aghazadeh Kohneh Shahri" userId="b00fc067-4288-4d72-a1a2-55316581d833" providerId="ADAL" clId="{CE0E609E-E82E-40CA-A45E-7194E5DBFCC8}" dt="2023-01-11T18:31:56.539" v="6263" actId="478"/>
          <ac:cxnSpMkLst>
            <pc:docMk/>
            <pc:sldMk cId="3162026630" sldId="259"/>
            <ac:cxnSpMk id="1071" creationId="{863B9C5F-CA12-4AF3-8108-C703B8651E18}"/>
          </ac:cxnSpMkLst>
        </pc:cxnChg>
        <pc:cxnChg chg="add mod">
          <ac:chgData name="Hadi Aghazadeh Kohneh Shahri" userId="b00fc067-4288-4d72-a1a2-55316581d833" providerId="ADAL" clId="{CE0E609E-E82E-40CA-A45E-7194E5DBFCC8}" dt="2023-01-11T18:35:21.974" v="6362" actId="692"/>
          <ac:cxnSpMkLst>
            <pc:docMk/>
            <pc:sldMk cId="3162026630" sldId="259"/>
            <ac:cxnSpMk id="1073" creationId="{4A13439B-C1D2-1D8C-9EFA-AD22013282FA}"/>
          </ac:cxnSpMkLst>
        </pc:cxnChg>
      </pc:sldChg>
      <pc:sldChg chg="del">
        <pc:chgData name="Hadi Aghazadeh Kohneh Shahri" userId="b00fc067-4288-4d72-a1a2-55316581d833" providerId="ADAL" clId="{CE0E609E-E82E-40CA-A45E-7194E5DBFCC8}" dt="2023-01-11T13:55:03.689" v="9" actId="47"/>
        <pc:sldMkLst>
          <pc:docMk/>
          <pc:sldMk cId="1713153291" sldId="260"/>
        </pc:sldMkLst>
      </pc:sldChg>
      <pc:sldChg chg="addSp modSp add mod">
        <pc:chgData name="Hadi Aghazadeh Kohneh Shahri" userId="b00fc067-4288-4d72-a1a2-55316581d833" providerId="ADAL" clId="{CE0E609E-E82E-40CA-A45E-7194E5DBFCC8}" dt="2023-01-11T16:23:28.865" v="3702" actId="20577"/>
        <pc:sldMkLst>
          <pc:docMk/>
          <pc:sldMk cId="2127075172" sldId="260"/>
        </pc:sldMkLst>
        <pc:spChg chg="mod">
          <ac:chgData name="Hadi Aghazadeh Kohneh Shahri" userId="b00fc067-4288-4d72-a1a2-55316581d833" providerId="ADAL" clId="{CE0E609E-E82E-40CA-A45E-7194E5DBFCC8}" dt="2023-01-11T14:00:27.361" v="175" actId="20577"/>
          <ac:spMkLst>
            <pc:docMk/>
            <pc:sldMk cId="2127075172" sldId="260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CE0E609E-E82E-40CA-A45E-7194E5DBFCC8}" dt="2023-01-11T16:21:18.827" v="3682" actId="14100"/>
          <ac:spMkLst>
            <pc:docMk/>
            <pc:sldMk cId="2127075172" sldId="260"/>
            <ac:spMk id="3" creationId="{40E4BB5C-FC43-A969-898D-CC1B2B408B60}"/>
          </ac:spMkLst>
        </pc:spChg>
        <pc:spChg chg="add mod">
          <ac:chgData name="Hadi Aghazadeh Kohneh Shahri" userId="b00fc067-4288-4d72-a1a2-55316581d833" providerId="ADAL" clId="{CE0E609E-E82E-40CA-A45E-7194E5DBFCC8}" dt="2023-01-11T16:22:35.058" v="3701" actId="207"/>
          <ac:spMkLst>
            <pc:docMk/>
            <pc:sldMk cId="2127075172" sldId="260"/>
            <ac:spMk id="5" creationId="{6CE3C8B5-F7C3-03DC-B37B-C0C57F50C04C}"/>
          </ac:spMkLst>
        </pc:spChg>
        <pc:spChg chg="mod">
          <ac:chgData name="Hadi Aghazadeh Kohneh Shahri" userId="b00fc067-4288-4d72-a1a2-55316581d833" providerId="ADAL" clId="{CE0E609E-E82E-40CA-A45E-7194E5DBFCC8}" dt="2023-01-11T16:23:28.865" v="3702" actId="20577"/>
          <ac:spMkLst>
            <pc:docMk/>
            <pc:sldMk cId="2127075172" sldId="260"/>
            <ac:spMk id="6" creationId="{0F96FE5B-6660-014B-C1F1-FE6EC0851234}"/>
          </ac:spMkLst>
        </pc:spChg>
      </pc:sldChg>
      <pc:sldChg chg="del">
        <pc:chgData name="Hadi Aghazadeh Kohneh Shahri" userId="b00fc067-4288-4d72-a1a2-55316581d833" providerId="ADAL" clId="{CE0E609E-E82E-40CA-A45E-7194E5DBFCC8}" dt="2023-01-11T13:55:05.159" v="11" actId="47"/>
        <pc:sldMkLst>
          <pc:docMk/>
          <pc:sldMk cId="922872331" sldId="261"/>
        </pc:sldMkLst>
      </pc:sldChg>
      <pc:sldChg chg="addSp modSp add mod ord">
        <pc:chgData name="Hadi Aghazadeh Kohneh Shahri" userId="b00fc067-4288-4d72-a1a2-55316581d833" providerId="ADAL" clId="{CE0E609E-E82E-40CA-A45E-7194E5DBFCC8}" dt="2023-01-11T18:36:08.692" v="6370"/>
        <pc:sldMkLst>
          <pc:docMk/>
          <pc:sldMk cId="3728010727" sldId="261"/>
        </pc:sldMkLst>
        <pc:spChg chg="mod">
          <ac:chgData name="Hadi Aghazadeh Kohneh Shahri" userId="b00fc067-4288-4d72-a1a2-55316581d833" providerId="ADAL" clId="{CE0E609E-E82E-40CA-A45E-7194E5DBFCC8}" dt="2023-01-11T14:00:38.943" v="183" actId="20577"/>
          <ac:spMkLst>
            <pc:docMk/>
            <pc:sldMk cId="3728010727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6:26:39.463" v="4043" actId="20577"/>
          <ac:spMkLst>
            <pc:docMk/>
            <pc:sldMk cId="3728010727" sldId="261"/>
            <ac:spMk id="6" creationId="{0F96FE5B-6660-014B-C1F1-FE6EC0851234}"/>
          </ac:spMkLst>
        </pc:spChg>
        <pc:picChg chg="add mod">
          <ac:chgData name="Hadi Aghazadeh Kohneh Shahri" userId="b00fc067-4288-4d72-a1a2-55316581d833" providerId="ADAL" clId="{CE0E609E-E82E-40CA-A45E-7194E5DBFCC8}" dt="2023-01-11T16:31:57.851" v="4050" actId="1076"/>
          <ac:picMkLst>
            <pc:docMk/>
            <pc:sldMk cId="3728010727" sldId="261"/>
            <ac:picMk id="3" creationId="{C55AF5C5-C625-7A8B-7B94-59032C989ED0}"/>
          </ac:picMkLst>
        </pc:picChg>
      </pc:sldChg>
      <pc:sldChg chg="modSp add del mod">
        <pc:chgData name="Hadi Aghazadeh Kohneh Shahri" userId="b00fc067-4288-4d72-a1a2-55316581d833" providerId="ADAL" clId="{CE0E609E-E82E-40CA-A45E-7194E5DBFCC8}" dt="2023-01-11T18:15:29.297" v="5756" actId="47"/>
        <pc:sldMkLst>
          <pc:docMk/>
          <pc:sldMk cId="602105278" sldId="262"/>
        </pc:sldMkLst>
        <pc:spChg chg="mod">
          <ac:chgData name="Hadi Aghazadeh Kohneh Shahri" userId="b00fc067-4288-4d72-a1a2-55316581d833" providerId="ADAL" clId="{CE0E609E-E82E-40CA-A45E-7194E5DBFCC8}" dt="2023-01-11T14:01:46.446" v="193" actId="20577"/>
          <ac:spMkLst>
            <pc:docMk/>
            <pc:sldMk cId="602105278" sldId="262"/>
            <ac:spMk id="2" creationId="{BB0B49FC-91C4-7E4C-B0DF-F13D8EA4BEBD}"/>
          </ac:spMkLst>
        </pc:spChg>
      </pc:sldChg>
      <pc:sldChg chg="modSp add mod modAnim">
        <pc:chgData name="Hadi Aghazadeh Kohneh Shahri" userId="b00fc067-4288-4d72-a1a2-55316581d833" providerId="ADAL" clId="{CE0E609E-E82E-40CA-A45E-7194E5DBFCC8}" dt="2023-01-11T18:19:31.295" v="5765" actId="20577"/>
        <pc:sldMkLst>
          <pc:docMk/>
          <pc:sldMk cId="3607751884" sldId="263"/>
        </pc:sldMkLst>
        <pc:spChg chg="mod">
          <ac:chgData name="Hadi Aghazadeh Kohneh Shahri" userId="b00fc067-4288-4d72-a1a2-55316581d833" providerId="ADAL" clId="{CE0E609E-E82E-40CA-A45E-7194E5DBFCC8}" dt="2023-01-11T14:02:01.519" v="207" actId="20577"/>
          <ac:spMkLst>
            <pc:docMk/>
            <pc:sldMk cId="3607751884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8:19:31.295" v="5765" actId="20577"/>
          <ac:spMkLst>
            <pc:docMk/>
            <pc:sldMk cId="3607751884" sldId="263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4:12:56.863" v="800" actId="20577"/>
        <pc:sldMkLst>
          <pc:docMk/>
          <pc:sldMk cId="3558712981" sldId="264"/>
        </pc:sldMkLst>
        <pc:spChg chg="mod">
          <ac:chgData name="Hadi Aghazadeh Kohneh Shahri" userId="b00fc067-4288-4d72-a1a2-55316581d833" providerId="ADAL" clId="{CE0E609E-E82E-40CA-A45E-7194E5DBFCC8}" dt="2023-01-11T14:02:37.472" v="238" actId="20577"/>
          <ac:spMkLst>
            <pc:docMk/>
            <pc:sldMk cId="3558712981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12:56.863" v="800" actId="20577"/>
          <ac:spMkLst>
            <pc:docMk/>
            <pc:sldMk cId="3558712981" sldId="264"/>
            <ac:spMk id="6" creationId="{0F96FE5B-6660-014B-C1F1-FE6EC0851234}"/>
          </ac:spMkLst>
        </pc:spChg>
      </pc:sldChg>
      <pc:sldChg chg="addSp delSp modSp add mod modAnim">
        <pc:chgData name="Hadi Aghazadeh Kohneh Shahri" userId="b00fc067-4288-4d72-a1a2-55316581d833" providerId="ADAL" clId="{CE0E609E-E82E-40CA-A45E-7194E5DBFCC8}" dt="2023-01-11T23:00:22.101" v="6394"/>
        <pc:sldMkLst>
          <pc:docMk/>
          <pc:sldMk cId="4133849620" sldId="265"/>
        </pc:sldMkLst>
        <pc:spChg chg="mod">
          <ac:chgData name="Hadi Aghazadeh Kohneh Shahri" userId="b00fc067-4288-4d72-a1a2-55316581d833" providerId="ADAL" clId="{CE0E609E-E82E-40CA-A45E-7194E5DBFCC8}" dt="2023-01-11T14:13:29.493" v="820" actId="313"/>
          <ac:spMkLst>
            <pc:docMk/>
            <pc:sldMk cId="4133849620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4:54:22.712" v="2153" actId="20577"/>
          <ac:spMkLst>
            <pc:docMk/>
            <pc:sldMk cId="4133849620" sldId="265"/>
            <ac:spMk id="6" creationId="{0F96FE5B-6660-014B-C1F1-FE6EC0851234}"/>
          </ac:spMkLst>
        </pc:spChg>
        <pc:picChg chg="add del mod">
          <ac:chgData name="Hadi Aghazadeh Kohneh Shahri" userId="b00fc067-4288-4d72-a1a2-55316581d833" providerId="ADAL" clId="{CE0E609E-E82E-40CA-A45E-7194E5DBFCC8}" dt="2023-01-11T22:59:38.965" v="6387" actId="478"/>
          <ac:picMkLst>
            <pc:docMk/>
            <pc:sldMk cId="4133849620" sldId="265"/>
            <ac:picMk id="5" creationId="{873DA21E-AACB-E9CC-3C03-A5FF90D524AD}"/>
          </ac:picMkLst>
        </pc:picChg>
        <pc:picChg chg="add mod">
          <ac:chgData name="Hadi Aghazadeh Kohneh Shahri" userId="b00fc067-4288-4d72-a1a2-55316581d833" providerId="ADAL" clId="{CE0E609E-E82E-40CA-A45E-7194E5DBFCC8}" dt="2023-01-11T23:00:01.553" v="6393" actId="1076"/>
          <ac:picMkLst>
            <pc:docMk/>
            <pc:sldMk cId="4133849620" sldId="265"/>
            <ac:picMk id="8" creationId="{BA45639F-BCAC-D0CF-B1F0-BCFED9BC09DC}"/>
          </ac:picMkLst>
        </pc:picChg>
      </pc:sldChg>
      <pc:sldChg chg="modSp add mod">
        <pc:chgData name="Hadi Aghazadeh Kohneh Shahri" userId="b00fc067-4288-4d72-a1a2-55316581d833" providerId="ADAL" clId="{CE0E609E-E82E-40CA-A45E-7194E5DBFCC8}" dt="2023-01-11T15:05:04.689" v="2569" actId="20577"/>
        <pc:sldMkLst>
          <pc:docMk/>
          <pc:sldMk cId="3888869207" sldId="266"/>
        </pc:sldMkLst>
        <pc:spChg chg="mod">
          <ac:chgData name="Hadi Aghazadeh Kohneh Shahri" userId="b00fc067-4288-4d72-a1a2-55316581d833" providerId="ADAL" clId="{CE0E609E-E82E-40CA-A45E-7194E5DBFCC8}" dt="2023-01-11T14:14:07.640" v="874" actId="27636"/>
          <ac:spMkLst>
            <pc:docMk/>
            <pc:sldMk cId="3888869207" sldId="266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5:05:04.689" v="2569" actId="20577"/>
          <ac:spMkLst>
            <pc:docMk/>
            <pc:sldMk cId="3888869207" sldId="266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5:00:30.369" v="2534" actId="20577"/>
        <pc:sldMkLst>
          <pc:docMk/>
          <pc:sldMk cId="199337297" sldId="267"/>
        </pc:sldMkLst>
        <pc:spChg chg="mod">
          <ac:chgData name="Hadi Aghazadeh Kohneh Shahri" userId="b00fc067-4288-4d72-a1a2-55316581d833" providerId="ADAL" clId="{CE0E609E-E82E-40CA-A45E-7194E5DBFCC8}" dt="2023-01-11T14:15:03.647" v="917" actId="20577"/>
          <ac:spMkLst>
            <pc:docMk/>
            <pc:sldMk cId="199337297" sldId="26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5:00:30.369" v="2534" actId="20577"/>
          <ac:spMkLst>
            <pc:docMk/>
            <pc:sldMk cId="199337297" sldId="267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7:26:29.454" v="5240" actId="207"/>
        <pc:sldMkLst>
          <pc:docMk/>
          <pc:sldMk cId="2907244064" sldId="268"/>
        </pc:sldMkLst>
        <pc:spChg chg="mod">
          <ac:chgData name="Hadi Aghazadeh Kohneh Shahri" userId="b00fc067-4288-4d72-a1a2-55316581d833" providerId="ADAL" clId="{CE0E609E-E82E-40CA-A45E-7194E5DBFCC8}" dt="2023-01-11T15:12:00.241" v="2712" actId="20577"/>
          <ac:spMkLst>
            <pc:docMk/>
            <pc:sldMk cId="2907244064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7:26:29.454" v="5240" actId="207"/>
          <ac:spMkLst>
            <pc:docMk/>
            <pc:sldMk cId="2907244064" sldId="268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16:13:09.075" v="2992" actId="20577"/>
        <pc:sldMkLst>
          <pc:docMk/>
          <pc:sldMk cId="718388241" sldId="269"/>
        </pc:sldMkLst>
        <pc:spChg chg="mod">
          <ac:chgData name="Hadi Aghazadeh Kohneh Shahri" userId="b00fc067-4288-4d72-a1a2-55316581d833" providerId="ADAL" clId="{CE0E609E-E82E-40CA-A45E-7194E5DBFCC8}" dt="2023-01-11T14:19:13.799" v="1030" actId="20577"/>
          <ac:spMkLst>
            <pc:docMk/>
            <pc:sldMk cId="718388241" sldId="26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16:13:09.075" v="2992" actId="20577"/>
          <ac:spMkLst>
            <pc:docMk/>
            <pc:sldMk cId="718388241" sldId="269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CE0E609E-E82E-40CA-A45E-7194E5DBFCC8}" dt="2023-01-11T23:00:34.051" v="6396" actId="20577"/>
        <pc:sldMkLst>
          <pc:docMk/>
          <pc:sldMk cId="2376021613" sldId="270"/>
        </pc:sldMkLst>
        <pc:spChg chg="mod">
          <ac:chgData name="Hadi Aghazadeh Kohneh Shahri" userId="b00fc067-4288-4d72-a1a2-55316581d833" providerId="ADAL" clId="{CE0E609E-E82E-40CA-A45E-7194E5DBFCC8}" dt="2023-01-11T17:19:33.261" v="4782" actId="20577"/>
          <ac:spMkLst>
            <pc:docMk/>
            <pc:sldMk cId="2376021613" sldId="27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CE0E609E-E82E-40CA-A45E-7194E5DBFCC8}" dt="2023-01-11T23:00:34.051" v="6396" actId="20577"/>
          <ac:spMkLst>
            <pc:docMk/>
            <pc:sldMk cId="2376021613" sldId="270"/>
            <ac:spMk id="6" creationId="{0F96FE5B-6660-014B-C1F1-FE6EC0851234}"/>
          </ac:spMkLst>
        </pc:spChg>
      </pc:sldChg>
    </pc:docChg>
  </pc:docChgLst>
  <pc:docChgLst>
    <pc:chgData name="Hadi Aghazadeh Kohneh Shahri" userId="b00fc067-4288-4d72-a1a2-55316581d833" providerId="ADAL" clId="{2F4630D9-7A8F-4936-A084-46D518B086D9}"/>
    <pc:docChg chg="undo custSel addSld delSld modSld">
      <pc:chgData name="Hadi Aghazadeh Kohneh Shahri" userId="b00fc067-4288-4d72-a1a2-55316581d833" providerId="ADAL" clId="{2F4630D9-7A8F-4936-A084-46D518B086D9}" dt="2023-03-01T18:06:10.032" v="8" actId="21"/>
      <pc:docMkLst>
        <pc:docMk/>
      </pc:docMkLst>
      <pc:sldChg chg="addSp delSp modSp add mod addAnim delAnim">
        <pc:chgData name="Hadi Aghazadeh Kohneh Shahri" userId="b00fc067-4288-4d72-a1a2-55316581d833" providerId="ADAL" clId="{2F4630D9-7A8F-4936-A084-46D518B086D9}" dt="2023-03-01T18:06:10.032" v="8" actId="21"/>
        <pc:sldMkLst>
          <pc:docMk/>
          <pc:sldMk cId="1644452263" sldId="278"/>
        </pc:sldMkLst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29" creationId="{F5497674-4A15-762F-3D7C-6BC83CE89A74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0" creationId="{AA4D20F0-8F0B-8B24-5525-926D9994490C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8" creationId="{BA5D47EF-08A9-9D96-C8F2-923CAA97A902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39" creationId="{202FA299-81DE-DC70-02E5-20AB294EA9B7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0" creationId="{75067DF9-B2D6-ADE8-C348-066B069B2580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1" creationId="{B4E1E0E5-0C43-2DDA-3FDB-F3C8FB29E5AC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2" creationId="{4C95CDE7-8897-8262-84B6-314F4A953FC6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3" creationId="{CA0C0EE1-3C60-EB2C-A406-D93F22CFC4F6}"/>
          </ac:spMkLst>
        </pc:spChg>
        <pc:spChg chg="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44" creationId="{4008EA33-9A55-1BAE-8890-AF136E0EAC6B}"/>
          </ac:spMkLst>
        </pc:spChg>
        <pc:spChg chg="add del">
          <ac:chgData name="Hadi Aghazadeh Kohneh Shahri" userId="b00fc067-4288-4d72-a1a2-55316581d833" providerId="ADAL" clId="{2F4630D9-7A8F-4936-A084-46D518B086D9}" dt="2023-03-01T18:06:10.032" v="8" actId="21"/>
          <ac:spMkLst>
            <pc:docMk/>
            <pc:sldMk cId="1644452263" sldId="278"/>
            <ac:spMk id="1076" creationId="{6B6DEB4B-1AA2-9AFA-AA0B-819E09DF016B}"/>
          </ac:spMkLst>
        </pc:sp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48" creationId="{178699C2-3D8B-3A9E-FAE1-E0369CD8CD07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58" creationId="{1010C568-0F70-D778-676B-0145615E2E99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0" creationId="{B3343586-3DDF-FD40-01D0-52E87FAF6776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2" creationId="{CCE93B8A-DCF2-820F-D3FB-1AE669D2012B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6" creationId="{DE0DB740-6873-4F85-1CB8-1979DED8B67F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68" creationId="{97CE81B1-F5C8-9090-28F9-9733A7751946}"/>
          </ac:cxnSpMkLst>
        </pc:cxnChg>
        <pc:cxnChg chg="add del mod">
          <ac:chgData name="Hadi Aghazadeh Kohneh Shahri" userId="b00fc067-4288-4d72-a1a2-55316581d833" providerId="ADAL" clId="{2F4630D9-7A8F-4936-A084-46D518B086D9}" dt="2023-03-01T18:06:10.032" v="8" actId="21"/>
          <ac:cxnSpMkLst>
            <pc:docMk/>
            <pc:sldMk cId="1644452263" sldId="278"/>
            <ac:cxnSpMk id="1073" creationId="{4A13439B-C1D2-1D8C-9EFA-AD22013282FA}"/>
          </ac:cxnSpMkLst>
        </pc:cxnChg>
      </pc:sldChg>
      <pc:sldChg chg="add del">
        <pc:chgData name="Hadi Aghazadeh Kohneh Shahri" userId="b00fc067-4288-4d72-a1a2-55316581d833" providerId="ADAL" clId="{2F4630D9-7A8F-4936-A084-46D518B086D9}" dt="2023-03-01T01:52:35.395" v="2" actId="47"/>
        <pc:sldMkLst>
          <pc:docMk/>
          <pc:sldMk cId="3319620082" sldId="279"/>
        </pc:sldMkLst>
      </pc:sldChg>
      <pc:sldChg chg="delSp new mod">
        <pc:chgData name="Hadi Aghazadeh Kohneh Shahri" userId="b00fc067-4288-4d72-a1a2-55316581d833" providerId="ADAL" clId="{2F4630D9-7A8F-4936-A084-46D518B086D9}" dt="2023-03-01T17:46:59.955" v="5" actId="478"/>
        <pc:sldMkLst>
          <pc:docMk/>
          <pc:sldMk cId="3556344348" sldId="279"/>
        </pc:sldMkLst>
        <pc:spChg chg="del">
          <ac:chgData name="Hadi Aghazadeh Kohneh Shahri" userId="b00fc067-4288-4d72-a1a2-55316581d833" providerId="ADAL" clId="{2F4630D9-7A8F-4936-A084-46D518B086D9}" dt="2023-03-01T17:46:59.955" v="5" actId="478"/>
          <ac:spMkLst>
            <pc:docMk/>
            <pc:sldMk cId="3556344348" sldId="279"/>
            <ac:spMk id="2" creationId="{88A47E22-1A22-C167-CC7B-40CAF64742D2}"/>
          </ac:spMkLst>
        </pc:spChg>
        <pc:spChg chg="del">
          <ac:chgData name="Hadi Aghazadeh Kohneh Shahri" userId="b00fc067-4288-4d72-a1a2-55316581d833" providerId="ADAL" clId="{2F4630D9-7A8F-4936-A084-46D518B086D9}" dt="2023-03-01T17:46:58.388" v="4" actId="478"/>
          <ac:spMkLst>
            <pc:docMk/>
            <pc:sldMk cId="3556344348" sldId="279"/>
            <ac:spMk id="3" creationId="{5911C5CE-2D6F-20FA-26B9-959EBC2B6A7E}"/>
          </ac:spMkLst>
        </pc:spChg>
      </pc:sldChg>
    </pc:docChg>
  </pc:docChgLst>
  <pc:docChgLst>
    <pc:chgData name="Hadi Aghazadeh Kohneh Shahri" userId="b00fc067-4288-4d72-a1a2-55316581d833" providerId="ADAL" clId="{66EF712F-A712-472A-A99F-C8BBEE68E95E}"/>
    <pc:docChg chg="undo custSel addSld delSld modSld sldOrd">
      <pc:chgData name="Hadi Aghazadeh Kohneh Shahri" userId="b00fc067-4288-4d72-a1a2-55316581d833" providerId="ADAL" clId="{66EF712F-A712-472A-A99F-C8BBEE68E95E}" dt="2022-10-24T15:35:00.418" v="4503"/>
      <pc:docMkLst>
        <pc:docMk/>
      </pc:docMkLst>
      <pc:sldChg chg="addSp modSp mod">
        <pc:chgData name="Hadi Aghazadeh Kohneh Shahri" userId="b00fc067-4288-4d72-a1a2-55316581d833" providerId="ADAL" clId="{66EF712F-A712-472A-A99F-C8BBEE68E95E}" dt="2022-10-23T20:23:42.779" v="4241" actId="113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66EF712F-A712-472A-A99F-C8BBEE68E95E}" dt="2022-10-12T15:03:48.148" v="1595" actId="404"/>
          <ac:spMkLst>
            <pc:docMk/>
            <pc:sldMk cId="2374729735" sldId="256"/>
            <ac:spMk id="2" creationId="{1B1EA485-1CE4-D943-BF73-46F1F53E1FE8}"/>
          </ac:spMkLst>
        </pc:spChg>
        <pc:spChg chg="add mod">
          <ac:chgData name="Hadi Aghazadeh Kohneh Shahri" userId="b00fc067-4288-4d72-a1a2-55316581d833" providerId="ADAL" clId="{66EF712F-A712-472A-A99F-C8BBEE68E95E}" dt="2022-10-23T20:22:20.584" v="4238" actId="1076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66EF712F-A712-472A-A99F-C8BBEE68E95E}" dt="2022-10-23T20:23:42.779" v="4241" actId="113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66EF712F-A712-472A-A99F-C8BBEE68E95E}" dt="2022-10-23T20:21:56.952" v="4220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66EF712F-A712-472A-A99F-C8BBEE68E95E}" dt="2022-10-23T18:40:50.378" v="2585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66EF712F-A712-472A-A99F-C8BBEE68E95E}" dt="2022-10-23T18:40:50.378" v="2585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setBg modAnim">
        <pc:chgData name="Hadi Aghazadeh Kohneh Shahri" userId="b00fc067-4288-4d72-a1a2-55316581d833" providerId="ADAL" clId="{66EF712F-A712-472A-A99F-C8BBEE68E95E}" dt="2022-10-23T20:22:32.231" v="4240" actId="20577"/>
        <pc:sldMkLst>
          <pc:docMk/>
          <pc:sldMk cId="1750807357" sldId="258"/>
        </pc:sldMkLst>
        <pc:spChg chg="mod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20:22:32.231" v="4240" actId="20577"/>
          <ac:spMkLst>
            <pc:docMk/>
            <pc:sldMk cId="1750807357" sldId="258"/>
            <ac:spMk id="3" creationId="{E1735D7C-6796-A142-AA52-64D0BC4724F8}"/>
          </ac:spMkLst>
        </pc:spChg>
        <pc:spChg chg="mod ord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4" creationId="{FD5BA6A9-CEA9-1F48-8C2B-13EE0DAE8F71}"/>
          </ac:spMkLst>
        </pc:spChg>
        <pc:spChg chg="add del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13" creationId="{5E39A796-BE83-48B1-B33F-35C4A32AAB57}"/>
          </ac:spMkLst>
        </pc:spChg>
        <pc:spChg chg="add del">
          <ac:chgData name="Hadi Aghazadeh Kohneh Shahri" userId="b00fc067-4288-4d72-a1a2-55316581d833" providerId="ADAL" clId="{66EF712F-A712-472A-A99F-C8BBEE68E95E}" dt="2022-10-12T14:24:01.386" v="349" actId="26606"/>
          <ac:spMkLst>
            <pc:docMk/>
            <pc:sldMk cId="1750807357" sldId="258"/>
            <ac:spMk id="15" creationId="{72F84B47-E267-4194-8194-831DB7B5547F}"/>
          </ac:spMkLst>
        </pc:spChg>
        <pc:picChg chg="add del mod">
          <ac:chgData name="Hadi Aghazadeh Kohneh Shahri" userId="b00fc067-4288-4d72-a1a2-55316581d833" providerId="ADAL" clId="{66EF712F-A712-472A-A99F-C8BBEE68E95E}" dt="2022-10-12T14:23:31.100" v="345" actId="478"/>
          <ac:picMkLst>
            <pc:docMk/>
            <pc:sldMk cId="1750807357" sldId="258"/>
            <ac:picMk id="6" creationId="{574D263F-061A-9438-2A24-2424F2498BE3}"/>
          </ac:picMkLst>
        </pc:picChg>
        <pc:picChg chg="add mod">
          <ac:chgData name="Hadi Aghazadeh Kohneh Shahri" userId="b00fc067-4288-4d72-a1a2-55316581d833" providerId="ADAL" clId="{66EF712F-A712-472A-A99F-C8BBEE68E95E}" dt="2022-10-12T14:24:27.883" v="361" actId="1076"/>
          <ac:picMkLst>
            <pc:docMk/>
            <pc:sldMk cId="1750807357" sldId="258"/>
            <ac:picMk id="8" creationId="{4F735C77-552F-61CB-C796-9272DFE95E13}"/>
          </ac:picMkLst>
        </pc:picChg>
        <pc:picChg chg="add mod">
          <ac:chgData name="Hadi Aghazadeh Kohneh Shahri" userId="b00fc067-4288-4d72-a1a2-55316581d833" providerId="ADAL" clId="{66EF712F-A712-472A-A99F-C8BBEE68E95E}" dt="2022-10-12T15:10:35.875" v="2148" actId="1076"/>
          <ac:picMkLst>
            <pc:docMk/>
            <pc:sldMk cId="1750807357" sldId="258"/>
            <ac:picMk id="10" creationId="{E43EA9D4-9F73-7E38-09A6-EE2D8A430587}"/>
          </ac:picMkLst>
        </pc:picChg>
        <pc:inkChg chg="add del">
          <ac:chgData name="Hadi Aghazadeh Kohneh Shahri" userId="b00fc067-4288-4d72-a1a2-55316581d833" providerId="ADAL" clId="{66EF712F-A712-472A-A99F-C8BBEE68E95E}" dt="2022-10-17T15:07:49.414" v="2189" actId="478"/>
          <ac:inkMkLst>
            <pc:docMk/>
            <pc:sldMk cId="1750807357" sldId="258"/>
            <ac:inkMk id="5" creationId="{FDD55008-A4AC-E487-548B-6C766EB5A7D3}"/>
          </ac:inkMkLst>
        </pc:inkChg>
      </pc:sldChg>
      <pc:sldChg chg="addSp delSp modSp add mod ord">
        <pc:chgData name="Hadi Aghazadeh Kohneh Shahri" userId="b00fc067-4288-4d72-a1a2-55316581d833" providerId="ADAL" clId="{66EF712F-A712-472A-A99F-C8BBEE68E95E}" dt="2022-10-24T14:45:30.075" v="4254" actId="20577"/>
        <pc:sldMkLst>
          <pc:docMk/>
          <pc:sldMk cId="2695241436" sldId="259"/>
        </pc:sldMkLst>
        <pc:spChg chg="mod">
          <ac:chgData name="Hadi Aghazadeh Kohneh Shahri" userId="b00fc067-4288-4d72-a1a2-55316581d833" providerId="ADAL" clId="{66EF712F-A712-472A-A99F-C8BBEE68E95E}" dt="2022-10-12T14:43:10.828" v="821" actId="20577"/>
          <ac:spMkLst>
            <pc:docMk/>
            <pc:sldMk cId="2695241436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4T14:45:30.075" v="4254" actId="20577"/>
          <ac:spMkLst>
            <pc:docMk/>
            <pc:sldMk cId="2695241436" sldId="259"/>
            <ac:spMk id="3" creationId="{E1735D7C-6796-A142-AA52-64D0BC4724F8}"/>
          </ac:spMkLst>
        </pc:spChg>
        <pc:grpChg chg="del mod">
          <ac:chgData name="Hadi Aghazadeh Kohneh Shahri" userId="b00fc067-4288-4d72-a1a2-55316581d833" providerId="ADAL" clId="{66EF712F-A712-472A-A99F-C8BBEE68E95E}" dt="2022-10-17T15:06:55.142" v="2187" actId="478"/>
          <ac:grpSpMkLst>
            <pc:docMk/>
            <pc:sldMk cId="2695241436" sldId="259"/>
            <ac:grpSpMk id="11" creationId="{A2069692-4875-206A-DF96-6616A1B1E1A1}"/>
          </ac:grpSpMkLst>
        </pc:grpChg>
        <pc:grpChg chg="del mod">
          <ac:chgData name="Hadi Aghazadeh Kohneh Shahri" userId="b00fc067-4288-4d72-a1a2-55316581d833" providerId="ADAL" clId="{66EF712F-A712-472A-A99F-C8BBEE68E95E}" dt="2022-10-17T15:08:27.908" v="2195" actId="478"/>
          <ac:grpSpMkLst>
            <pc:docMk/>
            <pc:sldMk cId="2695241436" sldId="259"/>
            <ac:grpSpMk id="16" creationId="{B9754D86-C941-2A13-2944-379D80762711}"/>
          </ac:grpSpMkLst>
        </pc:grpChg>
        <pc:picChg chg="add mod ord">
          <ac:chgData name="Hadi Aghazadeh Kohneh Shahri" userId="b00fc067-4288-4d72-a1a2-55316581d833" providerId="ADAL" clId="{66EF712F-A712-472A-A99F-C8BBEE68E95E}" dt="2022-10-17T15:17:35.868" v="2231" actId="1076"/>
          <ac:picMkLst>
            <pc:docMk/>
            <pc:sldMk cId="2695241436" sldId="259"/>
            <ac:picMk id="6" creationId="{ECFB10F8-4CED-A83F-1C3B-49E1888FAA83}"/>
          </ac:picMkLst>
        </pc:pic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5" creationId="{A259711F-D2BA-DF60-B5BF-AAD94A5C75D5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7" creationId="{ED285DE0-091A-773A-82FC-E6E9AB2A0DE7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8" creationId="{DE3214A7-89DE-0A4A-8067-1316CC16D69F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9" creationId="{DAB2476B-EAA0-57D9-C0F8-C678FD9C357F}"/>
          </ac:inkMkLst>
        </pc:inkChg>
        <pc:inkChg chg="add mod">
          <ac:chgData name="Hadi Aghazadeh Kohneh Shahri" userId="b00fc067-4288-4d72-a1a2-55316581d833" providerId="ADAL" clId="{66EF712F-A712-472A-A99F-C8BBEE68E95E}" dt="2022-10-17T15:04:53.815" v="2186"/>
          <ac:inkMkLst>
            <pc:docMk/>
            <pc:sldMk cId="2695241436" sldId="259"/>
            <ac:inkMk id="10" creationId="{53CAD272-82A9-29D2-777D-5F5A10D97C49}"/>
          </ac:inkMkLst>
        </pc:inkChg>
        <pc:inkChg chg="add del">
          <ac:chgData name="Hadi Aghazadeh Kohneh Shahri" userId="b00fc067-4288-4d72-a1a2-55316581d833" providerId="ADAL" clId="{66EF712F-A712-472A-A99F-C8BBEE68E95E}" dt="2022-10-17T15:08:29.172" v="2196" actId="478"/>
          <ac:inkMkLst>
            <pc:docMk/>
            <pc:sldMk cId="2695241436" sldId="259"/>
            <ac:inkMk id="12" creationId="{B6C9C67C-0993-1D49-17F3-3AE959443684}"/>
          </ac:inkMkLst>
        </pc:inkChg>
        <pc:inkChg chg="add del">
          <ac:chgData name="Hadi Aghazadeh Kohneh Shahri" userId="b00fc067-4288-4d72-a1a2-55316581d833" providerId="ADAL" clId="{66EF712F-A712-472A-A99F-C8BBEE68E95E}" dt="2022-10-17T15:08:30.724" v="2197" actId="478"/>
          <ac:inkMkLst>
            <pc:docMk/>
            <pc:sldMk cId="2695241436" sldId="259"/>
            <ac:inkMk id="13" creationId="{0846FC80-5EB1-FB02-BE40-8BE83DB45EEF}"/>
          </ac:inkMkLst>
        </pc:inkChg>
        <pc:inkChg chg="add mod">
          <ac:chgData name="Hadi Aghazadeh Kohneh Shahri" userId="b00fc067-4288-4d72-a1a2-55316581d833" providerId="ADAL" clId="{66EF712F-A712-472A-A99F-C8BBEE68E95E}" dt="2022-10-17T15:08:24.542" v="2194"/>
          <ac:inkMkLst>
            <pc:docMk/>
            <pc:sldMk cId="2695241436" sldId="259"/>
            <ac:inkMk id="14" creationId="{AA5B1EEB-6DDA-265E-2B8B-3D0082E15873}"/>
          </ac:inkMkLst>
        </pc:inkChg>
        <pc:inkChg chg="add mod">
          <ac:chgData name="Hadi Aghazadeh Kohneh Shahri" userId="b00fc067-4288-4d72-a1a2-55316581d833" providerId="ADAL" clId="{66EF712F-A712-472A-A99F-C8BBEE68E95E}" dt="2022-10-17T15:08:24.542" v="2194"/>
          <ac:inkMkLst>
            <pc:docMk/>
            <pc:sldMk cId="2695241436" sldId="259"/>
            <ac:inkMk id="15" creationId="{7B76D5BE-F921-3BBC-B9D8-5BA8F59E9593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9.684" v="4" actId="47"/>
        <pc:sldMkLst>
          <pc:docMk/>
          <pc:sldMk cId="68318520" sldId="260"/>
        </pc:sldMkLst>
      </pc:sldChg>
      <pc:sldChg chg="addSp modSp add mod ord">
        <pc:chgData name="Hadi Aghazadeh Kohneh Shahri" userId="b00fc067-4288-4d72-a1a2-55316581d833" providerId="ADAL" clId="{66EF712F-A712-472A-A99F-C8BBEE68E95E}" dt="2022-10-12T15:04:08.611" v="1597" actId="20577"/>
        <pc:sldMkLst>
          <pc:docMk/>
          <pc:sldMk cId="1260245163" sldId="260"/>
        </pc:sldMkLst>
        <pc:spChg chg="mod">
          <ac:chgData name="Hadi Aghazadeh Kohneh Shahri" userId="b00fc067-4288-4d72-a1a2-55316581d833" providerId="ADAL" clId="{66EF712F-A712-472A-A99F-C8BBEE68E95E}" dt="2022-10-12T14:52:39.691" v="1104" actId="20577"/>
          <ac:spMkLst>
            <pc:docMk/>
            <pc:sldMk cId="1260245163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12T15:04:08.611" v="1597" actId="20577"/>
          <ac:spMkLst>
            <pc:docMk/>
            <pc:sldMk cId="1260245163" sldId="260"/>
            <ac:spMk id="3" creationId="{E1735D7C-6796-A142-AA52-64D0BC4724F8}"/>
          </ac:spMkLst>
        </pc:spChg>
        <pc:picChg chg="add mod ord">
          <ac:chgData name="Hadi Aghazadeh Kohneh Shahri" userId="b00fc067-4288-4d72-a1a2-55316581d833" providerId="ADAL" clId="{66EF712F-A712-472A-A99F-C8BBEE68E95E}" dt="2022-10-12T15:01:38.400" v="1488" actId="167"/>
          <ac:picMkLst>
            <pc:docMk/>
            <pc:sldMk cId="1260245163" sldId="260"/>
            <ac:picMk id="6" creationId="{CD955D61-41E9-F8CA-1D38-768B445E7DB6}"/>
          </ac:picMkLst>
        </pc:picChg>
        <pc:picChg chg="add mod">
          <ac:chgData name="Hadi Aghazadeh Kohneh Shahri" userId="b00fc067-4288-4d72-a1a2-55316581d833" providerId="ADAL" clId="{66EF712F-A712-472A-A99F-C8BBEE68E95E}" dt="2022-10-12T15:01:32.731" v="1487" actId="1076"/>
          <ac:picMkLst>
            <pc:docMk/>
            <pc:sldMk cId="1260245163" sldId="260"/>
            <ac:picMk id="8" creationId="{C8C29507-E3DE-A31A-4279-173AEC458D92}"/>
          </ac:picMkLst>
        </pc:picChg>
      </pc:sldChg>
      <pc:sldChg chg="modSp add mod ord">
        <pc:chgData name="Hadi Aghazadeh Kohneh Shahri" userId="b00fc067-4288-4d72-a1a2-55316581d833" providerId="ADAL" clId="{66EF712F-A712-472A-A99F-C8BBEE68E95E}" dt="2022-10-23T18:53:25.421" v="3595" actId="20577"/>
        <pc:sldMkLst>
          <pc:docMk/>
          <pc:sldMk cId="1948542038" sldId="261"/>
        </pc:sldMkLst>
        <pc:spChg chg="mod">
          <ac:chgData name="Hadi Aghazadeh Kohneh Shahri" userId="b00fc067-4288-4d72-a1a2-55316581d833" providerId="ADAL" clId="{66EF712F-A712-472A-A99F-C8BBEE68E95E}" dt="2022-10-23T18:40:40.575" v="2567" actId="20577"/>
          <ac:spMkLst>
            <pc:docMk/>
            <pc:sldMk cId="1948542038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18:53:25.421" v="3595" actId="20577"/>
          <ac:spMkLst>
            <pc:docMk/>
            <pc:sldMk cId="1948542038" sldId="261"/>
            <ac:spMk id="3" creationId="{E1735D7C-6796-A142-AA52-64D0BC4724F8}"/>
          </ac:spMkLst>
        </pc:spChg>
      </pc:sldChg>
      <pc:sldChg chg="addSp modSp add mod">
        <pc:chgData name="Hadi Aghazadeh Kohneh Shahri" userId="b00fc067-4288-4d72-a1a2-55316581d833" providerId="ADAL" clId="{66EF712F-A712-472A-A99F-C8BBEE68E95E}" dt="2022-10-24T14:57:43.159" v="4255" actId="20577"/>
        <pc:sldMkLst>
          <pc:docMk/>
          <pc:sldMk cId="117939471" sldId="262"/>
        </pc:sldMkLst>
        <pc:spChg chg="mod">
          <ac:chgData name="Hadi Aghazadeh Kohneh Shahri" userId="b00fc067-4288-4d72-a1a2-55316581d833" providerId="ADAL" clId="{66EF712F-A712-472A-A99F-C8BBEE68E95E}" dt="2022-10-24T14:57:43.159" v="4255" actId="20577"/>
          <ac:spMkLst>
            <pc:docMk/>
            <pc:sldMk cId="117939471" sldId="262"/>
            <ac:spMk id="3" creationId="{E1735D7C-6796-A142-AA52-64D0BC4724F8}"/>
          </ac:spMkLst>
        </pc:spChg>
        <pc:inkChg chg="add">
          <ac:chgData name="Hadi Aghazadeh Kohneh Shahri" userId="b00fc067-4288-4d72-a1a2-55316581d833" providerId="ADAL" clId="{66EF712F-A712-472A-A99F-C8BBEE68E95E}" dt="2022-10-17T15:23:17.134" v="2232" actId="9405"/>
          <ac:inkMkLst>
            <pc:docMk/>
            <pc:sldMk cId="117939471" sldId="262"/>
            <ac:inkMk id="5" creationId="{8ADB41BC-ABFF-4C33-21FF-67B1E491CF2F}"/>
          </ac:inkMkLst>
        </pc:inkChg>
        <pc:inkChg chg="add">
          <ac:chgData name="Hadi Aghazadeh Kohneh Shahri" userId="b00fc067-4288-4d72-a1a2-55316581d833" providerId="ADAL" clId="{66EF712F-A712-472A-A99F-C8BBEE68E95E}" dt="2022-10-17T15:23:18.350" v="2233" actId="9405"/>
          <ac:inkMkLst>
            <pc:docMk/>
            <pc:sldMk cId="117939471" sldId="262"/>
            <ac:inkMk id="6" creationId="{252B9201-961B-3648-17DE-6F2382D73371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8.243" v="2" actId="47"/>
        <pc:sldMkLst>
          <pc:docMk/>
          <pc:sldMk cId="739871591" sldId="262"/>
        </pc:sldMkLst>
      </pc:sldChg>
      <pc:sldChg chg="addSp modSp add mod">
        <pc:chgData name="Hadi Aghazadeh Kohneh Shahri" userId="b00fc067-4288-4d72-a1a2-55316581d833" providerId="ADAL" clId="{66EF712F-A712-472A-A99F-C8BBEE68E95E}" dt="2022-10-23T20:17:13.577" v="4185" actId="207"/>
        <pc:sldMkLst>
          <pc:docMk/>
          <pc:sldMk cId="1988442878" sldId="263"/>
        </pc:sldMkLst>
        <pc:spChg chg="mod">
          <ac:chgData name="Hadi Aghazadeh Kohneh Shahri" userId="b00fc067-4288-4d72-a1a2-55316581d833" providerId="ADAL" clId="{66EF712F-A712-472A-A99F-C8BBEE68E95E}" dt="2022-10-23T18:48:58.813" v="3342" actId="20577"/>
          <ac:spMkLst>
            <pc:docMk/>
            <pc:sldMk cId="1988442878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66EF712F-A712-472A-A99F-C8BBEE68E95E}" dt="2022-10-23T18:57:21.639" v="3847" actId="14100"/>
          <ac:spMkLst>
            <pc:docMk/>
            <pc:sldMk cId="1988442878" sldId="263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66EF712F-A712-472A-A99F-C8BBEE68E95E}" dt="2022-10-23T20:10:08.722" v="4007"/>
          <ac:spMkLst>
            <pc:docMk/>
            <pc:sldMk cId="1988442878" sldId="263"/>
            <ac:spMk id="5" creationId="{A6284CF7-8677-0F60-5E5F-92E3084C1140}"/>
          </ac:spMkLst>
        </pc:spChg>
        <pc:spChg chg="add mod">
          <ac:chgData name="Hadi Aghazadeh Kohneh Shahri" userId="b00fc067-4288-4d72-a1a2-55316581d833" providerId="ADAL" clId="{66EF712F-A712-472A-A99F-C8BBEE68E95E}" dt="2022-10-23T20:17:13.577" v="4185" actId="207"/>
          <ac:spMkLst>
            <pc:docMk/>
            <pc:sldMk cId="1988442878" sldId="263"/>
            <ac:spMk id="6" creationId="{E9BCF02E-259C-046D-0B94-9121379B62BC}"/>
          </ac:spMkLst>
        </pc:spChg>
      </pc:sldChg>
      <pc:sldChg chg="addSp delSp modSp new del mod">
        <pc:chgData name="Hadi Aghazadeh Kohneh Shahri" userId="b00fc067-4288-4d72-a1a2-55316581d833" providerId="ADAL" clId="{66EF712F-A712-472A-A99F-C8BBEE68E95E}" dt="2022-10-17T16:08:53.623" v="2396" actId="47"/>
        <pc:sldMkLst>
          <pc:docMk/>
          <pc:sldMk cId="2453150243" sldId="263"/>
        </pc:sldMkLst>
        <pc:spChg chg="mod">
          <ac:chgData name="Hadi Aghazadeh Kohneh Shahri" userId="b00fc067-4288-4d72-a1a2-55316581d833" providerId="ADAL" clId="{66EF712F-A712-472A-A99F-C8BBEE68E95E}" dt="2022-10-17T16:05:12.054" v="2358" actId="1076"/>
          <ac:spMkLst>
            <pc:docMk/>
            <pc:sldMk cId="2453150243" sldId="263"/>
            <ac:spMk id="2" creationId="{825A3824-9BCA-BCD9-0DB3-7629C792BF44}"/>
          </ac:spMkLst>
        </pc:spChg>
        <pc:spChg chg="del">
          <ac:chgData name="Hadi Aghazadeh Kohneh Shahri" userId="b00fc067-4288-4d72-a1a2-55316581d833" providerId="ADAL" clId="{66EF712F-A712-472A-A99F-C8BBEE68E95E}" dt="2022-10-17T16:04:46.967" v="2351" actId="478"/>
          <ac:spMkLst>
            <pc:docMk/>
            <pc:sldMk cId="2453150243" sldId="263"/>
            <ac:spMk id="3" creationId="{CF865EA6-D831-5F2A-F60A-3AC6131AA2AE}"/>
          </ac:spMkLst>
        </pc:spChg>
        <pc:spChg chg="add mod">
          <ac:chgData name="Hadi Aghazadeh Kohneh Shahri" userId="b00fc067-4288-4d72-a1a2-55316581d833" providerId="ADAL" clId="{66EF712F-A712-472A-A99F-C8BBEE68E95E}" dt="2022-10-17T16:05:39.811" v="2383" actId="571"/>
          <ac:spMkLst>
            <pc:docMk/>
            <pc:sldMk cId="2453150243" sldId="263"/>
            <ac:spMk id="35" creationId="{66BC6629-5637-EF31-9192-2C6F34305C6F}"/>
          </ac:spMkLst>
        </pc:spChg>
        <pc:grpChg chg="del mod">
          <ac:chgData name="Hadi Aghazadeh Kohneh Shahri" userId="b00fc067-4288-4d72-a1a2-55316581d833" providerId="ADAL" clId="{66EF712F-A712-472A-A99F-C8BBEE68E95E}" dt="2022-10-17T16:05:27.762" v="2371"/>
          <ac:grpSpMkLst>
            <pc:docMk/>
            <pc:sldMk cId="2453150243" sldId="263"/>
            <ac:grpSpMk id="9" creationId="{FC4D5C4F-51AD-5234-EA73-39979BDBB05A}"/>
          </ac:grpSpMkLst>
        </pc:grpChg>
        <pc:grpChg chg="del mod">
          <ac:chgData name="Hadi Aghazadeh Kohneh Shahri" userId="b00fc067-4288-4d72-a1a2-55316581d833" providerId="ADAL" clId="{66EF712F-A712-472A-A99F-C8BBEE68E95E}" dt="2022-10-17T16:05:19.635" v="2368"/>
          <ac:grpSpMkLst>
            <pc:docMk/>
            <pc:sldMk cId="2453150243" sldId="263"/>
            <ac:grpSpMk id="12" creationId="{E97C67F9-634B-3475-507B-D6054FE5E7C6}"/>
          </ac:grpSpMkLst>
        </pc:grpChg>
        <pc:grpChg chg="del mod">
          <ac:chgData name="Hadi Aghazadeh Kohneh Shahri" userId="b00fc067-4288-4d72-a1a2-55316581d833" providerId="ADAL" clId="{66EF712F-A712-472A-A99F-C8BBEE68E95E}" dt="2022-10-17T16:05:27.762" v="2371"/>
          <ac:grpSpMkLst>
            <pc:docMk/>
            <pc:sldMk cId="2453150243" sldId="263"/>
            <ac:grpSpMk id="20" creationId="{6E73FC53-A8CF-D043-E2C9-E16C805073B7}"/>
          </ac:grpSpMkLst>
        </pc:grpChg>
        <pc:grpChg chg="del mod">
          <ac:chgData name="Hadi Aghazadeh Kohneh Shahri" userId="b00fc067-4288-4d72-a1a2-55316581d833" providerId="ADAL" clId="{66EF712F-A712-472A-A99F-C8BBEE68E95E}" dt="2022-10-17T16:05:30.136" v="2376"/>
          <ac:grpSpMkLst>
            <pc:docMk/>
            <pc:sldMk cId="2453150243" sldId="263"/>
            <ac:grpSpMk id="23" creationId="{9FE31334-6B3E-7047-7A7C-71310713357A}"/>
          </ac:grpSpMkLst>
        </pc:grpChg>
        <pc:grpChg chg="del mod">
          <ac:chgData name="Hadi Aghazadeh Kohneh Shahri" userId="b00fc067-4288-4d72-a1a2-55316581d833" providerId="ADAL" clId="{66EF712F-A712-472A-A99F-C8BBEE68E95E}" dt="2022-10-17T16:05:41.818" v="2386"/>
          <ac:grpSpMkLst>
            <pc:docMk/>
            <pc:sldMk cId="2453150243" sldId="263"/>
            <ac:grpSpMk id="28" creationId="{79A06D26-F17C-905A-C141-32FFA8EF9DC8}"/>
          </ac:grpSpMkLst>
        </pc:grpChg>
        <pc:grpChg chg="mod">
          <ac:chgData name="Hadi Aghazadeh Kohneh Shahri" userId="b00fc067-4288-4d72-a1a2-55316581d833" providerId="ADAL" clId="{66EF712F-A712-472A-A99F-C8BBEE68E95E}" dt="2022-10-17T16:05:41.818" v="2386"/>
          <ac:grpSpMkLst>
            <pc:docMk/>
            <pc:sldMk cId="2453150243" sldId="263"/>
            <ac:grpSpMk id="38" creationId="{2FBC3191-A116-2EEB-A366-A44A056625F5}"/>
          </ac:grpSpMkLst>
        </pc:grpChg>
        <pc:grpChg chg="del mod">
          <ac:chgData name="Hadi Aghazadeh Kohneh Shahri" userId="b00fc067-4288-4d72-a1a2-55316581d833" providerId="ADAL" clId="{66EF712F-A712-472A-A99F-C8BBEE68E95E}" dt="2022-10-17T16:05:54.992" v="2395"/>
          <ac:grpSpMkLst>
            <pc:docMk/>
            <pc:sldMk cId="2453150243" sldId="263"/>
            <ac:grpSpMk id="45" creationId="{05020E8B-28AF-2CBE-C86A-027C0DF27505}"/>
          </ac:grpSpMkLst>
        </pc:grpChg>
        <pc:grpChg chg="mod">
          <ac:chgData name="Hadi Aghazadeh Kohneh Shahri" userId="b00fc067-4288-4d72-a1a2-55316581d833" providerId="ADAL" clId="{66EF712F-A712-472A-A99F-C8BBEE68E95E}" dt="2022-10-17T16:05:54.992" v="2395"/>
          <ac:grpSpMkLst>
            <pc:docMk/>
            <pc:sldMk cId="2453150243" sldId="263"/>
            <ac:grpSpMk id="47" creationId="{F09145DB-AFD0-544B-03C4-B315DA177C0A}"/>
          </ac:grpSpMkLst>
        </pc:grp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5" creationId="{91F105AE-0400-0015-92E0-A841DD891A3C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6" creationId="{D18CFD99-8970-1A7D-4302-BBB7EFEA5E7C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7" creationId="{B98C3719-B056-79D3-E3C8-376524418A7F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8" creationId="{894A3358-0942-C1F7-2805-33A71EACF4ED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10" creationId="{56FEEC05-E9CA-65D4-4D04-01E07F3E6069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11" creationId="{E94FC189-BB9E-2580-DFCE-10C18C73FFCA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3" creationId="{47E9FF8B-1203-BC98-1CA8-75364FF2697C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4" creationId="{A86F15DD-4E27-6DC7-4334-CCF13BF0C014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5" creationId="{09310426-89BC-CF63-44C6-47E83FC621B4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6" creationId="{37FA5131-2BF2-F473-F6C4-E690B905CEB6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7" creationId="{124535FC-58F2-D6B5-6C57-CF57D87F5B6C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8" creationId="{64642680-DB2C-DC7D-4D75-3FF3D467AE4B}"/>
          </ac:inkMkLst>
        </pc:inkChg>
        <pc:inkChg chg="add mod">
          <ac:chgData name="Hadi Aghazadeh Kohneh Shahri" userId="b00fc067-4288-4d72-a1a2-55316581d833" providerId="ADAL" clId="{66EF712F-A712-472A-A99F-C8BBEE68E95E}" dt="2022-10-17T16:05:27.762" v="2371"/>
          <ac:inkMkLst>
            <pc:docMk/>
            <pc:sldMk cId="2453150243" sldId="263"/>
            <ac:inkMk id="19" creationId="{F3144C2E-F0B1-F6D7-D67F-240E62D8810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1" creationId="{4DCE1D70-7E8E-7BDE-216F-15DD6413771D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2" creationId="{FADB06B2-399F-AAE4-F496-DCA78196EDF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4" creationId="{8B2C8E9A-60D4-68D1-349C-4EFCB1841017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5" creationId="{779F160B-5AF1-AFE8-01F5-F4E5C98AE656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6" creationId="{41611FA3-C5D9-1FB3-8377-9EC8D34F6EA2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27" creationId="{3E8CD80E-9D31-C8C4-ED96-54C42624A0DF}"/>
          </ac:inkMkLst>
        </pc:inkChg>
        <pc:inkChg chg="add">
          <ac:chgData name="Hadi Aghazadeh Kohneh Shahri" userId="b00fc067-4288-4d72-a1a2-55316581d833" providerId="ADAL" clId="{66EF712F-A712-472A-A99F-C8BBEE68E95E}" dt="2022-10-17T16:05:33.382" v="2377" actId="9405"/>
          <ac:inkMkLst>
            <pc:docMk/>
            <pc:sldMk cId="2453150243" sldId="263"/>
            <ac:inkMk id="29" creationId="{3B5A4CB3-A83D-10DB-3BE7-D39633818B45}"/>
          </ac:inkMkLst>
        </pc:inkChg>
        <pc:inkChg chg="add">
          <ac:chgData name="Hadi Aghazadeh Kohneh Shahri" userId="b00fc067-4288-4d72-a1a2-55316581d833" providerId="ADAL" clId="{66EF712F-A712-472A-A99F-C8BBEE68E95E}" dt="2022-10-17T16:05:35.156" v="2378" actId="9405"/>
          <ac:inkMkLst>
            <pc:docMk/>
            <pc:sldMk cId="2453150243" sldId="263"/>
            <ac:inkMk id="30" creationId="{65B4097A-10DF-58B2-B1DD-A0EE850DA164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1" creationId="{D43A02DC-A9BC-2E53-2A2D-1E13E7BF31FB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2" creationId="{6A48C65E-CFDE-7C42-0120-5BD5C7C6B9D0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3" creationId="{BDA6E1EF-8685-7987-367E-0F4261401159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4" creationId="{9D09F001-6412-6DC2-D8A6-DB23ADF28ABE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6" creationId="{19F527C7-C39A-9699-A848-6E76E869EE26}"/>
          </ac:inkMkLst>
        </pc:inkChg>
        <pc:inkChg chg="add mod">
          <ac:chgData name="Hadi Aghazadeh Kohneh Shahri" userId="b00fc067-4288-4d72-a1a2-55316581d833" providerId="ADAL" clId="{66EF712F-A712-472A-A99F-C8BBEE68E95E}" dt="2022-10-17T16:05:41.818" v="2386"/>
          <ac:inkMkLst>
            <pc:docMk/>
            <pc:sldMk cId="2453150243" sldId="263"/>
            <ac:inkMk id="37" creationId="{523A3209-9535-A717-924D-D54A526C0D02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39" creationId="{6CE38385-6366-0F01-0982-69705856C6FD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0" creationId="{70F586FB-72A3-5E59-4093-C19BB3A9EAB5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1" creationId="{FCC10F0D-C689-6C5A-E513-F447DD898DF5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2" creationId="{6EAD1AB1-D612-C9DA-2C3F-9CD1E2967ECA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3" creationId="{1AA631BF-75C7-4293-A17B-7072615A886D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4" creationId="{A1600DBF-1273-C866-F105-53311552AC18}"/>
          </ac:inkMkLst>
        </pc:inkChg>
        <pc:inkChg chg="add mod">
          <ac:chgData name="Hadi Aghazadeh Kohneh Shahri" userId="b00fc067-4288-4d72-a1a2-55316581d833" providerId="ADAL" clId="{66EF712F-A712-472A-A99F-C8BBEE68E95E}" dt="2022-10-17T16:05:54.992" v="2395"/>
          <ac:inkMkLst>
            <pc:docMk/>
            <pc:sldMk cId="2453150243" sldId="263"/>
            <ac:inkMk id="46" creationId="{4E0A542C-A340-FDAA-0EE8-5D9D99BD051C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8.711" v="3" actId="47"/>
        <pc:sldMkLst>
          <pc:docMk/>
          <pc:sldMk cId="3874925536" sldId="263"/>
        </pc:sldMkLst>
      </pc:sldChg>
      <pc:sldChg chg="del">
        <pc:chgData name="Hadi Aghazadeh Kohneh Shahri" userId="b00fc067-4288-4d72-a1a2-55316581d833" providerId="ADAL" clId="{66EF712F-A712-472A-A99F-C8BBEE68E95E}" dt="2022-10-12T14:08:57.695" v="1" actId="47"/>
        <pc:sldMkLst>
          <pc:docMk/>
          <pc:sldMk cId="2358463080" sldId="264"/>
        </pc:sldMkLst>
      </pc:sldChg>
      <pc:sldChg chg="addSp delSp modSp add mod">
        <pc:chgData name="Hadi Aghazadeh Kohneh Shahri" userId="b00fc067-4288-4d72-a1a2-55316581d833" providerId="ADAL" clId="{66EF712F-A712-472A-A99F-C8BBEE68E95E}" dt="2022-10-24T15:30:54.193" v="4390" actId="9405"/>
        <pc:sldMkLst>
          <pc:docMk/>
          <pc:sldMk cId="3891276999" sldId="264"/>
        </pc:sldMkLst>
        <pc:spChg chg="mod">
          <ac:chgData name="Hadi Aghazadeh Kohneh Shahri" userId="b00fc067-4288-4d72-a1a2-55316581d833" providerId="ADAL" clId="{66EF712F-A712-472A-A99F-C8BBEE68E95E}" dt="2022-10-23T19:01:39.359" v="3904" actId="404"/>
          <ac:spMkLst>
            <pc:docMk/>
            <pc:sldMk cId="3891276999" sldId="264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66EF712F-A712-472A-A99F-C8BBEE68E95E}" dt="2022-10-23T18:59:04.609" v="3876" actId="478"/>
          <ac:spMkLst>
            <pc:docMk/>
            <pc:sldMk cId="3891276999" sldId="264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66EF712F-A712-472A-A99F-C8BBEE68E95E}" dt="2022-10-23T18:59:06.747" v="3877" actId="478"/>
          <ac:spMkLst>
            <pc:docMk/>
            <pc:sldMk cId="3891276999" sldId="264"/>
            <ac:spMk id="7" creationId="{77933985-EE8C-75D8-C899-03A54F02765D}"/>
          </ac:spMkLst>
        </pc:spChg>
        <pc:spChg chg="add mod">
          <ac:chgData name="Hadi Aghazadeh Kohneh Shahri" userId="b00fc067-4288-4d72-a1a2-55316581d833" providerId="ADAL" clId="{66EF712F-A712-472A-A99F-C8BBEE68E95E}" dt="2022-10-23T20:14:48.456" v="4144" actId="1076"/>
          <ac:spMkLst>
            <pc:docMk/>
            <pc:sldMk cId="3891276999" sldId="264"/>
            <ac:spMk id="9" creationId="{F5BFAF28-2EA4-2224-CE49-70F1D17366A5}"/>
          </ac:spMkLst>
        </pc:spChg>
        <pc:spChg chg="add mod">
          <ac:chgData name="Hadi Aghazadeh Kohneh Shahri" userId="b00fc067-4288-4d72-a1a2-55316581d833" providerId="ADAL" clId="{66EF712F-A712-472A-A99F-C8BBEE68E95E}" dt="2022-10-23T20:18:07.840" v="4199" actId="1076"/>
          <ac:spMkLst>
            <pc:docMk/>
            <pc:sldMk cId="3891276999" sldId="264"/>
            <ac:spMk id="11" creationId="{E76CEDB4-CB4C-BC05-79C9-73930B005DDE}"/>
          </ac:spMkLst>
        </pc:spChg>
        <pc:spChg chg="add del mod">
          <ac:chgData name="Hadi Aghazadeh Kohneh Shahri" userId="b00fc067-4288-4d72-a1a2-55316581d833" providerId="ADAL" clId="{66EF712F-A712-472A-A99F-C8BBEE68E95E}" dt="2022-10-23T20:17:29.812" v="4187" actId="478"/>
          <ac:spMkLst>
            <pc:docMk/>
            <pc:sldMk cId="3891276999" sldId="264"/>
            <ac:spMk id="12" creationId="{E080B7B4-BF6A-EB5A-1E6A-1851C0E5B68B}"/>
          </ac:spMkLst>
        </pc:spChg>
        <pc:spChg chg="add mod">
          <ac:chgData name="Hadi Aghazadeh Kohneh Shahri" userId="b00fc067-4288-4d72-a1a2-55316581d833" providerId="ADAL" clId="{66EF712F-A712-472A-A99F-C8BBEE68E95E}" dt="2022-10-23T20:18:12.080" v="4200" actId="1076"/>
          <ac:spMkLst>
            <pc:docMk/>
            <pc:sldMk cId="3891276999" sldId="264"/>
            <ac:spMk id="13" creationId="{4D3A5167-36F8-0307-4F11-3DA35E67600A}"/>
          </ac:spMkLst>
        </pc:spChg>
        <pc:grpChg chg="del mod">
          <ac:chgData name="Hadi Aghazadeh Kohneh Shahri" userId="b00fc067-4288-4d72-a1a2-55316581d833" providerId="ADAL" clId="{66EF712F-A712-472A-A99F-C8BBEE68E95E}" dt="2022-10-24T15:25:40.225" v="4273"/>
          <ac:grpSpMkLst>
            <pc:docMk/>
            <pc:sldMk cId="3891276999" sldId="264"/>
            <ac:grpSpMk id="15" creationId="{A5F88804-D227-66D0-F3E6-1C8E7B5849D0}"/>
          </ac:grpSpMkLst>
        </pc:grpChg>
        <pc:grpChg chg="del mod">
          <ac:chgData name="Hadi Aghazadeh Kohneh Shahri" userId="b00fc067-4288-4d72-a1a2-55316581d833" providerId="ADAL" clId="{66EF712F-A712-472A-A99F-C8BBEE68E95E}" dt="2022-10-24T15:25:40.225" v="4273"/>
          <ac:grpSpMkLst>
            <pc:docMk/>
            <pc:sldMk cId="3891276999" sldId="264"/>
            <ac:grpSpMk id="24" creationId="{B09C10A2-B2A3-695F-DAAE-F3383579C5CB}"/>
          </ac:grpSpMkLst>
        </pc:grpChg>
        <pc:grpChg chg="del mod">
          <ac:chgData name="Hadi Aghazadeh Kohneh Shahri" userId="b00fc067-4288-4d72-a1a2-55316581d833" providerId="ADAL" clId="{66EF712F-A712-472A-A99F-C8BBEE68E95E}" dt="2022-10-24T15:25:42.199" v="4275"/>
          <ac:grpSpMkLst>
            <pc:docMk/>
            <pc:sldMk cId="3891276999" sldId="264"/>
            <ac:grpSpMk id="25" creationId="{45865948-B4A5-CB25-E48D-A3A458DEE20E}"/>
          </ac:grpSpMkLst>
        </pc:grpChg>
        <pc:grpChg chg="mod">
          <ac:chgData name="Hadi Aghazadeh Kohneh Shahri" userId="b00fc067-4288-4d72-a1a2-55316581d833" providerId="ADAL" clId="{66EF712F-A712-472A-A99F-C8BBEE68E95E}" dt="2022-10-24T15:25:42.199" v="4275"/>
          <ac:grpSpMkLst>
            <pc:docMk/>
            <pc:sldMk cId="3891276999" sldId="264"/>
            <ac:grpSpMk id="27" creationId="{43D3FD80-DBD3-7BC2-0D4D-B92B6DB99854}"/>
          </ac:grpSpMkLst>
        </pc:grpChg>
        <pc:grpChg chg="del mod">
          <ac:chgData name="Hadi Aghazadeh Kohneh Shahri" userId="b00fc067-4288-4d72-a1a2-55316581d833" providerId="ADAL" clId="{66EF712F-A712-472A-A99F-C8BBEE68E95E}" dt="2022-10-24T15:28:03.119" v="4284"/>
          <ac:grpSpMkLst>
            <pc:docMk/>
            <pc:sldMk cId="3891276999" sldId="264"/>
            <ac:grpSpMk id="33" creationId="{5ABFACFC-D7DA-32F1-AD70-59ACDAFC2917}"/>
          </ac:grpSpMkLst>
        </pc:grpChg>
        <pc:grpChg chg="del mod">
          <ac:chgData name="Hadi Aghazadeh Kohneh Shahri" userId="b00fc067-4288-4d72-a1a2-55316581d833" providerId="ADAL" clId="{66EF712F-A712-472A-A99F-C8BBEE68E95E}" dt="2022-10-24T15:28:07.512" v="4291"/>
          <ac:grpSpMkLst>
            <pc:docMk/>
            <pc:sldMk cId="3891276999" sldId="264"/>
            <ac:grpSpMk id="36" creationId="{1105B17F-1912-126C-6374-F94D3F0210AA}"/>
          </ac:grpSpMkLst>
        </pc:grpChg>
        <pc:grpChg chg="del mod">
          <ac:chgData name="Hadi Aghazadeh Kohneh Shahri" userId="b00fc067-4288-4d72-a1a2-55316581d833" providerId="ADAL" clId="{66EF712F-A712-472A-A99F-C8BBEE68E95E}" dt="2022-10-24T15:28:14.700" v="4306"/>
          <ac:grpSpMkLst>
            <pc:docMk/>
            <pc:sldMk cId="3891276999" sldId="264"/>
            <ac:grpSpMk id="43" creationId="{35AC9C6B-FA20-C28F-EF00-6F79DA6367D0}"/>
          </ac:grpSpMkLst>
        </pc:grpChg>
        <pc:grpChg chg="del mod">
          <ac:chgData name="Hadi Aghazadeh Kohneh Shahri" userId="b00fc067-4288-4d72-a1a2-55316581d833" providerId="ADAL" clId="{66EF712F-A712-472A-A99F-C8BBEE68E95E}" dt="2022-10-24T15:29:05.057" v="4330"/>
          <ac:grpSpMkLst>
            <pc:docMk/>
            <pc:sldMk cId="3891276999" sldId="264"/>
            <ac:grpSpMk id="58" creationId="{3A46F73A-62A8-38FD-9020-CC9DC9BD2036}"/>
          </ac:grpSpMkLst>
        </pc:grpChg>
        <pc:grpChg chg="del mod">
          <ac:chgData name="Hadi Aghazadeh Kohneh Shahri" userId="b00fc067-4288-4d72-a1a2-55316581d833" providerId="ADAL" clId="{66EF712F-A712-472A-A99F-C8BBEE68E95E}" dt="2022-10-24T15:29:06.044" v="4345"/>
          <ac:grpSpMkLst>
            <pc:docMk/>
            <pc:sldMk cId="3891276999" sldId="264"/>
            <ac:grpSpMk id="59" creationId="{8DB3FFFC-5132-B35E-12C4-9BB377DC9A65}"/>
          </ac:grpSpMkLst>
        </pc:grpChg>
        <pc:grpChg chg="mod">
          <ac:chgData name="Hadi Aghazadeh Kohneh Shahri" userId="b00fc067-4288-4d72-a1a2-55316581d833" providerId="ADAL" clId="{66EF712F-A712-472A-A99F-C8BBEE68E95E}" dt="2022-10-24T15:28:35.569" v="4310"/>
          <ac:grpSpMkLst>
            <pc:docMk/>
            <pc:sldMk cId="3891276999" sldId="264"/>
            <ac:grpSpMk id="63" creationId="{EA3FAD33-0EC9-53A3-BE05-1DA748B9F9A5}"/>
          </ac:grpSpMkLst>
        </pc:grpChg>
        <pc:grpChg chg="mod">
          <ac:chgData name="Hadi Aghazadeh Kohneh Shahri" userId="b00fc067-4288-4d72-a1a2-55316581d833" providerId="ADAL" clId="{66EF712F-A712-472A-A99F-C8BBEE68E95E}" dt="2022-10-24T15:28:50.254" v="4315"/>
          <ac:grpSpMkLst>
            <pc:docMk/>
            <pc:sldMk cId="3891276999" sldId="264"/>
            <ac:grpSpMk id="68" creationId="{0E91BBD6-FB12-65A0-C10E-8FC18EC15650}"/>
          </ac:grpSpMkLst>
        </pc:grpChg>
        <pc:grpChg chg="mod">
          <ac:chgData name="Hadi Aghazadeh Kohneh Shahri" userId="b00fc067-4288-4d72-a1a2-55316581d833" providerId="ADAL" clId="{66EF712F-A712-472A-A99F-C8BBEE68E95E}" dt="2022-10-24T15:28:55.103" v="4319"/>
          <ac:grpSpMkLst>
            <pc:docMk/>
            <pc:sldMk cId="3891276999" sldId="264"/>
            <ac:grpSpMk id="72" creationId="{4C771C9A-01AB-9D06-0409-684A5DB82E72}"/>
          </ac:grpSpMkLst>
        </pc:grpChg>
        <pc:grpChg chg="mod">
          <ac:chgData name="Hadi Aghazadeh Kohneh Shahri" userId="b00fc067-4288-4d72-a1a2-55316581d833" providerId="ADAL" clId="{66EF712F-A712-472A-A99F-C8BBEE68E95E}" dt="2022-10-24T15:29:39.628" v="4359"/>
          <ac:grpSpMkLst>
            <pc:docMk/>
            <pc:sldMk cId="3891276999" sldId="264"/>
            <ac:grpSpMk id="85" creationId="{A34EB590-DDFF-FD3C-3D65-085AE5B97971}"/>
          </ac:grpSpMkLst>
        </pc:grpChg>
        <pc:grpChg chg="mod">
          <ac:chgData name="Hadi Aghazadeh Kohneh Shahri" userId="b00fc067-4288-4d72-a1a2-55316581d833" providerId="ADAL" clId="{66EF712F-A712-472A-A99F-C8BBEE68E95E}" dt="2022-10-24T15:29:39.628" v="4359"/>
          <ac:grpSpMkLst>
            <pc:docMk/>
            <pc:sldMk cId="3891276999" sldId="264"/>
            <ac:grpSpMk id="86" creationId="{86E11FCA-16B5-E464-7533-3C257C470951}"/>
          </ac:grpSpMkLst>
        </pc:grpChg>
        <pc:grpChg chg="del mod">
          <ac:chgData name="Hadi Aghazadeh Kohneh Shahri" userId="b00fc067-4288-4d72-a1a2-55316581d833" providerId="ADAL" clId="{66EF712F-A712-472A-A99F-C8BBEE68E95E}" dt="2022-10-24T15:29:57.579" v="4367"/>
          <ac:grpSpMkLst>
            <pc:docMk/>
            <pc:sldMk cId="3891276999" sldId="264"/>
            <ac:grpSpMk id="89" creationId="{B30D84B8-5810-D3F1-EBD6-5A6A61202491}"/>
          </ac:grpSpMkLst>
        </pc:grpChg>
        <pc:grpChg chg="del mod">
          <ac:chgData name="Hadi Aghazadeh Kohneh Shahri" userId="b00fc067-4288-4d72-a1a2-55316581d833" providerId="ADAL" clId="{66EF712F-A712-472A-A99F-C8BBEE68E95E}" dt="2022-10-24T15:30:01.770" v="4373"/>
          <ac:grpSpMkLst>
            <pc:docMk/>
            <pc:sldMk cId="3891276999" sldId="264"/>
            <ac:grpSpMk id="94" creationId="{92289375-ECCF-B585-C7B2-C40CE7B454BE}"/>
          </ac:grpSpMkLst>
        </pc:grpChg>
        <pc:grpChg chg="del mod">
          <ac:chgData name="Hadi Aghazadeh Kohneh Shahri" userId="b00fc067-4288-4d72-a1a2-55316581d833" providerId="ADAL" clId="{66EF712F-A712-472A-A99F-C8BBEE68E95E}" dt="2022-10-24T15:30:02.796" v="4375"/>
          <ac:grpSpMkLst>
            <pc:docMk/>
            <pc:sldMk cId="3891276999" sldId="264"/>
            <ac:grpSpMk id="100" creationId="{A7D0944A-0F9C-3CA0-3136-DCA39C1B4253}"/>
          </ac:grpSpMkLst>
        </pc:grpChg>
        <pc:grpChg chg="mod">
          <ac:chgData name="Hadi Aghazadeh Kohneh Shahri" userId="b00fc067-4288-4d72-a1a2-55316581d833" providerId="ADAL" clId="{66EF712F-A712-472A-A99F-C8BBEE68E95E}" dt="2022-10-24T15:30:02.796" v="4375"/>
          <ac:grpSpMkLst>
            <pc:docMk/>
            <pc:sldMk cId="3891276999" sldId="264"/>
            <ac:grpSpMk id="102" creationId="{B272B726-B7EC-7570-283B-A9E1A3F022AA}"/>
          </ac:grpSpMkLst>
        </pc:grpChg>
        <pc:grpChg chg="del mod">
          <ac:chgData name="Hadi Aghazadeh Kohneh Shahri" userId="b00fc067-4288-4d72-a1a2-55316581d833" providerId="ADAL" clId="{66EF712F-A712-472A-A99F-C8BBEE68E95E}" dt="2022-10-24T15:30:20.670" v="4382"/>
          <ac:grpSpMkLst>
            <pc:docMk/>
            <pc:sldMk cId="3891276999" sldId="264"/>
            <ac:grpSpMk id="105" creationId="{60FB04F1-AC2B-5441-C5EB-9B1027CC1E6A}"/>
          </ac:grpSpMkLst>
        </pc:grpChg>
        <pc:grpChg chg="mod">
          <ac:chgData name="Hadi Aghazadeh Kohneh Shahri" userId="b00fc067-4288-4d72-a1a2-55316581d833" providerId="ADAL" clId="{66EF712F-A712-472A-A99F-C8BBEE68E95E}" dt="2022-10-24T15:30:20.670" v="4382"/>
          <ac:grpSpMkLst>
            <pc:docMk/>
            <pc:sldMk cId="3891276999" sldId="264"/>
            <ac:grpSpMk id="109" creationId="{DF2E3C39-0A34-7EB6-3530-7922AFD72FC4}"/>
          </ac:grpSpMkLst>
        </pc:grpChg>
        <pc:grpChg chg="mod">
          <ac:chgData name="Hadi Aghazadeh Kohneh Shahri" userId="b00fc067-4288-4d72-a1a2-55316581d833" providerId="ADAL" clId="{66EF712F-A712-472A-A99F-C8BBEE68E95E}" dt="2022-10-24T15:30:42.265" v="4385"/>
          <ac:grpSpMkLst>
            <pc:docMk/>
            <pc:sldMk cId="3891276999" sldId="264"/>
            <ac:grpSpMk id="112" creationId="{D5772758-3981-01BE-CDDC-0A9FBF6771B6}"/>
          </ac:grpSpMkLst>
        </pc:grp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3" creationId="{A886276B-4DC3-6F93-46F5-CF94B3B1F5B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5" creationId="{2624111D-4E20-1826-0D77-8FDB4720BB35}"/>
          </ac:inkMkLst>
        </pc:inkChg>
        <pc:inkChg chg="add del mod">
          <ac:chgData name="Hadi Aghazadeh Kohneh Shahri" userId="b00fc067-4288-4d72-a1a2-55316581d833" providerId="ADAL" clId="{66EF712F-A712-472A-A99F-C8BBEE68E95E}" dt="2022-10-23T18:58:47.712" v="3873" actId="478"/>
          <ac:inkMkLst>
            <pc:docMk/>
            <pc:sldMk cId="3891276999" sldId="264"/>
            <ac:inkMk id="5" creationId="{9A2EC61E-BBDC-315D-3374-1642227AA01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6" creationId="{E30B8D4B-3D8C-5115-680C-28BA3174A17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7" creationId="{315F4F13-D2D5-CA7F-29B6-0C5F5F9AB906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8" creationId="{BE19A093-4738-51F2-F84C-53B5F0367628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0" creationId="{8AD8BFB6-C7FA-0C1E-C50C-179A94AA2195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2" creationId="{1438AF84-5034-20BC-7223-DF1C05B1550E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4" creationId="{14AC7043-B1B7-C5F1-03C9-89FA22AFA9AC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6" creationId="{EB762346-E5BA-617C-138C-99E683B87202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7" creationId="{0A54ED82-DF0D-B6A6-B0AE-8EE2B5D08653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8" creationId="{F4E2731D-C19D-BC80-D11A-DD92BE156A0B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19" creationId="{0DDA661C-ED50-78BB-2CEE-C583964BC83E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0" creationId="{9A82470C-4FAB-8BCE-FCBA-E3A84C8B77CC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1" creationId="{A8DB5E18-1152-C34B-571B-B139179AF58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2" creationId="{4E30297E-3DA4-47AB-53DD-A9E6FEDC7282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3" creationId="{D0E28FEA-2ED5-82C9-434B-3D7284F12244}"/>
          </ac:inkMkLst>
        </pc:inkChg>
        <pc:inkChg chg="add mod">
          <ac:chgData name="Hadi Aghazadeh Kohneh Shahri" userId="b00fc067-4288-4d72-a1a2-55316581d833" providerId="ADAL" clId="{66EF712F-A712-472A-A99F-C8BBEE68E95E}" dt="2022-10-24T15:25:42.199" v="4275"/>
          <ac:inkMkLst>
            <pc:docMk/>
            <pc:sldMk cId="3891276999" sldId="264"/>
            <ac:inkMk id="26" creationId="{202B35C6-E6DF-E52F-4A95-F7A1F43CA262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6"/>
          <ac:inkMkLst>
            <pc:docMk/>
            <pc:sldMk cId="3891276999" sldId="264"/>
            <ac:inkMk id="28" creationId="{DA3D7A40-8404-9128-2972-7ACE764C57B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3"/>
          <ac:inkMkLst>
            <pc:docMk/>
            <pc:sldMk cId="3891276999" sldId="264"/>
            <ac:inkMk id="29" creationId="{897EB5D5-D4F1-ABD0-F699-858A7B986EC6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4"/>
          <ac:inkMkLst>
            <pc:docMk/>
            <pc:sldMk cId="3891276999" sldId="264"/>
            <ac:inkMk id="30" creationId="{5D49AF3A-AD67-BBF4-C86A-6CACF1F5FDA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2"/>
          <ac:inkMkLst>
            <pc:docMk/>
            <pc:sldMk cId="3891276999" sldId="264"/>
            <ac:inkMk id="31" creationId="{657534E7-175A-40D0-1D08-1B51BE1D5D65}"/>
          </ac:inkMkLst>
        </pc:inkChg>
        <pc:inkChg chg="add del mod">
          <ac:chgData name="Hadi Aghazadeh Kohneh Shahri" userId="b00fc067-4288-4d72-a1a2-55316581d833" providerId="ADAL" clId="{66EF712F-A712-472A-A99F-C8BBEE68E95E}" dt="2022-10-24T15:29:06.044" v="4345"/>
          <ac:inkMkLst>
            <pc:docMk/>
            <pc:sldMk cId="3891276999" sldId="264"/>
            <ac:inkMk id="32" creationId="{F6A246BE-1D28-C0F7-6CAA-02E3C6AD1C9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6"/>
          <ac:inkMkLst>
            <pc:docMk/>
            <pc:sldMk cId="3891276999" sldId="264"/>
            <ac:inkMk id="34" creationId="{BB028B6F-9271-F21C-6804-EFDAF391442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8"/>
          <ac:inkMkLst>
            <pc:docMk/>
            <pc:sldMk cId="3891276999" sldId="264"/>
            <ac:inkMk id="35" creationId="{893B9D11-855C-F885-8FB0-50BFEA9FD67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1"/>
          <ac:inkMkLst>
            <pc:docMk/>
            <pc:sldMk cId="3891276999" sldId="264"/>
            <ac:inkMk id="37" creationId="{4DDF652D-7E11-C3A2-8B36-8FC74F6E1C6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4"/>
          <ac:inkMkLst>
            <pc:docMk/>
            <pc:sldMk cId="3891276999" sldId="264"/>
            <ac:inkMk id="38" creationId="{C53C2FF2-B3A1-2DBB-0DAF-BE50111676D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3"/>
          <ac:inkMkLst>
            <pc:docMk/>
            <pc:sldMk cId="3891276999" sldId="264"/>
            <ac:inkMk id="39" creationId="{BEEC559D-E283-FC53-8499-0546375CCDAD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7"/>
          <ac:inkMkLst>
            <pc:docMk/>
            <pc:sldMk cId="3891276999" sldId="264"/>
            <ac:inkMk id="40" creationId="{A1664724-E671-9152-BC0A-4D615CDC7FAF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9" v="4341"/>
          <ac:inkMkLst>
            <pc:docMk/>
            <pc:sldMk cId="3891276999" sldId="264"/>
            <ac:inkMk id="41" creationId="{254C6BC8-2781-ED45-C3B7-0E5740A063C0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7"/>
          <ac:inkMkLst>
            <pc:docMk/>
            <pc:sldMk cId="3891276999" sldId="264"/>
            <ac:inkMk id="42" creationId="{4FF1AF37-249E-EF4D-0967-2506004CE122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6"/>
          <ac:inkMkLst>
            <pc:docMk/>
            <pc:sldMk cId="3891276999" sldId="264"/>
            <ac:inkMk id="44" creationId="{6315ED24-0E17-541B-E50D-46C6BD184DEB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2"/>
          <ac:inkMkLst>
            <pc:docMk/>
            <pc:sldMk cId="3891276999" sldId="264"/>
            <ac:inkMk id="45" creationId="{81276D37-0DB1-3F20-5AB7-2CC10DCDF9A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9"/>
          <ac:inkMkLst>
            <pc:docMk/>
            <pc:sldMk cId="3891276999" sldId="264"/>
            <ac:inkMk id="46" creationId="{8BF0E24A-F4B5-796C-0E5F-9E736A94558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9" v="4340"/>
          <ac:inkMkLst>
            <pc:docMk/>
            <pc:sldMk cId="3891276999" sldId="264"/>
            <ac:inkMk id="47" creationId="{1CC01968-8A90-87FD-1552-C5758C464F81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4"/>
          <ac:inkMkLst>
            <pc:docMk/>
            <pc:sldMk cId="3891276999" sldId="264"/>
            <ac:inkMk id="48" creationId="{2C801247-EFEB-29C0-34E6-D8FBA6AC0A1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2"/>
          <ac:inkMkLst>
            <pc:docMk/>
            <pc:sldMk cId="3891276999" sldId="264"/>
            <ac:inkMk id="49" creationId="{B2D4F847-8FD6-01BF-72BC-E391C9CD6FDE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8" v="4338"/>
          <ac:inkMkLst>
            <pc:docMk/>
            <pc:sldMk cId="3891276999" sldId="264"/>
            <ac:inkMk id="50" creationId="{01D08E32-B73D-9BC2-FF74-E802FD478B60}"/>
          </ac:inkMkLst>
        </pc:inkChg>
        <pc:inkChg chg="add del">
          <ac:chgData name="Hadi Aghazadeh Kohneh Shahri" userId="b00fc067-4288-4d72-a1a2-55316581d833" providerId="ADAL" clId="{66EF712F-A712-472A-A99F-C8BBEE68E95E}" dt="2022-10-24T15:29:05.056" v="4329"/>
          <ac:inkMkLst>
            <pc:docMk/>
            <pc:sldMk cId="3891276999" sldId="264"/>
            <ac:inkMk id="51" creationId="{B519B71C-4BF1-639B-CDE9-B94BB8C4B75A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4" v="4321"/>
          <ac:inkMkLst>
            <pc:docMk/>
            <pc:sldMk cId="3891276999" sldId="264"/>
            <ac:inkMk id="52" creationId="{472DBB5B-A289-2C7B-4523-B3501953C6A8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6" v="4325"/>
          <ac:inkMkLst>
            <pc:docMk/>
            <pc:sldMk cId="3891276999" sldId="264"/>
            <ac:inkMk id="53" creationId="{54F7EEAF-85F9-1103-BF00-A45EBDC5B76F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5"/>
          <ac:inkMkLst>
            <pc:docMk/>
            <pc:sldMk cId="3891276999" sldId="264"/>
            <ac:inkMk id="54" creationId="{DD6B7AE0-FEB0-E855-DE78-83E1BC24410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7" v="4330"/>
          <ac:inkMkLst>
            <pc:docMk/>
            <pc:sldMk cId="3891276999" sldId="264"/>
            <ac:inkMk id="55" creationId="{BCFEBCB3-7E63-5441-5A44-179497BE7079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4" v="4320"/>
          <ac:inkMkLst>
            <pc:docMk/>
            <pc:sldMk cId="3891276999" sldId="264"/>
            <ac:inkMk id="56" creationId="{B7152729-0F04-1410-414C-A3548841F3B3}"/>
          </ac:inkMkLst>
        </pc:inkChg>
        <pc:inkChg chg="add del mod">
          <ac:chgData name="Hadi Aghazadeh Kohneh Shahri" userId="b00fc067-4288-4d72-a1a2-55316581d833" providerId="ADAL" clId="{66EF712F-A712-472A-A99F-C8BBEE68E95E}" dt="2022-10-24T15:29:05.055" v="4323"/>
          <ac:inkMkLst>
            <pc:docMk/>
            <pc:sldMk cId="3891276999" sldId="264"/>
            <ac:inkMk id="57" creationId="{82E7EC16-E458-2C35-D5AF-20F179A01F2E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0" creationId="{73A9AA3F-0611-183E-2F9F-1B73E043640F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1" creationId="{8588EA94-CF32-16DB-5358-9A92C2CFB1C4}"/>
          </ac:inkMkLst>
        </pc:inkChg>
        <pc:inkChg chg="add mod">
          <ac:chgData name="Hadi Aghazadeh Kohneh Shahri" userId="b00fc067-4288-4d72-a1a2-55316581d833" providerId="ADAL" clId="{66EF712F-A712-472A-A99F-C8BBEE68E95E}" dt="2022-10-24T15:28:35.569" v="4310"/>
          <ac:inkMkLst>
            <pc:docMk/>
            <pc:sldMk cId="3891276999" sldId="264"/>
            <ac:inkMk id="62" creationId="{80570B1D-60A0-F58E-551D-CEF34AACD52A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4" creationId="{E870BB7C-0B5D-0D56-45D7-BAAD9B3D71F1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5" creationId="{C255E9BB-2A4A-3E63-CA1E-359D2BC8ECB1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6" creationId="{D4438A6A-2165-BD0F-03F9-34DCE056445E}"/>
          </ac:inkMkLst>
        </pc:inkChg>
        <pc:inkChg chg="add mod">
          <ac:chgData name="Hadi Aghazadeh Kohneh Shahri" userId="b00fc067-4288-4d72-a1a2-55316581d833" providerId="ADAL" clId="{66EF712F-A712-472A-A99F-C8BBEE68E95E}" dt="2022-10-24T15:28:50.254" v="4315"/>
          <ac:inkMkLst>
            <pc:docMk/>
            <pc:sldMk cId="3891276999" sldId="264"/>
            <ac:inkMk id="67" creationId="{0EECA77B-58B4-AEAB-E8F9-86905EEF804A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69" creationId="{0783F214-9110-F613-644F-D3F01806C456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70" creationId="{3FA32934-FD0F-B7E6-9FEE-80C72C213FA4}"/>
          </ac:inkMkLst>
        </pc:inkChg>
        <pc:inkChg chg="add mod">
          <ac:chgData name="Hadi Aghazadeh Kohneh Shahri" userId="b00fc067-4288-4d72-a1a2-55316581d833" providerId="ADAL" clId="{66EF712F-A712-472A-A99F-C8BBEE68E95E}" dt="2022-10-24T15:28:55.103" v="4319"/>
          <ac:inkMkLst>
            <pc:docMk/>
            <pc:sldMk cId="3891276999" sldId="264"/>
            <ac:inkMk id="71" creationId="{8DD56F06-F6FB-CDF4-BF6E-B0768FA3C900}"/>
          </ac:inkMkLst>
        </pc:inkChg>
        <pc:inkChg chg="add">
          <ac:chgData name="Hadi Aghazadeh Kohneh Shahri" userId="b00fc067-4288-4d72-a1a2-55316581d833" providerId="ADAL" clId="{66EF712F-A712-472A-A99F-C8BBEE68E95E}" dt="2022-10-24T15:29:18.626" v="4347" actId="9405"/>
          <ac:inkMkLst>
            <pc:docMk/>
            <pc:sldMk cId="3891276999" sldId="264"/>
            <ac:inkMk id="73" creationId="{B43E8FE2-41E5-10D9-5EC8-14A5C8491C2E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4" creationId="{3D440F17-AEA1-DA2C-3727-68E0557A200D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5" creationId="{CEB23E13-BF8F-D56D-3CCA-F513CC02D880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6" creationId="{37957F56-D708-3D91-73D5-3519CECBAE53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7" creationId="{C4DC10B1-E546-C0E0-2B8B-E156656F7A98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8" creationId="{A53B04AF-A405-8219-AF68-289F4B4460A5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79" creationId="{7CCB5442-883E-90E0-2FA9-4A7113044028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0" creationId="{F1881856-917A-3597-D433-71AE6932D7D5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1" creationId="{1EFB9339-2383-213A-64B1-8138594751C0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2" creationId="{9AF2172F-F4A5-01EE-6424-F88520B19959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3" creationId="{334273FA-A9AA-6947-B26F-053ED605F092}"/>
          </ac:inkMkLst>
        </pc:inkChg>
        <pc:inkChg chg="add mod">
          <ac:chgData name="Hadi Aghazadeh Kohneh Shahri" userId="b00fc067-4288-4d72-a1a2-55316581d833" providerId="ADAL" clId="{66EF712F-A712-472A-A99F-C8BBEE68E95E}" dt="2022-10-24T15:29:39.628" v="4359"/>
          <ac:inkMkLst>
            <pc:docMk/>
            <pc:sldMk cId="3891276999" sldId="264"/>
            <ac:inkMk id="84" creationId="{59A57B40-E6C7-685C-CCA9-BF5405644CB4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87" creationId="{4C369DE4-FAA2-7866-F691-C2AC0E9E86E5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88" creationId="{E94CA4BD-D271-4B0A-CD50-7D03E8B12069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0" creationId="{09820BD3-DAC3-717A-4CC7-75A841E7630A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1" creationId="{DF112A5B-F39E-6029-F3B9-934147B3CA5D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2" creationId="{835E3EED-0D7D-4FF2-512D-2592FD88DE67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3" creationId="{24C860BE-4B00-73A6-EAC1-4EE99DA7DE6B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5" creationId="{D6E5240B-43F9-5FFA-883F-D565271E4166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6" creationId="{0C0D8EB5-2597-CF83-FB76-0A5F82FBBD64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7" creationId="{3A6011F3-9063-E3DB-0C2C-00526AE8FF9F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8" creationId="{C6DD6DAA-5310-7D9C-86A1-D7F00A063C0B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99" creationId="{29F3C481-89AD-3976-85FC-BBE9B7EF7627}"/>
          </ac:inkMkLst>
        </pc:inkChg>
        <pc:inkChg chg="add mod">
          <ac:chgData name="Hadi Aghazadeh Kohneh Shahri" userId="b00fc067-4288-4d72-a1a2-55316581d833" providerId="ADAL" clId="{66EF712F-A712-472A-A99F-C8BBEE68E95E}" dt="2022-10-24T15:30:02.796" v="4375"/>
          <ac:inkMkLst>
            <pc:docMk/>
            <pc:sldMk cId="3891276999" sldId="264"/>
            <ac:inkMk id="101" creationId="{C084CBD2-C094-22BC-DEC9-8F367C3C5380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3" creationId="{CCF5E9D5-13B5-739F-262D-8EBBD61B29F7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4" creationId="{D09390A7-D194-DE43-6E5F-7E142A460755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6" creationId="{52A6BBC1-AF49-B5DD-82DB-01203DC2D4F4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7" creationId="{A555740D-0994-99DC-E582-610B0FE37E5C}"/>
          </ac:inkMkLst>
        </pc:inkChg>
        <pc:inkChg chg="add mod">
          <ac:chgData name="Hadi Aghazadeh Kohneh Shahri" userId="b00fc067-4288-4d72-a1a2-55316581d833" providerId="ADAL" clId="{66EF712F-A712-472A-A99F-C8BBEE68E95E}" dt="2022-10-24T15:30:20.670" v="4382"/>
          <ac:inkMkLst>
            <pc:docMk/>
            <pc:sldMk cId="3891276999" sldId="264"/>
            <ac:inkMk id="108" creationId="{1BB541A2-31D3-C65C-08C2-DAA53F81CFC9}"/>
          </ac:inkMkLst>
        </pc:inkChg>
        <pc:inkChg chg="add mod">
          <ac:chgData name="Hadi Aghazadeh Kohneh Shahri" userId="b00fc067-4288-4d72-a1a2-55316581d833" providerId="ADAL" clId="{66EF712F-A712-472A-A99F-C8BBEE68E95E}" dt="2022-10-24T15:30:42.265" v="4385"/>
          <ac:inkMkLst>
            <pc:docMk/>
            <pc:sldMk cId="3891276999" sldId="264"/>
            <ac:inkMk id="110" creationId="{116EBB67-A8CE-0CAF-0351-1FF6DF0C6122}"/>
          </ac:inkMkLst>
        </pc:inkChg>
        <pc:inkChg chg="add mod">
          <ac:chgData name="Hadi Aghazadeh Kohneh Shahri" userId="b00fc067-4288-4d72-a1a2-55316581d833" providerId="ADAL" clId="{66EF712F-A712-472A-A99F-C8BBEE68E95E}" dt="2022-10-24T15:30:42.265" v="4385"/>
          <ac:inkMkLst>
            <pc:docMk/>
            <pc:sldMk cId="3891276999" sldId="264"/>
            <ac:inkMk id="111" creationId="{AF5646DF-FF4E-462D-2D32-FA91060BE201}"/>
          </ac:inkMkLst>
        </pc:inkChg>
        <pc:inkChg chg="add">
          <ac:chgData name="Hadi Aghazadeh Kohneh Shahri" userId="b00fc067-4288-4d72-a1a2-55316581d833" providerId="ADAL" clId="{66EF712F-A712-472A-A99F-C8BBEE68E95E}" dt="2022-10-24T15:30:49.786" v="4386" actId="9405"/>
          <ac:inkMkLst>
            <pc:docMk/>
            <pc:sldMk cId="3891276999" sldId="264"/>
            <ac:inkMk id="113" creationId="{C6443945-1EC5-C61E-5DCE-F383B2CB3E45}"/>
          </ac:inkMkLst>
        </pc:inkChg>
        <pc:inkChg chg="add">
          <ac:chgData name="Hadi Aghazadeh Kohneh Shahri" userId="b00fc067-4288-4d72-a1a2-55316581d833" providerId="ADAL" clId="{66EF712F-A712-472A-A99F-C8BBEE68E95E}" dt="2022-10-24T15:30:51.185" v="4387" actId="9405"/>
          <ac:inkMkLst>
            <pc:docMk/>
            <pc:sldMk cId="3891276999" sldId="264"/>
            <ac:inkMk id="114" creationId="{95756632-797E-B50C-D79C-4B66FDB7C634}"/>
          </ac:inkMkLst>
        </pc:inkChg>
        <pc:inkChg chg="add">
          <ac:chgData name="Hadi Aghazadeh Kohneh Shahri" userId="b00fc067-4288-4d72-a1a2-55316581d833" providerId="ADAL" clId="{66EF712F-A712-472A-A99F-C8BBEE68E95E}" dt="2022-10-24T15:30:52.290" v="4388" actId="9405"/>
          <ac:inkMkLst>
            <pc:docMk/>
            <pc:sldMk cId="3891276999" sldId="264"/>
            <ac:inkMk id="115" creationId="{214D5524-B575-F5D3-4BE2-30F59FB9B680}"/>
          </ac:inkMkLst>
        </pc:inkChg>
        <pc:inkChg chg="add">
          <ac:chgData name="Hadi Aghazadeh Kohneh Shahri" userId="b00fc067-4288-4d72-a1a2-55316581d833" providerId="ADAL" clId="{66EF712F-A712-472A-A99F-C8BBEE68E95E}" dt="2022-10-24T15:30:53.103" v="4389" actId="9405"/>
          <ac:inkMkLst>
            <pc:docMk/>
            <pc:sldMk cId="3891276999" sldId="264"/>
            <ac:inkMk id="116" creationId="{3B89BCF8-6748-BFCE-3C5D-7861B1992BC2}"/>
          </ac:inkMkLst>
        </pc:inkChg>
        <pc:inkChg chg="add">
          <ac:chgData name="Hadi Aghazadeh Kohneh Shahri" userId="b00fc067-4288-4d72-a1a2-55316581d833" providerId="ADAL" clId="{66EF712F-A712-472A-A99F-C8BBEE68E95E}" dt="2022-10-24T15:30:54.193" v="4390" actId="9405"/>
          <ac:inkMkLst>
            <pc:docMk/>
            <pc:sldMk cId="3891276999" sldId="264"/>
            <ac:inkMk id="117" creationId="{86A3F338-872D-6F18-0B6B-A7081A65E77C}"/>
          </ac:inkMkLst>
        </pc:inkChg>
      </pc:sldChg>
      <pc:sldChg chg="del">
        <pc:chgData name="Hadi Aghazadeh Kohneh Shahri" userId="b00fc067-4288-4d72-a1a2-55316581d833" providerId="ADAL" clId="{66EF712F-A712-472A-A99F-C8BBEE68E95E}" dt="2022-10-12T14:08:57.341" v="0" actId="47"/>
        <pc:sldMkLst>
          <pc:docMk/>
          <pc:sldMk cId="4172477390" sldId="265"/>
        </pc:sldMkLst>
      </pc:sldChg>
      <pc:sldChg chg="addSp delSp modSp add mod">
        <pc:chgData name="Hadi Aghazadeh Kohneh Shahri" userId="b00fc067-4288-4d72-a1a2-55316581d833" providerId="ADAL" clId="{66EF712F-A712-472A-A99F-C8BBEE68E95E}" dt="2022-10-24T15:35:00.418" v="4503"/>
        <pc:sldMkLst>
          <pc:docMk/>
          <pc:sldMk cId="4209821357" sldId="265"/>
        </pc:sldMkLst>
        <pc:spChg chg="mod">
          <ac:chgData name="Hadi Aghazadeh Kohneh Shahri" userId="b00fc067-4288-4d72-a1a2-55316581d833" providerId="ADAL" clId="{66EF712F-A712-472A-A99F-C8BBEE68E95E}" dt="2022-10-23T19:01:51.816" v="3911" actId="404"/>
          <ac:spMkLst>
            <pc:docMk/>
            <pc:sldMk cId="4209821357" sldId="265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66EF712F-A712-472A-A99F-C8BBEE68E95E}" dt="2022-10-23T18:58:59.156" v="3874" actId="478"/>
          <ac:spMkLst>
            <pc:docMk/>
            <pc:sldMk cId="4209821357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66EF712F-A712-472A-A99F-C8BBEE68E95E}" dt="2022-10-23T18:59:01.585" v="3875" actId="478"/>
          <ac:spMkLst>
            <pc:docMk/>
            <pc:sldMk cId="4209821357" sldId="265"/>
            <ac:spMk id="7" creationId="{728E58E7-BDA3-D024-C628-5CF781DB0FEB}"/>
          </ac:spMkLst>
        </pc:spChg>
        <pc:grpChg chg="del 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9" creationId="{BEEDF014-7829-0286-4F1F-0DF5DB56146F}"/>
          </ac:grpSpMkLst>
        </pc:grpChg>
        <pc:grpChg chg="del mod">
          <ac:chgData name="Hadi Aghazadeh Kohneh Shahri" userId="b00fc067-4288-4d72-a1a2-55316581d833" providerId="ADAL" clId="{66EF712F-A712-472A-A99F-C8BBEE68E95E}" dt="2022-10-24T15:31:30.025" v="4407"/>
          <ac:grpSpMkLst>
            <pc:docMk/>
            <pc:sldMk cId="4209821357" sldId="265"/>
            <ac:grpSpMk id="19" creationId="{2912342E-2D3C-E64B-37D3-557F085B0B19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0" creationId="{F2A01D6E-7011-5DA9-083E-DCBBD37EA015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1" creationId="{BEE3B165-E1E8-DF66-6474-5778AD42893F}"/>
          </ac:grpSpMkLst>
        </pc:grpChg>
        <pc:grpChg chg="mod">
          <ac:chgData name="Hadi Aghazadeh Kohneh Shahri" userId="b00fc067-4288-4d72-a1a2-55316581d833" providerId="ADAL" clId="{66EF712F-A712-472A-A99F-C8BBEE68E95E}" dt="2022-10-24T15:31:28.612" v="4405"/>
          <ac:grpSpMkLst>
            <pc:docMk/>
            <pc:sldMk cId="4209821357" sldId="265"/>
            <ac:grpSpMk id="22" creationId="{5A551413-6714-7F46-9F0D-81630FC97782}"/>
          </ac:grpSpMkLst>
        </pc:grpChg>
        <pc:grpChg chg="add del 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24" creationId="{0F85C545-1CC1-4127-8314-4413E0FA555F}"/>
          </ac:grpSpMkLst>
        </pc:grpChg>
        <pc:grpChg chg="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30" creationId="{4448C164-07DB-D11E-EDAC-B5532F8046B4}"/>
          </ac:grpSpMkLst>
        </pc:grpChg>
        <pc:grpChg chg="mod">
          <ac:chgData name="Hadi Aghazadeh Kohneh Shahri" userId="b00fc067-4288-4d72-a1a2-55316581d833" providerId="ADAL" clId="{66EF712F-A712-472A-A99F-C8BBEE68E95E}" dt="2022-10-24T15:31:34.918" v="4415"/>
          <ac:grpSpMkLst>
            <pc:docMk/>
            <pc:sldMk cId="4209821357" sldId="265"/>
            <ac:grpSpMk id="31" creationId="{89E46FCC-D41C-F800-005C-0FD47A86E38E}"/>
          </ac:grpSpMkLst>
        </pc:grpChg>
        <pc:grpChg chg="mod">
          <ac:chgData name="Hadi Aghazadeh Kohneh Shahri" userId="b00fc067-4288-4d72-a1a2-55316581d833" providerId="ADAL" clId="{66EF712F-A712-472A-A99F-C8BBEE68E95E}" dt="2022-10-24T15:31:42.546" v="4428"/>
          <ac:grpSpMkLst>
            <pc:docMk/>
            <pc:sldMk cId="4209821357" sldId="265"/>
            <ac:grpSpMk id="43" creationId="{F3955B62-06C6-4C0F-CBF8-1CA729B6ED48}"/>
          </ac:grpSpMkLst>
        </pc:grpChg>
        <pc:grpChg chg="mod">
          <ac:chgData name="Hadi Aghazadeh Kohneh Shahri" userId="b00fc067-4288-4d72-a1a2-55316581d833" providerId="ADAL" clId="{66EF712F-A712-472A-A99F-C8BBEE68E95E}" dt="2022-10-24T15:31:46.831" v="4433"/>
          <ac:grpSpMkLst>
            <pc:docMk/>
            <pc:sldMk cId="4209821357" sldId="265"/>
            <ac:grpSpMk id="48" creationId="{A2A67EC6-2D11-0810-4394-1EC96263CF48}"/>
          </ac:grpSpMkLst>
        </pc:grpChg>
        <pc:grpChg chg="del mod">
          <ac:chgData name="Hadi Aghazadeh Kohneh Shahri" userId="b00fc067-4288-4d72-a1a2-55316581d833" providerId="ADAL" clId="{66EF712F-A712-472A-A99F-C8BBEE68E95E}" dt="2022-10-24T15:31:50.667" v="4442"/>
          <ac:grpSpMkLst>
            <pc:docMk/>
            <pc:sldMk cId="4209821357" sldId="265"/>
            <ac:grpSpMk id="54" creationId="{92C3F22D-3D0B-26DF-BE83-D4DF0CCC587D}"/>
          </ac:grpSpMkLst>
        </pc:grpChg>
        <pc:grpChg chg="del mod">
          <ac:chgData name="Hadi Aghazadeh Kohneh Shahri" userId="b00fc067-4288-4d72-a1a2-55316581d833" providerId="ADAL" clId="{66EF712F-A712-472A-A99F-C8BBEE68E95E}" dt="2022-10-24T15:31:53.685" v="4448"/>
          <ac:grpSpMkLst>
            <pc:docMk/>
            <pc:sldMk cId="4209821357" sldId="265"/>
            <ac:grpSpMk id="57" creationId="{247F2543-159D-4E75-1721-2320960E9598}"/>
          </ac:grpSpMkLst>
        </pc:grpChg>
        <pc:grpChg chg="mod">
          <ac:chgData name="Hadi Aghazadeh Kohneh Shahri" userId="b00fc067-4288-4d72-a1a2-55316581d833" providerId="ADAL" clId="{66EF712F-A712-472A-A99F-C8BBEE68E95E}" dt="2022-10-24T15:31:53.685" v="4448"/>
          <ac:grpSpMkLst>
            <pc:docMk/>
            <pc:sldMk cId="4209821357" sldId="265"/>
            <ac:grpSpMk id="63" creationId="{E5F08795-E9A7-A02A-3AB4-D1D12E91A58E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1" creationId="{38FA9501-8A48-2938-CF4D-B44AB21EF8FD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2" creationId="{26803AB9-1C8A-3E76-FB9D-29E764FBAB06}"/>
          </ac:grpSpMkLst>
        </pc:grpChg>
        <pc:grpChg chg="mod">
          <ac:chgData name="Hadi Aghazadeh Kohneh Shahri" userId="b00fc067-4288-4d72-a1a2-55316581d833" providerId="ADAL" clId="{66EF712F-A712-472A-A99F-C8BBEE68E95E}" dt="2022-10-24T15:32:41.465" v="4456"/>
          <ac:grpSpMkLst>
            <pc:docMk/>
            <pc:sldMk cId="4209821357" sldId="265"/>
            <ac:grpSpMk id="73" creationId="{68890176-7B04-947C-EE94-3BF231F80C1D}"/>
          </ac:grpSpMkLst>
        </pc:grpChg>
        <pc:grpChg chg="mod">
          <ac:chgData name="Hadi Aghazadeh Kohneh Shahri" userId="b00fc067-4288-4d72-a1a2-55316581d833" providerId="ADAL" clId="{66EF712F-A712-472A-A99F-C8BBEE68E95E}" dt="2022-10-24T15:32:45.382" v="4462"/>
          <ac:grpSpMkLst>
            <pc:docMk/>
            <pc:sldMk cId="4209821357" sldId="265"/>
            <ac:grpSpMk id="79" creationId="{9EC1739B-ECBD-74DD-6793-5DC2551091C1}"/>
          </ac:grpSpMkLst>
        </pc:grpChg>
        <pc:grpChg chg="mod">
          <ac:chgData name="Hadi Aghazadeh Kohneh Shahri" userId="b00fc067-4288-4d72-a1a2-55316581d833" providerId="ADAL" clId="{66EF712F-A712-472A-A99F-C8BBEE68E95E}" dt="2022-10-24T15:32:45.382" v="4462"/>
          <ac:grpSpMkLst>
            <pc:docMk/>
            <pc:sldMk cId="4209821357" sldId="265"/>
            <ac:grpSpMk id="80" creationId="{15EA0652-5472-449E-F883-36B7D854DEDA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1" creationId="{426CED79-A461-2FA0-5717-826576053080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2" creationId="{559C6605-6924-8EDB-DF84-EB9F3ADB2CDE}"/>
          </ac:grpSpMkLst>
        </pc:grpChg>
        <pc:grpChg chg="del 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98" creationId="{F18B178A-554F-DF1F-E531-C6F754EE342F}"/>
          </ac:grpSpMkLst>
        </pc:grpChg>
        <pc:grpChg chg="mod">
          <ac:chgData name="Hadi Aghazadeh Kohneh Shahri" userId="b00fc067-4288-4d72-a1a2-55316581d833" providerId="ADAL" clId="{66EF712F-A712-472A-A99F-C8BBEE68E95E}" dt="2022-10-24T15:34:13.980" v="4490"/>
          <ac:grpSpMkLst>
            <pc:docMk/>
            <pc:sldMk cId="4209821357" sldId="265"/>
            <ac:grpSpMk id="108" creationId="{63C3A9BB-7A81-1E61-B463-E017082E1325}"/>
          </ac:grpSpMkLst>
        </pc:grpChg>
        <pc:grpChg chg="mod">
          <ac:chgData name="Hadi Aghazadeh Kohneh Shahri" userId="b00fc067-4288-4d72-a1a2-55316581d833" providerId="ADAL" clId="{66EF712F-A712-472A-A99F-C8BBEE68E95E}" dt="2022-10-24T15:34:21.138" v="4499"/>
          <ac:grpSpMkLst>
            <pc:docMk/>
            <pc:sldMk cId="4209821357" sldId="265"/>
            <ac:grpSpMk id="117" creationId="{55472A27-15EA-D954-8E16-D8AAC6DFCDB2}"/>
          </ac:grpSpMkLst>
        </pc:grpChg>
        <pc:grpChg chg="mod">
          <ac:chgData name="Hadi Aghazadeh Kohneh Shahri" userId="b00fc067-4288-4d72-a1a2-55316581d833" providerId="ADAL" clId="{66EF712F-A712-472A-A99F-C8BBEE68E95E}" dt="2022-10-24T15:34:21.138" v="4499"/>
          <ac:grpSpMkLst>
            <pc:docMk/>
            <pc:sldMk cId="4209821357" sldId="265"/>
            <ac:grpSpMk id="118" creationId="{BE7415C4-45F9-AF82-65EC-CED4F0A7FCAF}"/>
          </ac:grpSpMkLst>
        </pc:grpChg>
        <pc:grpChg chg="mod">
          <ac:chgData name="Hadi Aghazadeh Kohneh Shahri" userId="b00fc067-4288-4d72-a1a2-55316581d833" providerId="ADAL" clId="{66EF712F-A712-472A-A99F-C8BBEE68E95E}" dt="2022-10-24T15:35:00.418" v="4503"/>
          <ac:grpSpMkLst>
            <pc:docMk/>
            <pc:sldMk cId="4209821357" sldId="265"/>
            <ac:grpSpMk id="122" creationId="{3AF1D090-F3F5-9D3A-4BCD-1BC575F46826}"/>
          </ac:grpSpMkLst>
        </pc:grpChg>
        <pc:picChg chg="add mod">
          <ac:chgData name="Hadi Aghazadeh Kohneh Shahri" userId="b00fc067-4288-4d72-a1a2-55316581d833" providerId="ADAL" clId="{66EF712F-A712-472A-A99F-C8BBEE68E95E}" dt="2022-10-23T20:20:43.496" v="4201" actId="1076"/>
          <ac:picMkLst>
            <pc:docMk/>
            <pc:sldMk cId="4209821357" sldId="265"/>
            <ac:picMk id="8" creationId="{88680165-C4EA-CA8C-2104-E1633150F315}"/>
          </ac:picMkLst>
        </pc:pic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3" creationId="{E580228B-6484-74AF-64A9-37BD858FB189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5" creationId="{A0B09745-EDAE-CB90-1E03-4E21CC2D9F21}"/>
          </ac:inkMkLst>
        </pc:inkChg>
        <pc:inkChg chg="add del">
          <ac:chgData name="Hadi Aghazadeh Kohneh Shahri" userId="b00fc067-4288-4d72-a1a2-55316581d833" providerId="ADAL" clId="{66EF712F-A712-472A-A99F-C8BBEE68E95E}" dt="2022-10-23T18:58:42.098" v="3871" actId="21"/>
          <ac:inkMkLst>
            <pc:docMk/>
            <pc:sldMk cId="4209821357" sldId="265"/>
            <ac:inkMk id="5" creationId="{E74794AD-0199-A8DE-E911-EABE8BDE17BB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6" creationId="{8A0DBCEE-79AC-F263-586C-9EC1B220BA2D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7" creationId="{2353C603-D63C-66A3-56B2-0DE9DD342172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0" creationId="{207570A4-6B31-4FB3-C794-C32FE425F956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1" creationId="{A8B0B222-0135-749C-3616-9E2E308B2A4E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2" creationId="{F15E409E-A7BA-949A-A573-74644F1B173F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3" creationId="{64605974-440E-DBF5-9584-B88DB0CD5A41}"/>
          </ac:inkMkLst>
        </pc:inkChg>
        <pc:inkChg chg="add mod">
          <ac:chgData name="Hadi Aghazadeh Kohneh Shahri" userId="b00fc067-4288-4d72-a1a2-55316581d833" providerId="ADAL" clId="{66EF712F-A712-472A-A99F-C8BBEE68E95E}" dt="2022-10-24T15:31:28.612" v="4405"/>
          <ac:inkMkLst>
            <pc:docMk/>
            <pc:sldMk cId="4209821357" sldId="265"/>
            <ac:inkMk id="14" creationId="{8BBA1855-B92C-EC01-0D83-4E8115C1C425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5" creationId="{3D780ED6-D06F-0620-4879-403EC5173BD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6" creationId="{698E8C1F-1DA1-873B-556A-5F48D203959C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7" creationId="{18E645B5-54C9-D9BB-02F4-4B93C8F74F5C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18" creationId="{AA6FF396-CE6F-B4DA-0FF6-F8E676B1B690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3" creationId="{A33B5776-16C4-C300-6A7F-5BA575B603A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5" creationId="{91257967-5280-2817-AE28-C3132A66EBA8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6" creationId="{05BE4D35-9A19-23D3-E603-4104EB250BE1}"/>
          </ac:inkMkLst>
        </pc:inkChg>
        <pc:inkChg chg="add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7" creationId="{2EBB0353-6C25-169C-B9F1-C368CDB6AC8C}"/>
          </ac:inkMkLst>
        </pc:inkChg>
        <pc:inkChg chg="add del mod">
          <ac:chgData name="Hadi Aghazadeh Kohneh Shahri" userId="b00fc067-4288-4d72-a1a2-55316581d833" providerId="ADAL" clId="{66EF712F-A712-472A-A99F-C8BBEE68E95E}" dt="2022-10-24T15:31:35.222" v="4416" actId="9405"/>
          <ac:inkMkLst>
            <pc:docMk/>
            <pc:sldMk cId="4209821357" sldId="265"/>
            <ac:inkMk id="28" creationId="{0E4D06F1-250A-EF34-4E7E-2C2C80021FFA}"/>
          </ac:inkMkLst>
        </pc:inkChg>
        <pc:inkChg chg="add del mod">
          <ac:chgData name="Hadi Aghazadeh Kohneh Shahri" userId="b00fc067-4288-4d72-a1a2-55316581d833" providerId="ADAL" clId="{66EF712F-A712-472A-A99F-C8BBEE68E95E}" dt="2022-10-24T15:31:34.918" v="4415"/>
          <ac:inkMkLst>
            <pc:docMk/>
            <pc:sldMk cId="4209821357" sldId="265"/>
            <ac:inkMk id="29" creationId="{8278BA95-AF37-62C0-A3EB-F7001A466805}"/>
          </ac:inkMkLst>
        </pc:inkChg>
        <pc:inkChg chg="add">
          <ac:chgData name="Hadi Aghazadeh Kohneh Shahri" userId="b00fc067-4288-4d72-a1a2-55316581d833" providerId="ADAL" clId="{66EF712F-A712-472A-A99F-C8BBEE68E95E}" dt="2022-10-24T15:31:35.889" v="4417" actId="9405"/>
          <ac:inkMkLst>
            <pc:docMk/>
            <pc:sldMk cId="4209821357" sldId="265"/>
            <ac:inkMk id="32" creationId="{89078444-9285-9E4B-3290-938573F0FEB6}"/>
          </ac:inkMkLst>
        </pc:inkChg>
        <pc:inkChg chg="add">
          <ac:chgData name="Hadi Aghazadeh Kohneh Shahri" userId="b00fc067-4288-4d72-a1a2-55316581d833" providerId="ADAL" clId="{66EF712F-A712-472A-A99F-C8BBEE68E95E}" dt="2022-10-24T15:31:36.819" v="4418" actId="9405"/>
          <ac:inkMkLst>
            <pc:docMk/>
            <pc:sldMk cId="4209821357" sldId="265"/>
            <ac:inkMk id="33" creationId="{6B37F915-F628-962D-59A5-704301A24537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4" creationId="{B26AA044-ACA3-30DE-45A7-D38DA1704C06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5" creationId="{90A1194C-4DB8-CAD6-7851-0237D923F7E0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6" creationId="{6B543737-8923-C634-A018-6DA80CA3E752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7" creationId="{3EB34142-4981-66FB-2D97-EA3092764771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8" creationId="{3D6F2069-8109-6DD4-EA1A-25491C5AC29C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39" creationId="{44A46B74-967D-9207-E4B8-D1667084C069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40" creationId="{13A4423E-7B26-BBB5-B148-0FB72FA1632C}"/>
          </ac:inkMkLst>
        </pc:inkChg>
        <pc:inkChg chg="add mod">
          <ac:chgData name="Hadi Aghazadeh Kohneh Shahri" userId="b00fc067-4288-4d72-a1a2-55316581d833" providerId="ADAL" clId="{66EF712F-A712-472A-A99F-C8BBEE68E95E}" dt="2022-10-24T15:31:42.546" v="4428"/>
          <ac:inkMkLst>
            <pc:docMk/>
            <pc:sldMk cId="4209821357" sldId="265"/>
            <ac:inkMk id="41" creationId="{FCC86246-F016-9B9C-9BC5-EFA5D016C543}"/>
          </ac:inkMkLst>
        </pc:inkChg>
        <pc:inkChg chg="add">
          <ac:chgData name="Hadi Aghazadeh Kohneh Shahri" userId="b00fc067-4288-4d72-a1a2-55316581d833" providerId="ADAL" clId="{66EF712F-A712-472A-A99F-C8BBEE68E95E}" dt="2022-10-24T15:31:41.979" v="4427" actId="9405"/>
          <ac:inkMkLst>
            <pc:docMk/>
            <pc:sldMk cId="4209821357" sldId="265"/>
            <ac:inkMk id="42" creationId="{392C0118-7A36-EBEF-22FE-3D217B5A245E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4" creationId="{913BCEA8-A1C1-37D1-09CA-DBC8B13DAE82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5" creationId="{FB8FB717-CECF-F6E0-877B-5D4E235FFA69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6" creationId="{50D7A4C3-AD78-D59C-4FED-6B3603EF08E6}"/>
          </ac:inkMkLst>
        </pc:inkChg>
        <pc:inkChg chg="add mod">
          <ac:chgData name="Hadi Aghazadeh Kohneh Shahri" userId="b00fc067-4288-4d72-a1a2-55316581d833" providerId="ADAL" clId="{66EF712F-A712-472A-A99F-C8BBEE68E95E}" dt="2022-10-24T15:31:46.831" v="4433"/>
          <ac:inkMkLst>
            <pc:docMk/>
            <pc:sldMk cId="4209821357" sldId="265"/>
            <ac:inkMk id="47" creationId="{CA6BFFD7-36F1-EBEB-2A4C-DCD7E5EBB191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49" creationId="{0184AFC5-E69C-93BA-85EB-E9373CA02E70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0" creationId="{E161E155-FECE-5C06-9497-EC2089736E9F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1" creationId="{27C8343D-1D12-6931-9895-66F56E2B1434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2" creationId="{964A876A-1A7D-8958-35E4-8F47B7DA43EC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3" creationId="{58473429-6BE5-3506-2121-90007FB080C1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5" creationId="{24CE86EE-115D-0956-4BBF-264581B4BA60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6" creationId="{5F4888DA-6AA6-F508-68CC-2DB134F4540F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8" creationId="{914F7CB3-9F65-24CD-8C6F-89DEE5F6240B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59" creationId="{927FCBA0-A537-EE8F-54EA-F1545D503487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0" creationId="{633539FE-D4C9-04A2-2C99-35AB7CC9234E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1" creationId="{CC4686E8-12A4-32D4-3FE4-0A280D1B8896}"/>
          </ac:inkMkLst>
        </pc:inkChg>
        <pc:inkChg chg="add mod">
          <ac:chgData name="Hadi Aghazadeh Kohneh Shahri" userId="b00fc067-4288-4d72-a1a2-55316581d833" providerId="ADAL" clId="{66EF712F-A712-472A-A99F-C8BBEE68E95E}" dt="2022-10-24T15:31:53.685" v="4448"/>
          <ac:inkMkLst>
            <pc:docMk/>
            <pc:sldMk cId="4209821357" sldId="265"/>
            <ac:inkMk id="62" creationId="{20672BD6-0030-47B1-A098-F25A5A0AA22B}"/>
          </ac:inkMkLst>
        </pc:inkChg>
        <pc:inkChg chg="add">
          <ac:chgData name="Hadi Aghazadeh Kohneh Shahri" userId="b00fc067-4288-4d72-a1a2-55316581d833" providerId="ADAL" clId="{66EF712F-A712-472A-A99F-C8BBEE68E95E}" dt="2022-10-24T15:32:14.040" v="4449" actId="9405"/>
          <ac:inkMkLst>
            <pc:docMk/>
            <pc:sldMk cId="4209821357" sldId="265"/>
            <ac:inkMk id="64" creationId="{E95826F8-132F-7765-1820-91AC6771A2A0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5" creationId="{51856B9C-A112-8328-4181-10BFC0039C5A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6" creationId="{CCDAD95D-0B70-549C-CA5C-78D36BBD5C74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7" creationId="{47DDAEA8-4BA9-E3A2-868B-EB579038CC38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8" creationId="{AA62BCAF-4DF7-7CA3-B284-734FBFEF6363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69" creationId="{8B76695A-1491-2FB8-3843-B26DA998E473}"/>
          </ac:inkMkLst>
        </pc:inkChg>
        <pc:inkChg chg="add mod">
          <ac:chgData name="Hadi Aghazadeh Kohneh Shahri" userId="b00fc067-4288-4d72-a1a2-55316581d833" providerId="ADAL" clId="{66EF712F-A712-472A-A99F-C8BBEE68E95E}" dt="2022-10-24T15:32:41.465" v="4456"/>
          <ac:inkMkLst>
            <pc:docMk/>
            <pc:sldMk cId="4209821357" sldId="265"/>
            <ac:inkMk id="70" creationId="{F8267B98-EE5C-B123-1A59-5A79C7723100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4" creationId="{5904AE1B-2C0A-3585-17A7-614ED1A1D07F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5" creationId="{733F4165-A6D6-C65A-9C0D-C3EA59D90B03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6" creationId="{C8E19C92-3C4A-8A34-274B-2CD60FD4FFDD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7" creationId="{30ABB3A5-3DB6-19A5-B29C-3180AE246C71}"/>
          </ac:inkMkLst>
        </pc:inkChg>
        <pc:inkChg chg="add mod">
          <ac:chgData name="Hadi Aghazadeh Kohneh Shahri" userId="b00fc067-4288-4d72-a1a2-55316581d833" providerId="ADAL" clId="{66EF712F-A712-472A-A99F-C8BBEE68E95E}" dt="2022-10-24T15:32:45.382" v="4462"/>
          <ac:inkMkLst>
            <pc:docMk/>
            <pc:sldMk cId="4209821357" sldId="265"/>
            <ac:inkMk id="78" creationId="{A02FF254-A802-6D87-0F2D-738A10FCC32E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1" creationId="{11D78A59-4EE5-AAD3-C718-5BEB4B07465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2" creationId="{ADE59EF9-70D7-809F-C5EE-B8C4BD6C8CA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3" creationId="{B7A97330-19E8-5DF8-CB1C-EB2B1B7BB59D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4" creationId="{183A0897-B1EC-C1CC-DA28-34DBA5EC58E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5" creationId="{6504F9D0-B149-D876-15A7-1C91F7981B4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6" creationId="{4E35A6BC-77AD-ADDA-7405-5F5E32F2C6AE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7" creationId="{265C0F61-6C24-46DD-C698-B35BEEF2AC7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8" creationId="{C9753255-0AD5-3F6C-E157-2BA274A17970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89" creationId="{0AB7AFEB-CC94-8BC4-EB42-9DB8856A1AD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0" creationId="{4D910777-0600-39F9-F563-1FFA4C9E7D77}"/>
          </ac:inkMkLst>
        </pc:inkChg>
        <pc:inkChg chg="add del">
          <ac:chgData name="Hadi Aghazadeh Kohneh Shahri" userId="b00fc067-4288-4d72-a1a2-55316581d833" providerId="ADAL" clId="{66EF712F-A712-472A-A99F-C8BBEE68E95E}" dt="2022-10-24T15:34:04.038" v="4480"/>
          <ac:inkMkLst>
            <pc:docMk/>
            <pc:sldMk cId="4209821357" sldId="265"/>
            <ac:inkMk id="93" creationId="{60C1C948-5E7A-BB0E-7C2B-0DCBD962720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4" creationId="{F53F37B2-B28E-06AC-5BD7-A637DADA8E92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5" creationId="{F249B987-E51A-3EE6-5524-9383599356ED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6" creationId="{8C3F0665-D0A4-7EDD-DB65-E417DC0F60E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7" creationId="{43583C5F-54F9-BD02-43F0-0ACBC9BC5F1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99" creationId="{61BCB071-2A0A-2782-84E7-778540A7B95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0" creationId="{C6DDF9D6-60F4-35B7-5080-9AAFBDBF161C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1" creationId="{EB298666-A92B-C90B-9209-45283FC884D1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2" creationId="{AC28007D-25E7-4DB3-EEF0-3EFAC485346F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3" creationId="{B8B83C2A-DF21-C2B3-5C38-D3BFAC0D9FB7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4" creationId="{856122D1-13DB-C014-ED55-E58013CC2942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5" creationId="{19B28F6A-DD28-C251-ACEE-46C93A450A9A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6" creationId="{F305B87F-0BA6-814D-0A31-4F1507ECC151}"/>
          </ac:inkMkLst>
        </pc:inkChg>
        <pc:inkChg chg="add mod">
          <ac:chgData name="Hadi Aghazadeh Kohneh Shahri" userId="b00fc067-4288-4d72-a1a2-55316581d833" providerId="ADAL" clId="{66EF712F-A712-472A-A99F-C8BBEE68E95E}" dt="2022-10-24T15:34:13.980" v="4490"/>
          <ac:inkMkLst>
            <pc:docMk/>
            <pc:sldMk cId="4209821357" sldId="265"/>
            <ac:inkMk id="107" creationId="{62F8767A-1F36-7F20-E50F-823BB2173F29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09" creationId="{6CB991AC-5B9C-8D84-7026-7E658C236852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0" creationId="{C639D414-0065-0F0A-D2F5-8018FE8CC7CA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1" creationId="{02D21D4B-CD72-3F2D-B8EE-0679EBCD3CB3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2" creationId="{0866B324-AA16-12AE-5636-9E5883A0A187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3" creationId="{F90AD020-4C06-B3C6-4D48-19671829DA3F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4" creationId="{0B39D906-48B3-1381-2BE7-BDD0F7A2D68E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5" creationId="{D0607D57-8F86-FC4E-EEEA-D14E5C21EE94}"/>
          </ac:inkMkLst>
        </pc:inkChg>
        <pc:inkChg chg="add mod">
          <ac:chgData name="Hadi Aghazadeh Kohneh Shahri" userId="b00fc067-4288-4d72-a1a2-55316581d833" providerId="ADAL" clId="{66EF712F-A712-472A-A99F-C8BBEE68E95E}" dt="2022-10-24T15:34:21.138" v="4499"/>
          <ac:inkMkLst>
            <pc:docMk/>
            <pc:sldMk cId="4209821357" sldId="265"/>
            <ac:inkMk id="116" creationId="{E8169336-A1EA-81BA-1547-B7BA337027D7}"/>
          </ac:inkMkLst>
        </pc:inkChg>
        <pc:inkChg chg="add">
          <ac:chgData name="Hadi Aghazadeh Kohneh Shahri" userId="b00fc067-4288-4d72-a1a2-55316581d833" providerId="ADAL" clId="{66EF712F-A712-472A-A99F-C8BBEE68E95E}" dt="2022-10-24T15:34:22.441" v="4500" actId="9405"/>
          <ac:inkMkLst>
            <pc:docMk/>
            <pc:sldMk cId="4209821357" sldId="265"/>
            <ac:inkMk id="119" creationId="{1C9F6F68-95AB-0045-5492-D4077787E8F8}"/>
          </ac:inkMkLst>
        </pc:inkChg>
        <pc:inkChg chg="add mod">
          <ac:chgData name="Hadi Aghazadeh Kohneh Shahri" userId="b00fc067-4288-4d72-a1a2-55316581d833" providerId="ADAL" clId="{66EF712F-A712-472A-A99F-C8BBEE68E95E}" dt="2022-10-24T15:35:00.418" v="4503"/>
          <ac:inkMkLst>
            <pc:docMk/>
            <pc:sldMk cId="4209821357" sldId="265"/>
            <ac:inkMk id="120" creationId="{6F58308D-66A3-246A-33D3-329D2C8E0C3D}"/>
          </ac:inkMkLst>
        </pc:inkChg>
        <pc:inkChg chg="add mod">
          <ac:chgData name="Hadi Aghazadeh Kohneh Shahri" userId="b00fc067-4288-4d72-a1a2-55316581d833" providerId="ADAL" clId="{66EF712F-A712-472A-A99F-C8BBEE68E95E}" dt="2022-10-24T15:35:00.418" v="4503"/>
          <ac:inkMkLst>
            <pc:docMk/>
            <pc:sldMk cId="4209821357" sldId="265"/>
            <ac:inkMk id="121" creationId="{2DD85478-7A68-BB02-6244-1BA9B7FCA094}"/>
          </ac:inkMkLst>
        </pc:inkChg>
      </pc:sldChg>
    </pc:docChg>
  </pc:docChgLst>
  <pc:docChgLst>
    <pc:chgData name="Hadi Aghazadeh Kohneh Shahri" userId="b00fc067-4288-4d72-a1a2-55316581d833" providerId="ADAL" clId="{AB665A64-F717-4F83-AEE2-CC569984CB37}"/>
    <pc:docChg chg="undo custSel addSld delSld modSld">
      <pc:chgData name="Hadi Aghazadeh Kohneh Shahri" userId="b00fc067-4288-4d72-a1a2-55316581d833" providerId="ADAL" clId="{AB665A64-F717-4F83-AEE2-CC569984CB37}" dt="2022-12-14T16:38:53.599" v="1389" actId="33524"/>
      <pc:docMkLst>
        <pc:docMk/>
      </pc:docMkLst>
      <pc:sldChg chg="delSp modSp mod">
        <pc:chgData name="Hadi Aghazadeh Kohneh Shahri" userId="b00fc067-4288-4d72-a1a2-55316581d833" providerId="ADAL" clId="{AB665A64-F717-4F83-AEE2-CC569984CB37}" dt="2022-12-14T16:38:39.835" v="1388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AB665A64-F717-4F83-AEE2-CC569984CB37}" dt="2022-12-14T15:52:53.370" v="36" actId="20577"/>
          <ac:spMkLst>
            <pc:docMk/>
            <pc:sldMk cId="2374729735" sldId="256"/>
            <ac:spMk id="2" creationId="{1B1EA485-1CE4-D943-BF73-46F1F53E1FE8}"/>
          </ac:spMkLst>
        </pc:spChg>
        <pc:spChg chg="del">
          <ac:chgData name="Hadi Aghazadeh Kohneh Shahri" userId="b00fc067-4288-4d72-a1a2-55316581d833" providerId="ADAL" clId="{AB665A64-F717-4F83-AEE2-CC569984CB37}" dt="2022-12-14T15:52:43.136" v="4" actId="478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AB665A64-F717-4F83-AEE2-CC569984CB37}" dt="2022-12-14T16:38:30.049" v="1379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AB665A64-F717-4F83-AEE2-CC569984CB37}" dt="2022-12-14T16:38:39.835" v="1388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AB665A64-F717-4F83-AEE2-CC569984CB37}" dt="2022-12-14T16:13:29.540" v="1187" actId="20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AB665A64-F717-4F83-AEE2-CC569984CB37}" dt="2022-12-14T15:57:51.794" v="613" actId="20577"/>
          <ac:spMkLst>
            <pc:docMk/>
            <pc:sldMk cId="1025033183" sldId="257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AB665A64-F717-4F83-AEE2-CC569984CB37}" dt="2022-12-14T16:13:29.540" v="1187" actId="20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modAnim">
        <pc:chgData name="Hadi Aghazadeh Kohneh Shahri" userId="b00fc067-4288-4d72-a1a2-55316581d833" providerId="ADAL" clId="{AB665A64-F717-4F83-AEE2-CC569984CB37}" dt="2022-12-14T16:38:53.599" v="1389" actId="33524"/>
        <pc:sldMkLst>
          <pc:docMk/>
          <pc:sldMk cId="1004708780" sldId="258"/>
        </pc:sldMkLst>
        <pc:spChg chg="mod">
          <ac:chgData name="Hadi Aghazadeh Kohneh Shahri" userId="b00fc067-4288-4d72-a1a2-55316581d833" providerId="ADAL" clId="{AB665A64-F717-4F83-AEE2-CC569984CB37}" dt="2022-12-14T15:59:47.744" v="836" actId="20577"/>
          <ac:spMkLst>
            <pc:docMk/>
            <pc:sldMk cId="1004708780" sldId="258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AB665A64-F717-4F83-AEE2-CC569984CB37}" dt="2022-12-14T15:58:13.661" v="640" actId="478"/>
          <ac:spMkLst>
            <pc:docMk/>
            <pc:sldMk cId="1004708780" sldId="258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AB665A64-F717-4F83-AEE2-CC569984CB37}" dt="2022-12-14T16:38:53.599" v="1389" actId="33524"/>
          <ac:spMkLst>
            <pc:docMk/>
            <pc:sldMk cId="1004708780" sldId="258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AB665A64-F717-4F83-AEE2-CC569984CB37}" dt="2022-12-14T16:04:27.077" v="910" actId="478"/>
          <ac:spMkLst>
            <pc:docMk/>
            <pc:sldMk cId="1004708780" sldId="258"/>
            <ac:spMk id="7" creationId="{2430556D-8291-3FD2-8A6E-6D22D7AE6D99}"/>
          </ac:spMkLst>
        </pc:spChg>
        <pc:spChg chg="add del mod">
          <ac:chgData name="Hadi Aghazadeh Kohneh Shahri" userId="b00fc067-4288-4d72-a1a2-55316581d833" providerId="ADAL" clId="{AB665A64-F717-4F83-AEE2-CC569984CB37}" dt="2022-12-14T16:05:55.471" v="923" actId="478"/>
          <ac:spMkLst>
            <pc:docMk/>
            <pc:sldMk cId="1004708780" sldId="258"/>
            <ac:spMk id="8" creationId="{BFC422F4-8C4E-5010-BD0E-EB0D65704976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9" creationId="{5A7DA152-E3EB-9647-A8A3-C163169D53EE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10" creationId="{BED13D33-17CA-A540-A747-70586E0C5BA3}"/>
          </ac:spMkLst>
        </pc:spChg>
        <pc:spChg chg="add mod">
          <ac:chgData name="Hadi Aghazadeh Kohneh Shahri" userId="b00fc067-4288-4d72-a1a2-55316581d833" providerId="ADAL" clId="{AB665A64-F717-4F83-AEE2-CC569984CB37}" dt="2022-12-14T16:08:27.016" v="989" actId="1076"/>
          <ac:spMkLst>
            <pc:docMk/>
            <pc:sldMk cId="1004708780" sldId="258"/>
            <ac:spMk id="11" creationId="{F9A6C4FD-FAC0-F268-D9BC-7927FD21BB9F}"/>
          </ac:spMkLst>
        </pc:s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2" creationId="{4F53E6E9-A654-7F43-8C32-2141442C415B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3" creationId="{6A37BF39-1881-41C8-4FC9-705A94D62577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4" creationId="{C6CDCFBA-2BB5-911B-B5D7-A4637FDD20D3}"/>
          </ac:grpSpMkLst>
        </pc:grpChg>
        <pc:grpChg chg="add mod">
          <ac:chgData name="Hadi Aghazadeh Kohneh Shahri" userId="b00fc067-4288-4d72-a1a2-55316581d833" providerId="ADAL" clId="{AB665A64-F717-4F83-AEE2-CC569984CB37}" dt="2022-12-14T16:08:27.016" v="989" actId="1076"/>
          <ac:grpSpMkLst>
            <pc:docMk/>
            <pc:sldMk cId="1004708780" sldId="258"/>
            <ac:grpSpMk id="15" creationId="{9E8537BA-7672-2CED-BD8A-012FB3433546}"/>
          </ac:grpSpMkLst>
        </pc:grpChg>
        <pc:picChg chg="add del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26" creationId="{25FB6711-57C8-B343-0F99-B01143E684E9}"/>
          </ac:picMkLst>
        </pc:picChg>
        <pc:picChg chg="add del">
          <ac:chgData name="Hadi Aghazadeh Kohneh Shahri" userId="b00fc067-4288-4d72-a1a2-55316581d833" providerId="ADAL" clId="{AB665A64-F717-4F83-AEE2-CC569984CB37}" dt="2022-12-14T16:04:10.194" v="906"/>
          <ac:picMkLst>
            <pc:docMk/>
            <pc:sldMk cId="1004708780" sldId="258"/>
            <ac:picMk id="1028" creationId="{1B8ED5A4-CACB-5E32-7675-9EF098AE8F53}"/>
          </ac:picMkLst>
        </pc:picChg>
        <pc:picChg chg="add del">
          <ac:chgData name="Hadi Aghazadeh Kohneh Shahri" userId="b00fc067-4288-4d72-a1a2-55316581d833" providerId="ADAL" clId="{AB665A64-F717-4F83-AEE2-CC569984CB37}" dt="2022-12-14T16:04:30.167" v="911" actId="478"/>
          <ac:picMkLst>
            <pc:docMk/>
            <pc:sldMk cId="1004708780" sldId="258"/>
            <ac:picMk id="1030" creationId="{49349FF2-B51E-0999-6407-0391FA996D37}"/>
          </ac:picMkLst>
        </pc:picChg>
        <pc:picChg chg="add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32" creationId="{80BA5744-9BC8-E75A-CBC9-927BD318348B}"/>
          </ac:picMkLst>
        </pc:picChg>
        <pc:picChg chg="add del">
          <ac:chgData name="Hadi Aghazadeh Kohneh Shahri" userId="b00fc067-4288-4d72-a1a2-55316581d833" providerId="ADAL" clId="{AB665A64-F717-4F83-AEE2-CC569984CB37}" dt="2022-12-14T16:05:58.386" v="924" actId="478"/>
          <ac:picMkLst>
            <pc:docMk/>
            <pc:sldMk cId="1004708780" sldId="258"/>
            <ac:picMk id="1034" creationId="{90012056-2865-5DCB-1AF3-5CC54ED701DE}"/>
          </ac:picMkLst>
        </pc:picChg>
        <pc:picChg chg="add mod">
          <ac:chgData name="Hadi Aghazadeh Kohneh Shahri" userId="b00fc067-4288-4d72-a1a2-55316581d833" providerId="ADAL" clId="{AB665A64-F717-4F83-AEE2-CC569984CB37}" dt="2022-12-14T16:08:27.016" v="989" actId="1076"/>
          <ac:picMkLst>
            <pc:docMk/>
            <pc:sldMk cId="1004708780" sldId="258"/>
            <ac:picMk id="1036" creationId="{77CB3CE2-7BBE-3FB8-36A3-424FE6DCF1C6}"/>
          </ac:picMkLst>
        </pc:picChg>
      </pc:sldChg>
      <pc:sldChg chg="del">
        <pc:chgData name="Hadi Aghazadeh Kohneh Shahri" userId="b00fc067-4288-4d72-a1a2-55316581d833" providerId="ADAL" clId="{AB665A64-F717-4F83-AEE2-CC569984CB37}" dt="2022-12-14T15:52:34.130" v="3" actId="47"/>
        <pc:sldMkLst>
          <pc:docMk/>
          <pc:sldMk cId="3321125023" sldId="258"/>
        </pc:sldMkLst>
      </pc:sldChg>
      <pc:sldChg chg="del">
        <pc:chgData name="Hadi Aghazadeh Kohneh Shahri" userId="b00fc067-4288-4d72-a1a2-55316581d833" providerId="ADAL" clId="{AB665A64-F717-4F83-AEE2-CC569984CB37}" dt="2022-12-14T15:52:33.712" v="2" actId="47"/>
        <pc:sldMkLst>
          <pc:docMk/>
          <pc:sldMk cId="208332608" sldId="259"/>
        </pc:sldMkLst>
      </pc:sldChg>
      <pc:sldChg chg="del">
        <pc:chgData name="Hadi Aghazadeh Kohneh Shahri" userId="b00fc067-4288-4d72-a1a2-55316581d833" providerId="ADAL" clId="{AB665A64-F717-4F83-AEE2-CC569984CB37}" dt="2022-12-14T15:52:33.396" v="1" actId="47"/>
        <pc:sldMkLst>
          <pc:docMk/>
          <pc:sldMk cId="4039642356" sldId="260"/>
        </pc:sldMkLst>
      </pc:sldChg>
      <pc:sldChg chg="del">
        <pc:chgData name="Hadi Aghazadeh Kohneh Shahri" userId="b00fc067-4288-4d72-a1a2-55316581d833" providerId="ADAL" clId="{AB665A64-F717-4F83-AEE2-CC569984CB37}" dt="2022-12-14T15:52:32.814" v="0" actId="47"/>
        <pc:sldMkLst>
          <pc:docMk/>
          <pc:sldMk cId="971290659" sldId="261"/>
        </pc:sldMkLst>
      </pc:sldChg>
    </pc:docChg>
  </pc:docChgLst>
  <pc:docChgLst>
    <pc:chgData name="Hadi Aghazadeh" userId="b00fc067-4288-4d72-a1a2-55316581d833" providerId="ADAL" clId="{9A5827E3-503E-4F2C-BFBE-6E0BE707B31C}"/>
    <pc:docChg chg="undo custSel addSld delSld modSld">
      <pc:chgData name="Hadi Aghazadeh" userId="b00fc067-4288-4d72-a1a2-55316581d833" providerId="ADAL" clId="{9A5827E3-503E-4F2C-BFBE-6E0BE707B31C}" dt="2023-04-13T15:52:06.812" v="1116" actId="108"/>
      <pc:docMkLst>
        <pc:docMk/>
      </pc:docMkLst>
      <pc:sldChg chg="modSp mod">
        <pc:chgData name="Hadi Aghazadeh" userId="b00fc067-4288-4d72-a1a2-55316581d833" providerId="ADAL" clId="{9A5827E3-503E-4F2C-BFBE-6E0BE707B31C}" dt="2023-04-13T15:06:02.053" v="11" actId="20577"/>
        <pc:sldMkLst>
          <pc:docMk/>
          <pc:sldMk cId="2374729735" sldId="256"/>
        </pc:sldMkLst>
        <pc:spChg chg="mod">
          <ac:chgData name="Hadi Aghazadeh" userId="b00fc067-4288-4d72-a1a2-55316581d833" providerId="ADAL" clId="{9A5827E3-503E-4F2C-BFBE-6E0BE707B31C}" dt="2023-04-13T15:06:02.053" v="11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" userId="b00fc067-4288-4d72-a1a2-55316581d833" providerId="ADAL" clId="{9A5827E3-503E-4F2C-BFBE-6E0BE707B31C}" dt="2023-04-13T15:06:13.300" v="12" actId="47"/>
        <pc:sldMkLst>
          <pc:docMk/>
          <pc:sldMk cId="856519013" sldId="268"/>
        </pc:sldMkLst>
      </pc:sldChg>
      <pc:sldChg chg="del">
        <pc:chgData name="Hadi Aghazadeh" userId="b00fc067-4288-4d72-a1a2-55316581d833" providerId="ADAL" clId="{9A5827E3-503E-4F2C-BFBE-6E0BE707B31C}" dt="2023-04-13T15:08:25.217" v="190" actId="47"/>
        <pc:sldMkLst>
          <pc:docMk/>
          <pc:sldMk cId="4172650978" sldId="269"/>
        </pc:sldMkLst>
      </pc:sldChg>
      <pc:sldChg chg="delSp modSp mod modNotesTx">
        <pc:chgData name="Hadi Aghazadeh" userId="b00fc067-4288-4d72-a1a2-55316581d833" providerId="ADAL" clId="{9A5827E3-503E-4F2C-BFBE-6E0BE707B31C}" dt="2023-04-13T15:26:50.963" v="1109" actId="1076"/>
        <pc:sldMkLst>
          <pc:docMk/>
          <pc:sldMk cId="1363753338" sldId="270"/>
        </pc:sldMkLst>
        <pc:spChg chg="mod">
          <ac:chgData name="Hadi Aghazadeh" userId="b00fc067-4288-4d72-a1a2-55316581d833" providerId="ADAL" clId="{9A5827E3-503E-4F2C-BFBE-6E0BE707B31C}" dt="2023-04-13T15:26:50.963" v="1109" actId="1076"/>
          <ac:spMkLst>
            <pc:docMk/>
            <pc:sldMk cId="1363753338" sldId="270"/>
            <ac:spMk id="2" creationId="{BB0B49FC-91C4-7E4C-B0DF-F13D8EA4BEBD}"/>
          </ac:spMkLst>
        </pc:spChg>
        <pc:spChg chg="mod">
          <ac:chgData name="Hadi Aghazadeh" userId="b00fc067-4288-4d72-a1a2-55316581d833" providerId="ADAL" clId="{9A5827E3-503E-4F2C-BFBE-6E0BE707B31C}" dt="2023-04-13T15:08:20.006" v="189" actId="20577"/>
          <ac:spMkLst>
            <pc:docMk/>
            <pc:sldMk cId="1363753338" sldId="270"/>
            <ac:spMk id="6" creationId="{0F96FE5B-6660-014B-C1F1-FE6EC0851234}"/>
          </ac:spMkLst>
        </pc:spChg>
        <pc:spChg chg="del">
          <ac:chgData name="Hadi Aghazadeh" userId="b00fc067-4288-4d72-a1a2-55316581d833" providerId="ADAL" clId="{9A5827E3-503E-4F2C-BFBE-6E0BE707B31C}" dt="2023-04-13T15:06:38.593" v="13" actId="478"/>
          <ac:spMkLst>
            <pc:docMk/>
            <pc:sldMk cId="1363753338" sldId="270"/>
            <ac:spMk id="7" creationId="{E489006A-07D6-557A-67A6-E2981A74C9B2}"/>
          </ac:spMkLst>
        </pc:spChg>
      </pc:sldChg>
      <pc:sldChg chg="del">
        <pc:chgData name="Hadi Aghazadeh" userId="b00fc067-4288-4d72-a1a2-55316581d833" providerId="ADAL" clId="{9A5827E3-503E-4F2C-BFBE-6E0BE707B31C}" dt="2023-04-13T15:08:26.036" v="191" actId="47"/>
        <pc:sldMkLst>
          <pc:docMk/>
          <pc:sldMk cId="381574033" sldId="271"/>
        </pc:sldMkLst>
      </pc:sldChg>
      <pc:sldChg chg="del">
        <pc:chgData name="Hadi Aghazadeh" userId="b00fc067-4288-4d72-a1a2-55316581d833" providerId="ADAL" clId="{9A5827E3-503E-4F2C-BFBE-6E0BE707B31C}" dt="2023-04-13T15:08:27.009" v="192" actId="47"/>
        <pc:sldMkLst>
          <pc:docMk/>
          <pc:sldMk cId="3115519286" sldId="272"/>
        </pc:sldMkLst>
      </pc:sldChg>
      <pc:sldChg chg="modSp del mod">
        <pc:chgData name="Hadi Aghazadeh" userId="b00fc067-4288-4d72-a1a2-55316581d833" providerId="ADAL" clId="{9A5827E3-503E-4F2C-BFBE-6E0BE707B31C}" dt="2023-04-13T15:08:40.736" v="194" actId="47"/>
        <pc:sldMkLst>
          <pc:docMk/>
          <pc:sldMk cId="2920256506" sldId="273"/>
        </pc:sldMkLst>
        <pc:spChg chg="mod">
          <ac:chgData name="Hadi Aghazadeh" userId="b00fc067-4288-4d72-a1a2-55316581d833" providerId="ADAL" clId="{9A5827E3-503E-4F2C-BFBE-6E0BE707B31C}" dt="2023-04-13T15:08:38.703" v="193" actId="6549"/>
          <ac:spMkLst>
            <pc:docMk/>
            <pc:sldMk cId="2920256506" sldId="273"/>
            <ac:spMk id="3" creationId="{19E3B1BA-F3DE-09A1-2E89-42536CE6933F}"/>
          </ac:spMkLst>
        </pc:spChg>
      </pc:sldChg>
      <pc:sldChg chg="addSp delSp modSp mod modNotesTx">
        <pc:chgData name="Hadi Aghazadeh" userId="b00fc067-4288-4d72-a1a2-55316581d833" providerId="ADAL" clId="{9A5827E3-503E-4F2C-BFBE-6E0BE707B31C}" dt="2023-04-13T15:52:06.812" v="1116" actId="108"/>
        <pc:sldMkLst>
          <pc:docMk/>
          <pc:sldMk cId="1833797069" sldId="274"/>
        </pc:sldMkLst>
        <pc:spChg chg="mo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2" creationId="{82CE15B7-7794-1D45-5519-5B7A7C6C16E0}"/>
          </ac:spMkLst>
        </pc:spChg>
        <pc:spChg chg="mo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4" creationId="{16A2F882-905F-AC56-8F83-F4A731823967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3" creationId="{327D73B4-9F5C-4A64-A179-51B9500CB8B5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5" creationId="{C1F06963-6374-4B48-844F-071A9BAAAE02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7" creationId="{6CB927A4-E432-4310-9CD5-E89FF5063179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39" creationId="{1453BF6C-B012-48B7-B4E8-6D7AC7C27D02}"/>
          </ac:spMkLst>
        </pc:spChg>
        <pc:spChg chg="add del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41" creationId="{E3020543-B24B-4EC4-8FFC-8DD88EEA91A8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48" creationId="{BACC6370-2D7E-4714-9D71-7542949D7D5D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0" creationId="{256B2C21-A230-48C0-8DF1-C46611373C44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2" creationId="{3847E18C-932D-4C95-AABA-FEC7C9499AD7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4" creationId="{3150CB11-0C61-439E-910F-5787759E72A0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6" creationId="{43F8A58B-5155-44CE-A5FF-7647B47D0A7A}"/>
          </ac:spMkLst>
        </pc:spChg>
        <pc:spChg chg="add del">
          <ac:chgData name="Hadi Aghazadeh" userId="b00fc067-4288-4d72-a1a2-55316581d833" providerId="ADAL" clId="{9A5827E3-503E-4F2C-BFBE-6E0BE707B31C}" dt="2023-04-13T15:15:43.031" v="645" actId="26606"/>
          <ac:spMkLst>
            <pc:docMk/>
            <pc:sldMk cId="1833797069" sldId="274"/>
            <ac:spMk id="1058" creationId="{443F2ACA-E6D6-4028-82DD-F03C262D5DE6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0" creationId="{BACC6370-2D7E-4714-9D71-7542949D7D5D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1" creationId="{F68B3F68-107C-434F-AA38-110D5EA91B85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2" creationId="{AAD0DBB9-1A4B-4391-81D4-CB19F9AB918A}"/>
          </ac:spMkLst>
        </pc:spChg>
        <pc:spChg chg="add">
          <ac:chgData name="Hadi Aghazadeh" userId="b00fc067-4288-4d72-a1a2-55316581d833" providerId="ADAL" clId="{9A5827E3-503E-4F2C-BFBE-6E0BE707B31C}" dt="2023-04-13T15:15:43.096" v="646" actId="26606"/>
          <ac:spMkLst>
            <pc:docMk/>
            <pc:sldMk cId="1833797069" sldId="274"/>
            <ac:spMk id="1063" creationId="{063BBA22-50EA-4C4D-BE05-F1CE4E63AA56}"/>
          </ac:spMkLst>
        </pc:spChg>
        <pc:graphicFrameChg chg="mod modGraphic">
          <ac:chgData name="Hadi Aghazadeh" userId="b00fc067-4288-4d72-a1a2-55316581d833" providerId="ADAL" clId="{9A5827E3-503E-4F2C-BFBE-6E0BE707B31C}" dt="2023-04-13T15:52:06.812" v="1116" actId="108"/>
          <ac:graphicFrameMkLst>
            <pc:docMk/>
            <pc:sldMk cId="1833797069" sldId="274"/>
            <ac:graphicFrameMk id="27" creationId="{21B71A8E-0ADB-E209-3DCD-0393C90AE8E6}"/>
          </ac:graphicFrameMkLst>
        </pc:graphicFrameChg>
        <pc:picChg chg="add del">
          <ac:chgData name="Hadi Aghazadeh" userId="b00fc067-4288-4d72-a1a2-55316581d833" providerId="ADAL" clId="{9A5827E3-503E-4F2C-BFBE-6E0BE707B31C}" dt="2023-04-13T15:15:36.748" v="643" actId="478"/>
          <ac:picMkLst>
            <pc:docMk/>
            <pc:sldMk cId="1833797069" sldId="274"/>
            <ac:picMk id="1028" creationId="{4E2FB2FB-78A7-3B38-45F2-54AA5EC79B06}"/>
          </ac:picMkLst>
        </pc:picChg>
        <pc:cxnChg chg="add del">
          <ac:chgData name="Hadi Aghazadeh" userId="b00fc067-4288-4d72-a1a2-55316581d833" providerId="ADAL" clId="{9A5827E3-503E-4F2C-BFBE-6E0BE707B31C}" dt="2023-04-13T15:15:43.096" v="646" actId="26606"/>
          <ac:cxnSpMkLst>
            <pc:docMk/>
            <pc:sldMk cId="1833797069" sldId="274"/>
            <ac:cxnSpMk id="1043" creationId="{C49DA8F6-BCC1-4447-B54C-57856834B94B}"/>
          </ac:cxnSpMkLst>
        </pc:cxnChg>
      </pc:sldChg>
      <pc:sldChg chg="del">
        <pc:chgData name="Hadi Aghazadeh" userId="b00fc067-4288-4d72-a1a2-55316581d833" providerId="ADAL" clId="{9A5827E3-503E-4F2C-BFBE-6E0BE707B31C}" dt="2023-04-13T15:08:50.364" v="196" actId="47"/>
        <pc:sldMkLst>
          <pc:docMk/>
          <pc:sldMk cId="427372996" sldId="275"/>
        </pc:sldMkLst>
      </pc:sldChg>
      <pc:sldChg chg="addSp delSp modSp add mod">
        <pc:chgData name="Hadi Aghazadeh" userId="b00fc067-4288-4d72-a1a2-55316581d833" providerId="ADAL" clId="{9A5827E3-503E-4F2C-BFBE-6E0BE707B31C}" dt="2023-04-13T15:13:16.387" v="501" actId="20577"/>
        <pc:sldMkLst>
          <pc:docMk/>
          <pc:sldMk cId="4178121764" sldId="275"/>
        </pc:sldMkLst>
        <pc:spChg chg="mod">
          <ac:chgData name="Hadi Aghazadeh" userId="b00fc067-4288-4d72-a1a2-55316581d833" providerId="ADAL" clId="{9A5827E3-503E-4F2C-BFBE-6E0BE707B31C}" dt="2023-04-13T15:10:42.772" v="319" actId="20577"/>
          <ac:spMkLst>
            <pc:docMk/>
            <pc:sldMk cId="4178121764" sldId="275"/>
            <ac:spMk id="2" creationId="{BB0B49FC-91C4-7E4C-B0DF-F13D8EA4BEBD}"/>
          </ac:spMkLst>
        </pc:spChg>
        <pc:spChg chg="mod or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4" creationId="{FD5BA6A9-CEA9-1F48-8C2B-13EE0DAE8F71}"/>
          </ac:spMkLst>
        </pc:spChg>
        <pc:spChg chg="del">
          <ac:chgData name="Hadi Aghazadeh" userId="b00fc067-4288-4d72-a1a2-55316581d833" providerId="ADAL" clId="{9A5827E3-503E-4F2C-BFBE-6E0BE707B31C}" dt="2023-04-13T15:09:33.173" v="200" actId="478"/>
          <ac:spMkLst>
            <pc:docMk/>
            <pc:sldMk cId="4178121764" sldId="275"/>
            <ac:spMk id="6" creationId="{0F96FE5B-6660-014B-C1F1-FE6EC0851234}"/>
          </ac:spMkLst>
        </pc:spChg>
        <pc:spChg chg="add del mod">
          <ac:chgData name="Hadi Aghazadeh" userId="b00fc067-4288-4d72-a1a2-55316581d833" providerId="ADAL" clId="{9A5827E3-503E-4F2C-BFBE-6E0BE707B31C}" dt="2023-04-13T15:09:35.190" v="201"/>
          <ac:spMkLst>
            <pc:docMk/>
            <pc:sldMk cId="4178121764" sldId="275"/>
            <ac:spMk id="7" creationId="{27DD72F3-65B1-B912-86A1-B8761F4D0742}"/>
          </ac:spMkLst>
        </pc:spChg>
        <pc:spChg chg="add del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11" creationId="{F13C74B1-5B17-4795-BED0-7140497B445A}"/>
          </ac:spMkLst>
        </pc:spChg>
        <pc:spChg chg="add del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13" creationId="{D4974D33-8DC5-464E-8C6D-BE58F0669C17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17" creationId="{924C538B-9D56-8857-3792-0948D3886930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20" creationId="{0E3596DD-156A-473E-9BB3-C6A29F7574E9}"/>
          </ac:spMkLst>
        </pc:spChg>
        <pc:spChg chg="add del">
          <ac:chgData name="Hadi Aghazadeh" userId="b00fc067-4288-4d72-a1a2-55316581d833" providerId="ADAL" clId="{9A5827E3-503E-4F2C-BFBE-6E0BE707B31C}" dt="2023-04-13T15:09:49.950" v="207" actId="26606"/>
          <ac:spMkLst>
            <pc:docMk/>
            <pc:sldMk cId="4178121764" sldId="275"/>
            <ac:spMk id="22" creationId="{2C46C4D6-C474-4E92-B52E-944C1118F7B6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4" creationId="{0007FE00-9498-4706-B255-6437B0252C02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5" creationId="{2EB492CD-616E-47F8-933B-5E2D952A0593}"/>
          </ac:spMkLst>
        </pc:spChg>
        <pc:spChg chg="add">
          <ac:chgData name="Hadi Aghazadeh" userId="b00fc067-4288-4d72-a1a2-55316581d833" providerId="ADAL" clId="{9A5827E3-503E-4F2C-BFBE-6E0BE707B31C}" dt="2023-04-13T15:09:49.959" v="208" actId="26606"/>
          <ac:spMkLst>
            <pc:docMk/>
            <pc:sldMk cId="4178121764" sldId="275"/>
            <ac:spMk id="26" creationId="{59383CF9-23B5-4335-9B21-1791C4CF1C75}"/>
          </ac:spMkLst>
        </pc:spChg>
        <pc:spChg chg="add mod">
          <ac:chgData name="Hadi Aghazadeh" userId="b00fc067-4288-4d72-a1a2-55316581d833" providerId="ADAL" clId="{9A5827E3-503E-4F2C-BFBE-6E0BE707B31C}" dt="2023-04-13T15:13:16.387" v="501" actId="20577"/>
          <ac:spMkLst>
            <pc:docMk/>
            <pc:sldMk cId="4178121764" sldId="275"/>
            <ac:spMk id="27" creationId="{929D9668-B6F9-4C1D-1117-B7DBE43AEC08}"/>
          </ac:spMkLst>
        </pc:spChg>
        <pc:picChg chg="del">
          <ac:chgData name="Hadi Aghazadeh" userId="b00fc067-4288-4d72-a1a2-55316581d833" providerId="ADAL" clId="{9A5827E3-503E-4F2C-BFBE-6E0BE707B31C}" dt="2023-04-13T15:09:28.620" v="199" actId="478"/>
          <ac:picMkLst>
            <pc:docMk/>
            <pc:sldMk cId="4178121764" sldId="275"/>
            <ac:picMk id="5" creationId="{60B0B66B-DB5A-CD50-2D6A-7555AD713EE1}"/>
          </ac:picMkLst>
        </pc:picChg>
        <pc:picChg chg="add mod">
          <ac:chgData name="Hadi Aghazadeh" userId="b00fc067-4288-4d72-a1a2-55316581d833" providerId="ADAL" clId="{9A5827E3-503E-4F2C-BFBE-6E0BE707B31C}" dt="2023-04-13T15:09:49.959" v="208" actId="26606"/>
          <ac:picMkLst>
            <pc:docMk/>
            <pc:sldMk cId="4178121764" sldId="275"/>
            <ac:picMk id="9" creationId="{B620E418-05B7-D810-FAA1-4FC0A0182D13}"/>
          </ac:picMkLst>
        </pc:picChg>
      </pc:sldChg>
      <pc:sldChg chg="del">
        <pc:chgData name="Hadi Aghazadeh" userId="b00fc067-4288-4d72-a1a2-55316581d833" providerId="ADAL" clId="{9A5827E3-503E-4F2C-BFBE-6E0BE707B31C}" dt="2023-04-13T15:08:48.481" v="195" actId="47"/>
        <pc:sldMkLst>
          <pc:docMk/>
          <pc:sldMk cId="2631119760" sldId="276"/>
        </pc:sldMkLst>
      </pc:sldChg>
    </pc:docChg>
  </pc:docChgLst>
  <pc:docChgLst>
    <pc:chgData name="Hadi Aghazadeh Kohneh Shahri" userId="b00fc067-4288-4d72-a1a2-55316581d833" providerId="ADAL" clId="{7E202A43-07EC-49FC-AAE4-03C525CF104C}"/>
    <pc:docChg chg="undo custSel addSld delSld modSld">
      <pc:chgData name="Hadi Aghazadeh Kohneh Shahri" userId="b00fc067-4288-4d72-a1a2-55316581d833" providerId="ADAL" clId="{7E202A43-07EC-49FC-AAE4-03C525CF104C}" dt="2023-01-30T15:43:32.370" v="2941"/>
      <pc:docMkLst>
        <pc:docMk/>
      </pc:docMkLst>
      <pc:sldChg chg="modSp mod">
        <pc:chgData name="Hadi Aghazadeh Kohneh Shahri" userId="b00fc067-4288-4d72-a1a2-55316581d833" providerId="ADAL" clId="{7E202A43-07EC-49FC-AAE4-03C525CF104C}" dt="2023-01-30T02:41:44.008" v="3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7E202A43-07EC-49FC-AAE4-03C525CF104C}" dt="2023-01-30T02:41:44.008" v="3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1004708780" sldId="258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3162026630" sldId="259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2127075172" sldId="260"/>
        </pc:sldMkLst>
      </pc:sldChg>
      <pc:sldChg chg="add del">
        <pc:chgData name="Hadi Aghazadeh Kohneh Shahri" userId="b00fc067-4288-4d72-a1a2-55316581d833" providerId="ADAL" clId="{7E202A43-07EC-49FC-AAE4-03C525CF104C}" dt="2023-01-30T15:43:32.370" v="2941"/>
        <pc:sldMkLst>
          <pc:docMk/>
          <pc:sldMk cId="3728010727" sldId="261"/>
        </pc:sldMkLst>
      </pc:sldChg>
      <pc:sldChg chg="del">
        <pc:chgData name="Hadi Aghazadeh Kohneh Shahri" userId="b00fc067-4288-4d72-a1a2-55316581d833" providerId="ADAL" clId="{7E202A43-07EC-49FC-AAE4-03C525CF104C}" dt="2023-01-30T02:42:35.312" v="4" actId="47"/>
        <pc:sldMkLst>
          <pc:docMk/>
          <pc:sldMk cId="3607751884" sldId="263"/>
        </pc:sldMkLst>
      </pc:sldChg>
      <pc:sldChg chg="del">
        <pc:chgData name="Hadi Aghazadeh Kohneh Shahri" userId="b00fc067-4288-4d72-a1a2-55316581d833" providerId="ADAL" clId="{7E202A43-07EC-49FC-AAE4-03C525CF104C}" dt="2023-01-30T02:44:18.512" v="8" actId="47"/>
        <pc:sldMkLst>
          <pc:docMk/>
          <pc:sldMk cId="3558712981" sldId="264"/>
        </pc:sldMkLst>
      </pc:sldChg>
      <pc:sldChg chg="del">
        <pc:chgData name="Hadi Aghazadeh Kohneh Shahri" userId="b00fc067-4288-4d72-a1a2-55316581d833" providerId="ADAL" clId="{7E202A43-07EC-49FC-AAE4-03C525CF104C}" dt="2023-01-30T02:44:17.942" v="7" actId="47"/>
        <pc:sldMkLst>
          <pc:docMk/>
          <pc:sldMk cId="4133849620" sldId="265"/>
        </pc:sldMkLst>
      </pc:sldChg>
      <pc:sldChg chg="del">
        <pc:chgData name="Hadi Aghazadeh Kohneh Shahri" userId="b00fc067-4288-4d72-a1a2-55316581d833" providerId="ADAL" clId="{7E202A43-07EC-49FC-AAE4-03C525CF104C}" dt="2023-01-30T02:44:17.240" v="6" actId="47"/>
        <pc:sldMkLst>
          <pc:docMk/>
          <pc:sldMk cId="3888869207" sldId="266"/>
        </pc:sldMkLst>
      </pc:sldChg>
      <pc:sldChg chg="del">
        <pc:chgData name="Hadi Aghazadeh Kohneh Shahri" userId="b00fc067-4288-4d72-a1a2-55316581d833" providerId="ADAL" clId="{7E202A43-07EC-49FC-AAE4-03C525CF104C}" dt="2023-01-30T02:44:15.898" v="5" actId="47"/>
        <pc:sldMkLst>
          <pc:docMk/>
          <pc:sldMk cId="199337297" sldId="267"/>
        </pc:sldMkLst>
      </pc:sldChg>
      <pc:sldChg chg="modSp mod">
        <pc:chgData name="Hadi Aghazadeh Kohneh Shahri" userId="b00fc067-4288-4d72-a1a2-55316581d833" providerId="ADAL" clId="{7E202A43-07EC-49FC-AAE4-03C525CF104C}" dt="2023-01-30T02:50:05.468" v="550" actId="20577"/>
        <pc:sldMkLst>
          <pc:docMk/>
          <pc:sldMk cId="856519013" sldId="268"/>
        </pc:sldMkLst>
        <pc:spChg chg="mod">
          <ac:chgData name="Hadi Aghazadeh Kohneh Shahri" userId="b00fc067-4288-4d72-a1a2-55316581d833" providerId="ADAL" clId="{7E202A43-07EC-49FC-AAE4-03C525CF104C}" dt="2023-01-30T02:44:50.535" v="47" actId="20577"/>
          <ac:spMkLst>
            <pc:docMk/>
            <pc:sldMk cId="856519013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02:50:05.468" v="550" actId="20577"/>
          <ac:spMkLst>
            <pc:docMk/>
            <pc:sldMk cId="856519013" sldId="268"/>
            <ac:spMk id="6" creationId="{0F96FE5B-6660-014B-C1F1-FE6EC0851234}"/>
          </ac:spMkLst>
        </pc:spChg>
      </pc:sldChg>
      <pc:sldChg chg="addSp modSp add mod">
        <pc:chgData name="Hadi Aghazadeh Kohneh Shahri" userId="b00fc067-4288-4d72-a1a2-55316581d833" providerId="ADAL" clId="{7E202A43-07EC-49FC-AAE4-03C525CF104C}" dt="2023-01-30T15:00:18.783" v="2522" actId="20577"/>
        <pc:sldMkLst>
          <pc:docMk/>
          <pc:sldMk cId="1721272513" sldId="269"/>
        </pc:sldMkLst>
        <pc:spChg chg="mod">
          <ac:chgData name="Hadi Aghazadeh Kohneh Shahri" userId="b00fc067-4288-4d72-a1a2-55316581d833" providerId="ADAL" clId="{7E202A43-07EC-49FC-AAE4-03C525CF104C}" dt="2023-01-30T02:54:43.456" v="577" actId="20577"/>
          <ac:spMkLst>
            <pc:docMk/>
            <pc:sldMk cId="1721272513" sldId="269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3" creationId="{983580D8-E2A9-115B-2AE1-E16639AF76C4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5" creationId="{3523957E-05FE-E5A5-D535-DD54672693AC}"/>
          </ac:spMkLst>
        </pc:spChg>
        <pc:spChg chg="mod">
          <ac:chgData name="Hadi Aghazadeh Kohneh Shahri" userId="b00fc067-4288-4d72-a1a2-55316581d833" providerId="ADAL" clId="{7E202A43-07EC-49FC-AAE4-03C525CF104C}" dt="2023-01-30T15:00:18.783" v="2522" actId="20577"/>
          <ac:spMkLst>
            <pc:docMk/>
            <pc:sldMk cId="1721272513" sldId="269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7" creationId="{BB6FFA09-E735-3A32-6D2A-6B6E3C494DBB}"/>
          </ac:spMkLst>
        </pc:spChg>
        <pc:spChg chg="add mod">
          <ac:chgData name="Hadi Aghazadeh Kohneh Shahri" userId="b00fc067-4288-4d72-a1a2-55316581d833" providerId="ADAL" clId="{7E202A43-07EC-49FC-AAE4-03C525CF104C}" dt="2023-01-30T14:31:52.862" v="1476" actId="1076"/>
          <ac:spMkLst>
            <pc:docMk/>
            <pc:sldMk cId="1721272513" sldId="269"/>
            <ac:spMk id="8" creationId="{3429A270-5748-66BF-1FDE-5891F490C0B3}"/>
          </ac:spMkLst>
        </pc:spChg>
        <pc:cxnChg chg="add mod">
          <ac:chgData name="Hadi Aghazadeh Kohneh Shahri" userId="b00fc067-4288-4d72-a1a2-55316581d833" providerId="ADAL" clId="{7E202A43-07EC-49FC-AAE4-03C525CF104C}" dt="2023-01-30T14:32:40.797" v="1489" actId="692"/>
          <ac:cxnSpMkLst>
            <pc:docMk/>
            <pc:sldMk cId="1721272513" sldId="269"/>
            <ac:cxnSpMk id="10" creationId="{929C8A51-8903-6C8E-C001-912F3840F812}"/>
          </ac:cxnSpMkLst>
        </pc:cxnChg>
        <pc:cxnChg chg="add mod">
          <ac:chgData name="Hadi Aghazadeh Kohneh Shahri" userId="b00fc067-4288-4d72-a1a2-55316581d833" providerId="ADAL" clId="{7E202A43-07EC-49FC-AAE4-03C525CF104C}" dt="2023-01-30T14:32:47.367" v="1500" actId="692"/>
          <ac:cxnSpMkLst>
            <pc:docMk/>
            <pc:sldMk cId="1721272513" sldId="269"/>
            <ac:cxnSpMk id="12" creationId="{1354815D-508F-51A2-8D1C-B6EF3D3697DC}"/>
          </ac:cxnSpMkLst>
        </pc:cxnChg>
        <pc:cxnChg chg="add mod">
          <ac:chgData name="Hadi Aghazadeh Kohneh Shahri" userId="b00fc067-4288-4d72-a1a2-55316581d833" providerId="ADAL" clId="{7E202A43-07EC-49FC-AAE4-03C525CF104C}" dt="2023-01-30T14:33:00.975" v="1512" actId="692"/>
          <ac:cxnSpMkLst>
            <pc:docMk/>
            <pc:sldMk cId="1721272513" sldId="269"/>
            <ac:cxnSpMk id="14" creationId="{F0904644-707A-FB7A-61BE-2A8D4CA25EAC}"/>
          </ac:cxnSpMkLst>
        </pc:cxnChg>
      </pc:sldChg>
      <pc:sldChg chg="addSp modSp add mod">
        <pc:chgData name="Hadi Aghazadeh Kohneh Shahri" userId="b00fc067-4288-4d72-a1a2-55316581d833" providerId="ADAL" clId="{7E202A43-07EC-49FC-AAE4-03C525CF104C}" dt="2023-01-30T14:45:06.169" v="1900" actId="1076"/>
        <pc:sldMkLst>
          <pc:docMk/>
          <pc:sldMk cId="688170656" sldId="270"/>
        </pc:sldMkLst>
        <pc:spChg chg="mod">
          <ac:chgData name="Hadi Aghazadeh Kohneh Shahri" userId="b00fc067-4288-4d72-a1a2-55316581d833" providerId="ADAL" clId="{7E202A43-07EC-49FC-AAE4-03C525CF104C}" dt="2023-01-30T02:56:06.345" v="779" actId="20577"/>
          <ac:spMkLst>
            <pc:docMk/>
            <pc:sldMk cId="688170656" sldId="270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7E202A43-07EC-49FC-AAE4-03C525CF104C}" dt="2023-01-30T14:39:54.392" v="1811" actId="1035"/>
          <ac:spMkLst>
            <pc:docMk/>
            <pc:sldMk cId="688170656" sldId="270"/>
            <ac:spMk id="3" creationId="{49E5B7AF-CD5B-1072-123A-A6C8B6648401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5" creationId="{15D3BCCB-7B8F-0ED4-79C9-335F9603B0C9}"/>
          </ac:spMkLst>
        </pc:spChg>
        <pc:spChg chg="mod">
          <ac:chgData name="Hadi Aghazadeh Kohneh Shahri" userId="b00fc067-4288-4d72-a1a2-55316581d833" providerId="ADAL" clId="{7E202A43-07EC-49FC-AAE4-03C525CF104C}" dt="2023-01-30T14:45:06.169" v="1900" actId="1076"/>
          <ac:spMkLst>
            <pc:docMk/>
            <pc:sldMk cId="688170656" sldId="270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7" creationId="{7C2E5375-551B-F5F3-940A-BE88030744C0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8" creationId="{12F543E3-0DD5-6BEA-EA6E-0FD0B6E51CB7}"/>
          </ac:spMkLst>
        </pc:spChg>
        <pc:spChg chg="add mod">
          <ac:chgData name="Hadi Aghazadeh Kohneh Shahri" userId="b00fc067-4288-4d72-a1a2-55316581d833" providerId="ADAL" clId="{7E202A43-07EC-49FC-AAE4-03C525CF104C}" dt="2023-01-30T14:39:11.372" v="1803" actId="1035"/>
          <ac:spMkLst>
            <pc:docMk/>
            <pc:sldMk cId="688170656" sldId="270"/>
            <ac:spMk id="9" creationId="{EB568F68-CD5D-A645-13EE-70C242777BA3}"/>
          </ac:spMkLst>
        </pc:spChg>
        <pc:spChg chg="add mod">
          <ac:chgData name="Hadi Aghazadeh Kohneh Shahri" userId="b00fc067-4288-4d72-a1a2-55316581d833" providerId="ADAL" clId="{7E202A43-07EC-49FC-AAE4-03C525CF104C}" dt="2023-01-30T14:40:35.695" v="1823" actId="1036"/>
          <ac:spMkLst>
            <pc:docMk/>
            <pc:sldMk cId="688170656" sldId="270"/>
            <ac:spMk id="10" creationId="{D1429EE0-F2DD-27C2-A120-D8247B2CBE51}"/>
          </ac:spMkLst>
        </pc:spChg>
        <pc:spChg chg="add mod">
          <ac:chgData name="Hadi Aghazadeh Kohneh Shahri" userId="b00fc067-4288-4d72-a1a2-55316581d833" providerId="ADAL" clId="{7E202A43-07EC-49FC-AAE4-03C525CF104C}" dt="2023-01-30T14:40:32.431" v="1819" actId="1037"/>
          <ac:spMkLst>
            <pc:docMk/>
            <pc:sldMk cId="688170656" sldId="270"/>
            <ac:spMk id="11" creationId="{C0810227-9959-2AA8-DD59-655E6EA85D99}"/>
          </ac:spMkLst>
        </pc:spChg>
        <pc:cxnChg chg="add mod">
          <ac:chgData name="Hadi Aghazadeh Kohneh Shahri" userId="b00fc067-4288-4d72-a1a2-55316581d833" providerId="ADAL" clId="{7E202A43-07EC-49FC-AAE4-03C525CF104C}" dt="2023-01-30T14:40:56.991" v="1831" actId="692"/>
          <ac:cxnSpMkLst>
            <pc:docMk/>
            <pc:sldMk cId="688170656" sldId="270"/>
            <ac:cxnSpMk id="13" creationId="{18327BB6-7567-4403-9915-D502A09750B5}"/>
          </ac:cxnSpMkLst>
        </pc:cxnChg>
        <pc:cxnChg chg="add mod">
          <ac:chgData name="Hadi Aghazadeh Kohneh Shahri" userId="b00fc067-4288-4d72-a1a2-55316581d833" providerId="ADAL" clId="{7E202A43-07EC-49FC-AAE4-03C525CF104C}" dt="2023-01-30T14:41:03.798" v="1832" actId="692"/>
          <ac:cxnSpMkLst>
            <pc:docMk/>
            <pc:sldMk cId="688170656" sldId="270"/>
            <ac:cxnSpMk id="15" creationId="{996F86DD-44DC-BBC0-B184-D1DBCB990EB4}"/>
          </ac:cxnSpMkLst>
        </pc:cxnChg>
        <pc:cxnChg chg="add mod">
          <ac:chgData name="Hadi Aghazadeh Kohneh Shahri" userId="b00fc067-4288-4d72-a1a2-55316581d833" providerId="ADAL" clId="{7E202A43-07EC-49FC-AAE4-03C525CF104C}" dt="2023-01-30T14:41:08.603" v="1833" actId="692"/>
          <ac:cxnSpMkLst>
            <pc:docMk/>
            <pc:sldMk cId="688170656" sldId="270"/>
            <ac:cxnSpMk id="17" creationId="{943F08BF-A185-058D-C40B-AC337ECAB11F}"/>
          </ac:cxnSpMkLst>
        </pc:cxnChg>
        <pc:cxnChg chg="add mod">
          <ac:chgData name="Hadi Aghazadeh Kohneh Shahri" userId="b00fc067-4288-4d72-a1a2-55316581d833" providerId="ADAL" clId="{7E202A43-07EC-49FC-AAE4-03C525CF104C}" dt="2023-01-30T14:41:12.562" v="1834" actId="692"/>
          <ac:cxnSpMkLst>
            <pc:docMk/>
            <pc:sldMk cId="688170656" sldId="270"/>
            <ac:cxnSpMk id="19" creationId="{23AEC0BC-70A5-9708-75B2-C55052AB2F8F}"/>
          </ac:cxnSpMkLst>
        </pc:cxnChg>
        <pc:cxnChg chg="add mod">
          <ac:chgData name="Hadi Aghazadeh Kohneh Shahri" userId="b00fc067-4288-4d72-a1a2-55316581d833" providerId="ADAL" clId="{7E202A43-07EC-49FC-AAE4-03C525CF104C}" dt="2023-01-30T14:41:16.866" v="1835" actId="692"/>
          <ac:cxnSpMkLst>
            <pc:docMk/>
            <pc:sldMk cId="688170656" sldId="270"/>
            <ac:cxnSpMk id="21" creationId="{CED2F4F1-5F46-92E9-91C6-A08D656A6745}"/>
          </ac:cxnSpMkLst>
        </pc:cxnChg>
        <pc:cxnChg chg="add mod">
          <ac:chgData name="Hadi Aghazadeh Kohneh Shahri" userId="b00fc067-4288-4d72-a1a2-55316581d833" providerId="ADAL" clId="{7E202A43-07EC-49FC-AAE4-03C525CF104C}" dt="2023-01-30T14:41:20.856" v="1836" actId="692"/>
          <ac:cxnSpMkLst>
            <pc:docMk/>
            <pc:sldMk cId="688170656" sldId="270"/>
            <ac:cxnSpMk id="23" creationId="{4287AB1D-3C4A-C12B-1821-B54A498C1B5F}"/>
          </ac:cxnSpMkLst>
        </pc:cxnChg>
      </pc:sldChg>
      <pc:sldChg chg="addSp delSp modSp add mod">
        <pc:chgData name="Hadi Aghazadeh Kohneh Shahri" userId="b00fc067-4288-4d72-a1a2-55316581d833" providerId="ADAL" clId="{7E202A43-07EC-49FC-AAE4-03C525CF104C}" dt="2023-01-30T14:51:57.345" v="2042" actId="27636"/>
        <pc:sldMkLst>
          <pc:docMk/>
          <pc:sldMk cId="3756423156" sldId="271"/>
        </pc:sldMkLst>
        <pc:spChg chg="mod">
          <ac:chgData name="Hadi Aghazadeh Kohneh Shahri" userId="b00fc067-4288-4d72-a1a2-55316581d833" providerId="ADAL" clId="{7E202A43-07EC-49FC-AAE4-03C525CF104C}" dt="2023-01-30T14:51:57.345" v="2042" actId="27636"/>
          <ac:spMkLst>
            <pc:docMk/>
            <pc:sldMk cId="3756423156" sldId="271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3" creationId="{39CBF06B-3254-A4C3-2E4F-DB25D85E3845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5" creationId="{BAE731FE-E480-A036-4338-1B8D7C21BE12}"/>
          </ac:spMkLst>
        </pc:spChg>
        <pc:spChg chg="mod">
          <ac:chgData name="Hadi Aghazadeh Kohneh Shahri" userId="b00fc067-4288-4d72-a1a2-55316581d833" providerId="ADAL" clId="{7E202A43-07EC-49FC-AAE4-03C525CF104C}" dt="2023-01-30T14:42:49.352" v="1898" actId="20577"/>
          <ac:spMkLst>
            <pc:docMk/>
            <pc:sldMk cId="3756423156" sldId="271"/>
            <ac:spMk id="6" creationId="{0F96FE5B-6660-014B-C1F1-FE6EC0851234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7" creationId="{825F1CD7-9F74-F618-7554-1D9611561E80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8" creationId="{EDED2104-137D-BDFD-D733-ED9248C5FF3F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9" creationId="{26297B52-1F40-DF9E-8943-419196EE8772}"/>
          </ac:spMkLst>
        </pc:spChg>
        <pc:spChg chg="add del mod">
          <ac:chgData name="Hadi Aghazadeh Kohneh Shahri" userId="b00fc067-4288-4d72-a1a2-55316581d833" providerId="ADAL" clId="{7E202A43-07EC-49FC-AAE4-03C525CF104C}" dt="2023-01-30T14:45:37.972" v="1902"/>
          <ac:spMkLst>
            <pc:docMk/>
            <pc:sldMk cId="3756423156" sldId="271"/>
            <ac:spMk id="10" creationId="{4A52F04D-F7BC-99B8-29E0-E1C0D04DC81C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17" creationId="{6BFEB76E-2EA0-6693-90DE-26E2AD0CA9A8}"/>
          </ac:spMkLst>
        </pc:spChg>
        <pc:spChg chg="add mod">
          <ac:chgData name="Hadi Aghazadeh Kohneh Shahri" userId="b00fc067-4288-4d72-a1a2-55316581d833" providerId="ADAL" clId="{7E202A43-07EC-49FC-AAE4-03C525CF104C}" dt="2023-01-30T14:46:48.902" v="1938" actId="20577"/>
          <ac:spMkLst>
            <pc:docMk/>
            <pc:sldMk cId="3756423156" sldId="271"/>
            <ac:spMk id="18" creationId="{24BA3CC1-EBC3-FD36-08FC-D3E765D1BC35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19" creationId="{C85618EF-2389-7528-05E4-C1159ABE0ACF}"/>
          </ac:spMkLst>
        </pc:spChg>
        <pc:spChg chg="add mod">
          <ac:chgData name="Hadi Aghazadeh Kohneh Shahri" userId="b00fc067-4288-4d72-a1a2-55316581d833" providerId="ADAL" clId="{7E202A43-07EC-49FC-AAE4-03C525CF104C}" dt="2023-01-30T14:49:58.693" v="2012" actId="20577"/>
          <ac:spMkLst>
            <pc:docMk/>
            <pc:sldMk cId="3756423156" sldId="271"/>
            <ac:spMk id="20" creationId="{9CB795F2-68CB-B4B3-ED3C-1A69549CBC88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1" creationId="{D41B35F2-BA2B-4C3D-E2D1-93448C49D8A7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2" creationId="{F0CD24E4-DCFE-093C-21DC-404289E1177F}"/>
          </ac:spMkLst>
        </pc:spChg>
        <pc:spChg chg="add mod">
          <ac:chgData name="Hadi Aghazadeh Kohneh Shahri" userId="b00fc067-4288-4d72-a1a2-55316581d833" providerId="ADAL" clId="{7E202A43-07EC-49FC-AAE4-03C525CF104C}" dt="2023-01-30T14:45:54.838" v="1904" actId="1076"/>
          <ac:spMkLst>
            <pc:docMk/>
            <pc:sldMk cId="3756423156" sldId="271"/>
            <ac:spMk id="23" creationId="{EC8544AE-A814-14BF-F495-41B52C6BE79E}"/>
          </ac:spMkLst>
        </pc:spChg>
        <pc:spChg chg="add mod">
          <ac:chgData name="Hadi Aghazadeh Kohneh Shahri" userId="b00fc067-4288-4d72-a1a2-55316581d833" providerId="ADAL" clId="{7E202A43-07EC-49FC-AAE4-03C525CF104C}" dt="2023-01-30T14:48:47.535" v="1977" actId="20577"/>
          <ac:spMkLst>
            <pc:docMk/>
            <pc:sldMk cId="3756423156" sldId="271"/>
            <ac:spMk id="30" creationId="{EC2B1175-C18A-89E6-29DE-6E17CD58604C}"/>
          </ac:spMkLst>
        </pc:spChg>
        <pc:spChg chg="add mod">
          <ac:chgData name="Hadi Aghazadeh Kohneh Shahri" userId="b00fc067-4288-4d72-a1a2-55316581d833" providerId="ADAL" clId="{7E202A43-07EC-49FC-AAE4-03C525CF104C}" dt="2023-01-30T14:51:31.412" v="2040" actId="1037"/>
          <ac:spMkLst>
            <pc:docMk/>
            <pc:sldMk cId="3756423156" sldId="271"/>
            <ac:spMk id="35" creationId="{DDEFE0D9-54EB-8020-2D22-C229A274CE85}"/>
          </ac:spMkLst>
        </pc:sp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1" creationId="{A571EB1A-3E0E-CA32-6E31-D95B937A7314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2" creationId="{7AF75B06-B0F6-F1BE-D9B1-973F0DF83CC0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3" creationId="{5C4E70A4-2CAA-A6CE-C06C-1720AA4971DF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4" creationId="{CD73538B-4E13-7959-B1F6-72F24B7B9DF9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5" creationId="{FB9A1A25-54A4-5BBD-2044-16D88DF0B7B0}"/>
          </ac:cxnSpMkLst>
        </pc:cxnChg>
        <pc:cxnChg chg="add del mod">
          <ac:chgData name="Hadi Aghazadeh Kohneh Shahri" userId="b00fc067-4288-4d72-a1a2-55316581d833" providerId="ADAL" clId="{7E202A43-07EC-49FC-AAE4-03C525CF104C}" dt="2023-01-30T14:45:37.972" v="1902"/>
          <ac:cxnSpMkLst>
            <pc:docMk/>
            <pc:sldMk cId="3756423156" sldId="271"/>
            <ac:cxnSpMk id="16" creationId="{3516AA13-1BC9-2B44-0E5F-DD2B32D0507F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4" creationId="{76AE6942-0203-388B-0DBE-E7A54E446FD2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5" creationId="{06D2F120-FD18-597D-4C96-F94FB9F9754D}"/>
          </ac:cxnSpMkLst>
        </pc:cxnChg>
        <pc:cxnChg chg="add del mod">
          <ac:chgData name="Hadi Aghazadeh Kohneh Shahri" userId="b00fc067-4288-4d72-a1a2-55316581d833" providerId="ADAL" clId="{7E202A43-07EC-49FC-AAE4-03C525CF104C}" dt="2023-01-30T14:49:20.695" v="1978" actId="478"/>
          <ac:cxnSpMkLst>
            <pc:docMk/>
            <pc:sldMk cId="3756423156" sldId="271"/>
            <ac:cxnSpMk id="26" creationId="{3CD49045-3C00-73CC-AA8B-1A77E8249614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7" creationId="{8EA3FFB1-53C3-7711-3AFF-DEFFF3834DA2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8" creationId="{34F2F579-45F1-6C16-7BEF-233E8F26598B}"/>
          </ac:cxnSpMkLst>
        </pc:cxnChg>
        <pc:cxnChg chg="add mod">
          <ac:chgData name="Hadi Aghazadeh Kohneh Shahri" userId="b00fc067-4288-4d72-a1a2-55316581d833" providerId="ADAL" clId="{7E202A43-07EC-49FC-AAE4-03C525CF104C}" dt="2023-01-30T14:45:54.838" v="1904" actId="1076"/>
          <ac:cxnSpMkLst>
            <pc:docMk/>
            <pc:sldMk cId="3756423156" sldId="271"/>
            <ac:cxnSpMk id="29" creationId="{BE6B45CC-0C82-0F30-6408-B8F99AA4F932}"/>
          </ac:cxnSpMkLst>
        </pc:cxnChg>
        <pc:cxnChg chg="add mod">
          <ac:chgData name="Hadi Aghazadeh Kohneh Shahri" userId="b00fc067-4288-4d72-a1a2-55316581d833" providerId="ADAL" clId="{7E202A43-07EC-49FC-AAE4-03C525CF104C}" dt="2023-01-30T14:51:17.970" v="2037" actId="692"/>
          <ac:cxnSpMkLst>
            <pc:docMk/>
            <pc:sldMk cId="3756423156" sldId="271"/>
            <ac:cxnSpMk id="32" creationId="{74855597-8ED1-1EEE-A58A-83A2ED86A0D6}"/>
          </ac:cxnSpMkLst>
        </pc:cxnChg>
        <pc:cxnChg chg="add mod">
          <ac:chgData name="Hadi Aghazadeh Kohneh Shahri" userId="b00fc067-4288-4d72-a1a2-55316581d833" providerId="ADAL" clId="{7E202A43-07EC-49FC-AAE4-03C525CF104C}" dt="2023-01-30T14:51:13.640" v="2036" actId="692"/>
          <ac:cxnSpMkLst>
            <pc:docMk/>
            <pc:sldMk cId="3756423156" sldId="271"/>
            <ac:cxnSpMk id="34" creationId="{990F855B-DA64-3777-888E-D4933287962C}"/>
          </ac:cxnSpMkLst>
        </pc:cxnChg>
        <pc:cxnChg chg="add mod">
          <ac:chgData name="Hadi Aghazadeh Kohneh Shahri" userId="b00fc067-4288-4d72-a1a2-55316581d833" providerId="ADAL" clId="{7E202A43-07EC-49FC-AAE4-03C525CF104C}" dt="2023-01-30T14:51:31.412" v="2040" actId="1037"/>
          <ac:cxnSpMkLst>
            <pc:docMk/>
            <pc:sldMk cId="3756423156" sldId="271"/>
            <ac:cxnSpMk id="37" creationId="{7A4A8BFB-9B42-24E8-536F-1359281CE786}"/>
          </ac:cxnSpMkLst>
        </pc:cxnChg>
        <pc:cxnChg chg="add mod">
          <ac:chgData name="Hadi Aghazadeh Kohneh Shahri" userId="b00fc067-4288-4d72-a1a2-55316581d833" providerId="ADAL" clId="{7E202A43-07EC-49FC-AAE4-03C525CF104C}" dt="2023-01-30T14:51:31.412" v="2040" actId="1037"/>
          <ac:cxnSpMkLst>
            <pc:docMk/>
            <pc:sldMk cId="3756423156" sldId="271"/>
            <ac:cxnSpMk id="39" creationId="{110D808C-DEFE-598D-7954-C6352E27A8E6}"/>
          </ac:cxnSpMkLst>
        </pc:cxnChg>
      </pc:sldChg>
      <pc:sldChg chg="modSp add mod">
        <pc:chgData name="Hadi Aghazadeh Kohneh Shahri" userId="b00fc067-4288-4d72-a1a2-55316581d833" providerId="ADAL" clId="{7E202A43-07EC-49FC-AAE4-03C525CF104C}" dt="2023-01-30T15:08:28.084" v="2940" actId="20577"/>
        <pc:sldMkLst>
          <pc:docMk/>
          <pc:sldMk cId="2520711520" sldId="272"/>
        </pc:sldMkLst>
        <pc:spChg chg="mod">
          <ac:chgData name="Hadi Aghazadeh Kohneh Shahri" userId="b00fc067-4288-4d72-a1a2-55316581d833" providerId="ADAL" clId="{7E202A43-07EC-49FC-AAE4-03C525CF104C}" dt="2023-01-30T02:59:36.292" v="1174" actId="313"/>
          <ac:spMkLst>
            <pc:docMk/>
            <pc:sldMk cId="2520711520" sldId="272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15:08:28.084" v="2940" actId="20577"/>
          <ac:spMkLst>
            <pc:docMk/>
            <pc:sldMk cId="2520711520" sldId="272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7E202A43-07EC-49FC-AAE4-03C525CF104C}" dt="2023-01-30T14:58:37.672" v="2468" actId="20577"/>
        <pc:sldMkLst>
          <pc:docMk/>
          <pc:sldMk cId="1948114318" sldId="273"/>
        </pc:sldMkLst>
        <pc:spChg chg="mod">
          <ac:chgData name="Hadi Aghazadeh Kohneh Shahri" userId="b00fc067-4288-4d72-a1a2-55316581d833" providerId="ADAL" clId="{7E202A43-07EC-49FC-AAE4-03C525CF104C}" dt="2023-01-30T02:59:58.245" v="1188" actId="313"/>
          <ac:spMkLst>
            <pc:docMk/>
            <pc:sldMk cId="1948114318" sldId="27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E202A43-07EC-49FC-AAE4-03C525CF104C}" dt="2023-01-30T14:58:37.672" v="2468" actId="20577"/>
          <ac:spMkLst>
            <pc:docMk/>
            <pc:sldMk cId="1948114318" sldId="273"/>
            <ac:spMk id="6" creationId="{0F96FE5B-6660-014B-C1F1-FE6EC0851234}"/>
          </ac:spMkLst>
        </pc:spChg>
      </pc:sldChg>
    </pc:docChg>
  </pc:docChgLst>
  <pc:docChgLst>
    <pc:chgData name="Hadi Aghazadeh" userId="b00fc067-4288-4d72-a1a2-55316581d833" providerId="ADAL" clId="{542A69B5-22B0-4AFA-9B42-EDEEBF86FE1B}"/>
    <pc:docChg chg="undo custSel addSld delSld modSld sldOrd">
      <pc:chgData name="Hadi Aghazadeh" userId="b00fc067-4288-4d72-a1a2-55316581d833" providerId="ADAL" clId="{542A69B5-22B0-4AFA-9B42-EDEEBF86FE1B}" dt="2023-04-21T17:29:48.986" v="146" actId="20577"/>
      <pc:docMkLst>
        <pc:docMk/>
      </pc:docMkLst>
      <pc:sldChg chg="modSp mod">
        <pc:chgData name="Hadi Aghazadeh" userId="b00fc067-4288-4d72-a1a2-55316581d833" providerId="ADAL" clId="{542A69B5-22B0-4AFA-9B42-EDEEBF86FE1B}" dt="2023-04-21T16:30:54.059" v="129" actId="20577"/>
        <pc:sldMkLst>
          <pc:docMk/>
          <pc:sldMk cId="2374729735" sldId="256"/>
        </pc:sldMkLst>
        <pc:spChg chg="mod">
          <ac:chgData name="Hadi Aghazadeh" userId="b00fc067-4288-4d72-a1a2-55316581d833" providerId="ADAL" clId="{542A69B5-22B0-4AFA-9B42-EDEEBF86FE1B}" dt="2023-04-21T16:30:54.059" v="129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del mod">
        <pc:chgData name="Hadi Aghazadeh" userId="b00fc067-4288-4d72-a1a2-55316581d833" providerId="ADAL" clId="{542A69B5-22B0-4AFA-9B42-EDEEBF86FE1B}" dt="2023-04-21T14:27:52.087" v="1" actId="47"/>
        <pc:sldMkLst>
          <pc:docMk/>
          <pc:sldMk cId="1363753338" sldId="270"/>
        </pc:sldMkLst>
        <pc:spChg chg="mod">
          <ac:chgData name="Hadi Aghazadeh" userId="b00fc067-4288-4d72-a1a2-55316581d833" providerId="ADAL" clId="{542A69B5-22B0-4AFA-9B42-EDEEBF86FE1B}" dt="2023-04-21T14:27:49.816" v="0" actId="6549"/>
          <ac:spMkLst>
            <pc:docMk/>
            <pc:sldMk cId="1363753338" sldId="270"/>
            <ac:spMk id="6" creationId="{0F96FE5B-6660-014B-C1F1-FE6EC0851234}"/>
          </ac:spMkLst>
        </pc:spChg>
      </pc:sldChg>
      <pc:sldChg chg="del">
        <pc:chgData name="Hadi Aghazadeh" userId="b00fc067-4288-4d72-a1a2-55316581d833" providerId="ADAL" clId="{542A69B5-22B0-4AFA-9B42-EDEEBF86FE1B}" dt="2023-04-21T14:29:58.390" v="67" actId="47"/>
        <pc:sldMkLst>
          <pc:docMk/>
          <pc:sldMk cId="1833797069" sldId="274"/>
        </pc:sldMkLst>
      </pc:sldChg>
      <pc:sldChg chg="addSp delSp modSp mod">
        <pc:chgData name="Hadi Aghazadeh" userId="b00fc067-4288-4d72-a1a2-55316581d833" providerId="ADAL" clId="{542A69B5-22B0-4AFA-9B42-EDEEBF86FE1B}" dt="2023-04-21T17:29:29.211" v="142" actId="1076"/>
        <pc:sldMkLst>
          <pc:docMk/>
          <pc:sldMk cId="4178121764" sldId="275"/>
        </pc:sldMkLst>
        <pc:spChg chg="mod">
          <ac:chgData name="Hadi Aghazadeh" userId="b00fc067-4288-4d72-a1a2-55316581d833" providerId="ADAL" clId="{542A69B5-22B0-4AFA-9B42-EDEEBF86FE1B}" dt="2023-04-21T17:29:27.082" v="141" actId="1076"/>
          <ac:spMkLst>
            <pc:docMk/>
            <pc:sldMk cId="4178121764" sldId="275"/>
            <ac:spMk id="2" creationId="{BB0B49FC-91C4-7E4C-B0DF-F13D8EA4BEBD}"/>
          </ac:spMkLst>
        </pc:spChg>
        <pc:spChg chg="mo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4" creationId="{FD5BA6A9-CEA9-1F48-8C2B-13EE0DAE8F71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4" creationId="{0007FE00-9498-4706-B255-6437B0252C02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5" creationId="{2EB492CD-616E-47F8-933B-5E2D952A0593}"/>
          </ac:spMkLst>
        </pc:spChg>
        <pc:spChg chg="del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26" creationId="{59383CF9-23B5-4335-9B21-1791C4CF1C75}"/>
          </ac:spMkLst>
        </pc:spChg>
        <pc:spChg chg="mod">
          <ac:chgData name="Hadi Aghazadeh" userId="b00fc067-4288-4d72-a1a2-55316581d833" providerId="ADAL" clId="{542A69B5-22B0-4AFA-9B42-EDEEBF86FE1B}" dt="2023-04-21T17:29:29.211" v="142" actId="1076"/>
          <ac:spMkLst>
            <pc:docMk/>
            <pc:sldMk cId="4178121764" sldId="275"/>
            <ac:spMk id="27" creationId="{929D9668-B6F9-4C1D-1117-B7DBE43AEC08}"/>
          </ac:spMkLst>
        </pc:spChg>
        <pc:spChg chg="ad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32" creationId="{346163D3-B666-4446-84C6-9902EB936B6E}"/>
          </ac:spMkLst>
        </pc:spChg>
        <pc:spChg chg="add">
          <ac:chgData name="Hadi Aghazadeh" userId="b00fc067-4288-4d72-a1a2-55316581d833" providerId="ADAL" clId="{542A69B5-22B0-4AFA-9B42-EDEEBF86FE1B}" dt="2023-04-21T14:29:52.210" v="66" actId="26606"/>
          <ac:spMkLst>
            <pc:docMk/>
            <pc:sldMk cId="4178121764" sldId="275"/>
            <ac:spMk id="38" creationId="{04357C93-F0CB-4A1C-8F77-4E9063789819}"/>
          </ac:spMkLst>
        </pc:spChg>
        <pc:grpChg chg="add">
          <ac:chgData name="Hadi Aghazadeh" userId="b00fc067-4288-4d72-a1a2-55316581d833" providerId="ADAL" clId="{542A69B5-22B0-4AFA-9B42-EDEEBF86FE1B}" dt="2023-04-21T14:29:52.210" v="66" actId="26606"/>
          <ac:grpSpMkLst>
            <pc:docMk/>
            <pc:sldMk cId="4178121764" sldId="275"/>
            <ac:grpSpMk id="34" creationId="{3AF6A671-C637-4547-85F4-51B6D1881399}"/>
          </ac:grpSpMkLst>
        </pc:grpChg>
        <pc:picChg chg="mod ord">
          <ac:chgData name="Hadi Aghazadeh" userId="b00fc067-4288-4d72-a1a2-55316581d833" providerId="ADAL" clId="{542A69B5-22B0-4AFA-9B42-EDEEBF86FE1B}" dt="2023-04-21T14:29:52.210" v="66" actId="26606"/>
          <ac:picMkLst>
            <pc:docMk/>
            <pc:sldMk cId="4178121764" sldId="275"/>
            <ac:picMk id="9" creationId="{B620E418-05B7-D810-FAA1-4FC0A0182D13}"/>
          </ac:picMkLst>
        </pc:picChg>
      </pc:sldChg>
      <pc:sldChg chg="addSp delSp modSp add mod">
        <pc:chgData name="Hadi Aghazadeh" userId="b00fc067-4288-4d72-a1a2-55316581d833" providerId="ADAL" clId="{542A69B5-22B0-4AFA-9B42-EDEEBF86FE1B}" dt="2023-04-21T17:29:48.986" v="146" actId="20577"/>
        <pc:sldMkLst>
          <pc:docMk/>
          <pc:sldMk cId="50924387" sldId="276"/>
        </pc:sldMkLst>
        <pc:spChg chg="mod">
          <ac:chgData name="Hadi Aghazadeh" userId="b00fc067-4288-4d72-a1a2-55316581d833" providerId="ADAL" clId="{542A69B5-22B0-4AFA-9B42-EDEEBF86FE1B}" dt="2023-04-21T17:29:48.986" v="146" actId="20577"/>
          <ac:spMkLst>
            <pc:docMk/>
            <pc:sldMk cId="50924387" sldId="276"/>
            <ac:spMk id="2" creationId="{BB0B49FC-91C4-7E4C-B0DF-F13D8EA4BEBD}"/>
          </ac:spMkLst>
        </pc:spChg>
        <pc:spChg chg="mod or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4" creationId="{FD5BA6A9-CEA9-1F48-8C2B-13EE0DAE8F71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4" creationId="{0007FE00-9498-4706-B255-6437B0252C02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5" creationId="{2EB492CD-616E-47F8-933B-5E2D952A0593}"/>
          </ac:spMkLst>
        </pc:spChg>
        <pc:spChg chg="add del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6" creationId="{59383CF9-23B5-4335-9B21-1791C4CF1C75}"/>
          </ac:spMkLst>
        </pc:spChg>
        <pc:spChg chg="mo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27" creationId="{929D9668-B6F9-4C1D-1117-B7DBE43AEC08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32" creationId="{47942995-B07F-4636-9A06-C6A104B260A8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38" creationId="{03C2051E-A88D-48E5-BACF-AAED17892722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39" creationId="{B81933D1-5615-42C7-9C0B-4EB7105CCE2D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0" creationId="{7821A508-2985-4905-874A-527429BAABFA}"/>
          </ac:spMkLst>
        </pc:spChg>
        <pc:spChg chg="add del">
          <ac:chgData name="Hadi Aghazadeh" userId="b00fc067-4288-4d72-a1a2-55316581d833" providerId="ADAL" clId="{542A69B5-22B0-4AFA-9B42-EDEEBF86FE1B}" dt="2023-04-21T14:29:33.298" v="62" actId="26606"/>
          <ac:spMkLst>
            <pc:docMk/>
            <pc:sldMk cId="50924387" sldId="276"/>
            <ac:spMk id="41" creationId="{19C9EAEA-39D0-4B0E-A0EB-51E7B26740B1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2" creationId="{D2929CB1-0E3C-4B2D-ADC5-0154FB33BA44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3" creationId="{362D44EE-C852-4460-B8B5-C4F2BC20510C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4" creationId="{5F2F0C84-BE8C-4DC2-A6D3-30349A801D5C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5" creationId="{658970D8-8D1D-4B5C-894B-E871CC86543D}"/>
          </ac:spMkLst>
        </pc:spChg>
        <pc:spChg chg="add del">
          <ac:chgData name="Hadi Aghazadeh" userId="b00fc067-4288-4d72-a1a2-55316581d833" providerId="ADAL" clId="{542A69B5-22B0-4AFA-9B42-EDEEBF86FE1B}" dt="2023-04-21T14:29:36.546" v="64" actId="26606"/>
          <ac:spMkLst>
            <pc:docMk/>
            <pc:sldMk cId="50924387" sldId="276"/>
            <ac:spMk id="46" creationId="{F227E5B6-9132-43CA-B503-37A18562ADF2}"/>
          </ac:spMkLst>
        </pc:spChg>
        <pc:spChg chg="ad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48" creationId="{DCF72F19-1473-448C-AA14-0CB8AA374CF0}"/>
          </ac:spMkLst>
        </pc:spChg>
        <pc:spChg chg="add">
          <ac:chgData name="Hadi Aghazadeh" userId="b00fc067-4288-4d72-a1a2-55316581d833" providerId="ADAL" clId="{542A69B5-22B0-4AFA-9B42-EDEEBF86FE1B}" dt="2023-04-21T14:29:36.551" v="65" actId="26606"/>
          <ac:spMkLst>
            <pc:docMk/>
            <pc:sldMk cId="50924387" sldId="276"/>
            <ac:spMk id="50" creationId="{04357C93-F0CB-4A1C-8F77-4E9063789819}"/>
          </ac:spMkLst>
        </pc:spChg>
        <pc:grpChg chg="add del">
          <ac:chgData name="Hadi Aghazadeh" userId="b00fc067-4288-4d72-a1a2-55316581d833" providerId="ADAL" clId="{542A69B5-22B0-4AFA-9B42-EDEEBF86FE1B}" dt="2023-04-21T14:29:33.298" v="62" actId="26606"/>
          <ac:grpSpMkLst>
            <pc:docMk/>
            <pc:sldMk cId="50924387" sldId="276"/>
            <ac:grpSpMk id="34" creationId="{032D8612-31EB-44CF-A1D0-14FD4C705424}"/>
          </ac:grpSpMkLst>
        </pc:grpChg>
        <pc:grpChg chg="add">
          <ac:chgData name="Hadi Aghazadeh" userId="b00fc067-4288-4d72-a1a2-55316581d833" providerId="ADAL" clId="{542A69B5-22B0-4AFA-9B42-EDEEBF86FE1B}" dt="2023-04-21T14:29:36.551" v="65" actId="26606"/>
          <ac:grpSpMkLst>
            <pc:docMk/>
            <pc:sldMk cId="50924387" sldId="276"/>
            <ac:grpSpMk id="49" creationId="{3AF6A671-C637-4547-85F4-51B6D1881399}"/>
          </ac:grpSpMkLst>
        </pc:grpChg>
        <pc:picChg chg="add mod">
          <ac:chgData name="Hadi Aghazadeh" userId="b00fc067-4288-4d72-a1a2-55316581d833" providerId="ADAL" clId="{542A69B5-22B0-4AFA-9B42-EDEEBF86FE1B}" dt="2023-04-21T14:29:36.551" v="65" actId="26606"/>
          <ac:picMkLst>
            <pc:docMk/>
            <pc:sldMk cId="50924387" sldId="276"/>
            <ac:picMk id="5" creationId="{8F9799F8-6119-2F1E-8911-5FC79D413C29}"/>
          </ac:picMkLst>
        </pc:picChg>
        <pc:picChg chg="del">
          <ac:chgData name="Hadi Aghazadeh" userId="b00fc067-4288-4d72-a1a2-55316581d833" providerId="ADAL" clId="{542A69B5-22B0-4AFA-9B42-EDEEBF86FE1B}" dt="2023-04-21T14:28:44.430" v="56" actId="478"/>
          <ac:picMkLst>
            <pc:docMk/>
            <pc:sldMk cId="50924387" sldId="276"/>
            <ac:picMk id="9" creationId="{B620E418-05B7-D810-FAA1-4FC0A0182D13}"/>
          </ac:picMkLst>
        </pc:picChg>
      </pc:sldChg>
      <pc:sldChg chg="addSp delSp modSp add mod ord">
        <pc:chgData name="Hadi Aghazadeh" userId="b00fc067-4288-4d72-a1a2-55316581d833" providerId="ADAL" clId="{542A69B5-22B0-4AFA-9B42-EDEEBF86FE1B}" dt="2023-04-21T17:29:14.460" v="138" actId="14100"/>
        <pc:sldMkLst>
          <pc:docMk/>
          <pc:sldMk cId="3003864728" sldId="277"/>
        </pc:sldMkLst>
        <pc:spChg chg="mod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2" creationId="{BB0B49FC-91C4-7E4C-B0DF-F13D8EA4BEBD}"/>
          </ac:spMkLst>
        </pc:spChg>
        <pc:spChg chg="mod ord">
          <ac:chgData name="Hadi Aghazadeh" userId="b00fc067-4288-4d72-a1a2-55316581d833" providerId="ADAL" clId="{542A69B5-22B0-4AFA-9B42-EDEEBF86FE1B}" dt="2023-04-21T17:29:08.549" v="135" actId="26606"/>
          <ac:spMkLst>
            <pc:docMk/>
            <pc:sldMk cId="3003864728" sldId="277"/>
            <ac:spMk id="4" creationId="{FD5BA6A9-CEA9-1F48-8C2B-13EE0DAE8F71}"/>
          </ac:spMkLst>
        </pc:spChg>
        <pc:spChg chg="add del mod">
          <ac:chgData name="Hadi Aghazadeh" userId="b00fc067-4288-4d72-a1a2-55316581d833" providerId="ADAL" clId="{542A69B5-22B0-4AFA-9B42-EDEEBF86FE1B}" dt="2023-04-21T17:29:05.449" v="131"/>
          <ac:spMkLst>
            <pc:docMk/>
            <pc:sldMk cId="3003864728" sldId="277"/>
            <ac:spMk id="5" creationId="{DBDA9BB2-E6B0-FAA3-C8F9-13C714733281}"/>
          </ac:spMkLst>
        </pc:spChg>
        <pc:spChg chg="add del mod">
          <ac:chgData name="Hadi Aghazadeh" userId="b00fc067-4288-4d72-a1a2-55316581d833" providerId="ADAL" clId="{542A69B5-22B0-4AFA-9B42-EDEEBF86FE1B}" dt="2023-04-21T14:31:33.467" v="90"/>
          <ac:spMkLst>
            <pc:docMk/>
            <pc:sldMk cId="3003864728" sldId="277"/>
            <ac:spMk id="6" creationId="{4894F1BB-DA1C-CE55-2812-A8685AA8CB66}"/>
          </ac:spMkLst>
        </pc:spChg>
        <pc:spChg chg="add del mod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9" creationId="{5328C299-6132-3533-0CFC-85030FEC2656}"/>
          </ac:spMkLst>
        </pc:spChg>
        <pc:spChg chg="add del mod">
          <ac:chgData name="Hadi Aghazadeh" userId="b00fc067-4288-4d72-a1a2-55316581d833" providerId="ADAL" clId="{542A69B5-22B0-4AFA-9B42-EDEEBF86FE1B}" dt="2023-04-21T16:20:24.643" v="111"/>
          <ac:spMkLst>
            <pc:docMk/>
            <pc:sldMk cId="3003864728" sldId="277"/>
            <ac:spMk id="10" creationId="{44701715-812A-CC3D-5175-7213C2719AA2}"/>
          </ac:spMkLst>
        </pc:spChg>
        <pc:spChg chg="del">
          <ac:chgData name="Hadi Aghazadeh" userId="b00fc067-4288-4d72-a1a2-55316581d833" providerId="ADAL" clId="{542A69B5-22B0-4AFA-9B42-EDEEBF86FE1B}" dt="2023-04-21T14:30:22.222" v="84" actId="478"/>
          <ac:spMkLst>
            <pc:docMk/>
            <pc:sldMk cId="3003864728" sldId="277"/>
            <ac:spMk id="27" creationId="{929D9668-B6F9-4C1D-1117-B7DBE43AEC08}"/>
          </ac:spMkLst>
        </pc:spChg>
        <pc:spChg chg="del">
          <ac:chgData name="Hadi Aghazadeh" userId="b00fc067-4288-4d72-a1a2-55316581d833" providerId="ADAL" clId="{542A69B5-22B0-4AFA-9B42-EDEEBF86FE1B}" dt="2023-04-21T14:31:09.584" v="88" actId="26606"/>
          <ac:spMkLst>
            <pc:docMk/>
            <pc:sldMk cId="3003864728" sldId="277"/>
            <ac:spMk id="48" creationId="{DCF72F19-1473-448C-AA14-0CB8AA374CF0}"/>
          </ac:spMkLst>
        </pc:spChg>
        <pc:spChg chg="del">
          <ac:chgData name="Hadi Aghazadeh" userId="b00fc067-4288-4d72-a1a2-55316581d833" providerId="ADAL" clId="{542A69B5-22B0-4AFA-9B42-EDEEBF86FE1B}" dt="2023-04-21T14:31:09.584" v="88" actId="26606"/>
          <ac:spMkLst>
            <pc:docMk/>
            <pc:sldMk cId="3003864728" sldId="277"/>
            <ac:spMk id="50" creationId="{04357C93-F0CB-4A1C-8F77-4E9063789819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1" creationId="{0288C6B4-AFC3-407F-A595-EFFD38D4CCAF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3" creationId="{CF236821-17FE-429B-8D2C-08E13A64EA40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5" creationId="{C0BDBCD2-E081-43AB-9119-C55465E59757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7" creationId="{98E79BE4-34FE-485A-98A5-92CE8F7C4743}"/>
          </ac:spMkLst>
        </pc:spChg>
        <pc:spChg chg="add del">
          <ac:chgData name="Hadi Aghazadeh" userId="b00fc067-4288-4d72-a1a2-55316581d833" providerId="ADAL" clId="{542A69B5-22B0-4AFA-9B42-EDEEBF86FE1B}" dt="2023-04-21T14:32:03.302" v="95" actId="26606"/>
          <ac:spMkLst>
            <pc:docMk/>
            <pc:sldMk cId="3003864728" sldId="277"/>
            <ac:spMk id="1039" creationId="{7A5F0580-5EE9-419F-96EE-B6529EF6E7D0}"/>
          </ac:spMkLst>
        </pc:spChg>
        <pc:spChg chg="add del">
          <ac:chgData name="Hadi Aghazadeh" userId="b00fc067-4288-4d72-a1a2-55316581d833" providerId="ADAL" clId="{542A69B5-22B0-4AFA-9B42-EDEEBF86FE1B}" dt="2023-04-21T14:32:43.214" v="104" actId="26606"/>
          <ac:spMkLst>
            <pc:docMk/>
            <pc:sldMk cId="3003864728" sldId="277"/>
            <ac:spMk id="1044" creationId="{D4771268-CB57-404A-9271-370EB28F6090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48" creationId="{509CC8F4-97A9-A1C7-709A-785B198C5BDF}"/>
          </ac:spMkLst>
        </pc:spChg>
        <pc:spChg chg="add del">
          <ac:chgData name="Hadi Aghazadeh" userId="b00fc067-4288-4d72-a1a2-55316581d833" providerId="ADAL" clId="{542A69B5-22B0-4AFA-9B42-EDEEBF86FE1B}" dt="2023-04-21T14:32:43.207" v="103" actId="26606"/>
          <ac:spMkLst>
            <pc:docMk/>
            <pc:sldMk cId="3003864728" sldId="277"/>
            <ac:spMk id="1049" creationId="{D12DDE76-C203-4047-9998-63900085B5E8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1" creationId="{9A724DBA-D2D9-471E-8ED7-2015DDD950DF}"/>
          </ac:spMkLst>
        </pc:spChg>
        <pc:spChg chg="add del">
          <ac:chgData name="Hadi Aghazadeh" userId="b00fc067-4288-4d72-a1a2-55316581d833" providerId="ADAL" clId="{542A69B5-22B0-4AFA-9B42-EDEEBF86FE1B}" dt="2023-04-21T16:20:36.676" v="115" actId="26606"/>
          <ac:spMkLst>
            <pc:docMk/>
            <pc:sldMk cId="3003864728" sldId="277"/>
            <ac:spMk id="1052" creationId="{665DBBEF-238B-476B-96AB-8AAC3224ECEA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3" creationId="{08980754-6F4B-43C9-B9BE-127B6BED6586}"/>
          </ac:spMkLst>
        </pc:spChg>
        <pc:spChg chg="add del">
          <ac:chgData name="Hadi Aghazadeh" userId="b00fc067-4288-4d72-a1a2-55316581d833" providerId="ADAL" clId="{542A69B5-22B0-4AFA-9B42-EDEEBF86FE1B}" dt="2023-04-21T16:20:36.676" v="115" actId="26606"/>
          <ac:spMkLst>
            <pc:docMk/>
            <pc:sldMk cId="3003864728" sldId="277"/>
            <ac:spMk id="1054" creationId="{3FCFB1DE-0B7E-48CC-BA90-B2AB0889F9D6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5" creationId="{2C1BBA94-3F40-40AA-8BB9-E69E25E537C1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56" creationId="{2B97F24A-32CE-4C1C-A50D-3016B394DCFB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7" creationId="{169CC832-2974-4E8D-90ED-3E2941BA7336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58" creationId="{B0542A0D-11BC-BC3E-AD1F-405497B79652}"/>
          </ac:spMkLst>
        </pc:spChg>
        <pc:spChg chg="add del">
          <ac:chgData name="Hadi Aghazadeh" userId="b00fc067-4288-4d72-a1a2-55316581d833" providerId="ADAL" clId="{542A69B5-22B0-4AFA-9B42-EDEEBF86FE1B}" dt="2023-04-21T14:32:39.477" v="99" actId="26606"/>
          <ac:spMkLst>
            <pc:docMk/>
            <pc:sldMk cId="3003864728" sldId="277"/>
            <ac:spMk id="1059" creationId="{55222F96-971A-4F90-B841-6BAB416C7AC1}"/>
          </ac:spMkLst>
        </pc:spChg>
        <pc:spChg chg="add del">
          <ac:chgData name="Hadi Aghazadeh" userId="b00fc067-4288-4d72-a1a2-55316581d833" providerId="ADAL" clId="{542A69B5-22B0-4AFA-9B42-EDEEBF86FE1B}" dt="2023-04-21T16:21:26.208" v="119" actId="26606"/>
          <ac:spMkLst>
            <pc:docMk/>
            <pc:sldMk cId="3003864728" sldId="277"/>
            <ac:spMk id="1060" creationId="{CD8B4F24-440B-49E9-B85D-733523DC064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1" creationId="{2B97F24A-32CE-4C1C-A50D-3016B394DCF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2" creationId="{CD8B4F24-440B-49E9-B85D-733523DC064B}"/>
          </ac:spMkLst>
        </pc:spChg>
        <pc:spChg chg="add del">
          <ac:chgData name="Hadi Aghazadeh" userId="b00fc067-4288-4d72-a1a2-55316581d833" providerId="ADAL" clId="{542A69B5-22B0-4AFA-9B42-EDEEBF86FE1B}" dt="2023-04-21T14:32:41.027" v="101" actId="26606"/>
          <ac:spMkLst>
            <pc:docMk/>
            <pc:sldMk cId="3003864728" sldId="277"/>
            <ac:spMk id="1063" creationId="{758FE247-6321-CCE2-460D-E2013FB618C8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65" creationId="{50CEED20-A22C-4FC3-BC0E-F4FE53FDEB97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72" creationId="{19C9EAEA-39D0-4B0E-A0EB-51E7B26740B1}"/>
          </ac:spMkLst>
        </pc:spChg>
        <pc:spChg chg="add del">
          <ac:chgData name="Hadi Aghazadeh" userId="b00fc067-4288-4d72-a1a2-55316581d833" providerId="ADAL" clId="{542A69B5-22B0-4AFA-9B42-EDEEBF86FE1B}" dt="2023-04-21T16:21:26.202" v="118" actId="26606"/>
          <ac:spMkLst>
            <pc:docMk/>
            <pc:sldMk cId="3003864728" sldId="277"/>
            <ac:spMk id="1074" creationId="{3873B707-463F-40B0-8227-E8CC6C67EB25}"/>
          </ac:spMkLst>
        </pc:spChg>
        <pc:spChg chg="add del">
          <ac:chgData name="Hadi Aghazadeh" userId="b00fc067-4288-4d72-a1a2-55316581d833" providerId="ADAL" clId="{542A69B5-22B0-4AFA-9B42-EDEEBF86FE1B}" dt="2023-04-21T17:29:08.549" v="135" actId="26606"/>
          <ac:spMkLst>
            <pc:docMk/>
            <pc:sldMk cId="3003864728" sldId="277"/>
            <ac:spMk id="1076" creationId="{6753252F-4873-4F63-801D-CC719279A7D5}"/>
          </ac:spMkLst>
        </pc:spChg>
        <pc:spChg chg="add del">
          <ac:chgData name="Hadi Aghazadeh" userId="b00fc067-4288-4d72-a1a2-55316581d833" providerId="ADAL" clId="{542A69B5-22B0-4AFA-9B42-EDEEBF86FE1B}" dt="2023-04-21T17:29:08.549" v="135" actId="26606"/>
          <ac:spMkLst>
            <pc:docMk/>
            <pc:sldMk cId="3003864728" sldId="277"/>
            <ac:spMk id="1077" creationId="{047C8CCB-F95D-4249-92DD-651249D3535A}"/>
          </ac:spMkLst>
        </pc:spChg>
        <pc:spChg chg="add">
          <ac:chgData name="Hadi Aghazadeh" userId="b00fc067-4288-4d72-a1a2-55316581d833" providerId="ADAL" clId="{542A69B5-22B0-4AFA-9B42-EDEEBF86FE1B}" dt="2023-04-21T17:29:08.549" v="135" actId="26606"/>
          <ac:spMkLst>
            <pc:docMk/>
            <pc:sldMk cId="3003864728" sldId="277"/>
            <ac:spMk id="1082" creationId="{6753252F-4873-4F63-801D-CC719279A7D5}"/>
          </ac:spMkLst>
        </pc:spChg>
        <pc:spChg chg="add">
          <ac:chgData name="Hadi Aghazadeh" userId="b00fc067-4288-4d72-a1a2-55316581d833" providerId="ADAL" clId="{542A69B5-22B0-4AFA-9B42-EDEEBF86FE1B}" dt="2023-04-21T17:29:08.549" v="135" actId="26606"/>
          <ac:spMkLst>
            <pc:docMk/>
            <pc:sldMk cId="3003864728" sldId="277"/>
            <ac:spMk id="1084" creationId="{047C8CCB-F95D-4249-92DD-651249D3535A}"/>
          </ac:spMkLst>
        </pc:spChg>
        <pc:grpChg chg="del">
          <ac:chgData name="Hadi Aghazadeh" userId="b00fc067-4288-4d72-a1a2-55316581d833" providerId="ADAL" clId="{542A69B5-22B0-4AFA-9B42-EDEEBF86FE1B}" dt="2023-04-21T14:31:09.584" v="88" actId="26606"/>
          <ac:grpSpMkLst>
            <pc:docMk/>
            <pc:sldMk cId="3003864728" sldId="277"/>
            <ac:grpSpMk id="49" creationId="{3AF6A671-C637-4547-85F4-51B6D1881399}"/>
          </ac:grpSpMkLst>
        </pc:grpChg>
        <pc:grpChg chg="add del">
          <ac:chgData name="Hadi Aghazadeh" userId="b00fc067-4288-4d72-a1a2-55316581d833" providerId="ADAL" clId="{542A69B5-22B0-4AFA-9B42-EDEEBF86FE1B}" dt="2023-04-21T16:21:26.202" v="118" actId="26606"/>
          <ac:grpSpMkLst>
            <pc:docMk/>
            <pc:sldMk cId="3003864728" sldId="277"/>
            <ac:grpSpMk id="1067" creationId="{032D8612-31EB-44CF-A1D0-14FD4C705424}"/>
          </ac:grpSpMkLst>
        </pc:grpChg>
        <pc:picChg chg="del">
          <ac:chgData name="Hadi Aghazadeh" userId="b00fc067-4288-4d72-a1a2-55316581d833" providerId="ADAL" clId="{542A69B5-22B0-4AFA-9B42-EDEEBF86FE1B}" dt="2023-04-21T14:30:27.936" v="85" actId="478"/>
          <ac:picMkLst>
            <pc:docMk/>
            <pc:sldMk cId="3003864728" sldId="277"/>
            <ac:picMk id="5" creationId="{8F9799F8-6119-2F1E-8911-5FC79D413C29}"/>
          </ac:picMkLst>
        </pc:picChg>
        <pc:picChg chg="add mod">
          <ac:chgData name="Hadi Aghazadeh" userId="b00fc067-4288-4d72-a1a2-55316581d833" providerId="ADAL" clId="{542A69B5-22B0-4AFA-9B42-EDEEBF86FE1B}" dt="2023-04-21T17:29:14.460" v="138" actId="14100"/>
          <ac:picMkLst>
            <pc:docMk/>
            <pc:sldMk cId="3003864728" sldId="277"/>
            <ac:picMk id="7" creationId="{2F30ADAB-BBEB-0800-E9A7-16F1F89AA915}"/>
          </ac:picMkLst>
        </pc:picChg>
        <pc:picChg chg="add del mod">
          <ac:chgData name="Hadi Aghazadeh" userId="b00fc067-4288-4d72-a1a2-55316581d833" providerId="ADAL" clId="{542A69B5-22B0-4AFA-9B42-EDEEBF86FE1B}" dt="2023-04-21T14:31:50.669" v="91" actId="478"/>
          <ac:picMkLst>
            <pc:docMk/>
            <pc:sldMk cId="3003864728" sldId="277"/>
            <ac:picMk id="7" creationId="{E3929BF3-6129-4C49-0640-FDDAE840FBDE}"/>
          </ac:picMkLst>
        </pc:picChg>
        <pc:picChg chg="add del mod">
          <ac:chgData name="Hadi Aghazadeh" userId="b00fc067-4288-4d72-a1a2-55316581d833" providerId="ADAL" clId="{542A69B5-22B0-4AFA-9B42-EDEEBF86FE1B}" dt="2023-04-21T17:29:05.182" v="130" actId="478"/>
          <ac:picMkLst>
            <pc:docMk/>
            <pc:sldMk cId="3003864728" sldId="277"/>
            <ac:picMk id="12" creationId="{7A3853C4-EB17-1BEA-BCC6-A513FA0CF474}"/>
          </ac:picMkLst>
        </pc:picChg>
        <pc:picChg chg="add del mod">
          <ac:chgData name="Hadi Aghazadeh" userId="b00fc067-4288-4d72-a1a2-55316581d833" providerId="ADAL" clId="{542A69B5-22B0-4AFA-9B42-EDEEBF86FE1B}" dt="2023-04-21T16:20:24.289" v="110" actId="478"/>
          <ac:picMkLst>
            <pc:docMk/>
            <pc:sldMk cId="3003864728" sldId="277"/>
            <ac:picMk id="1026" creationId="{208BCC33-F2C2-88DC-C53F-F2DCC3AC523A}"/>
          </ac:picMkLst>
        </pc:picChg>
      </pc:sldChg>
    </pc:docChg>
  </pc:docChgLst>
  <pc:docChgLst>
    <pc:chgData name="Hadi Aghazadeh Kohneh Shahri" userId="b00fc067-4288-4d72-a1a2-55316581d833" providerId="ADAL" clId="{E6E61D57-EED0-4B75-96B4-1BD40511159C}"/>
    <pc:docChg chg="undo custSel addSld delSld modSld sldOrd">
      <pc:chgData name="Hadi Aghazadeh Kohneh Shahri" userId="b00fc067-4288-4d72-a1a2-55316581d833" providerId="ADAL" clId="{E6E61D57-EED0-4B75-96B4-1BD40511159C}" dt="2022-07-26T15:22:50.146" v="5589" actId="20577"/>
      <pc:docMkLst>
        <pc:docMk/>
      </pc:docMkLst>
      <pc:sldChg chg="addSp delSp modSp mod">
        <pc:chgData name="Hadi Aghazadeh Kohneh Shahri" userId="b00fc067-4288-4d72-a1a2-55316581d833" providerId="ADAL" clId="{E6E61D57-EED0-4B75-96B4-1BD40511159C}" dt="2022-07-26T15:22:50.146" v="5589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E6E61D57-EED0-4B75-96B4-1BD40511159C}" dt="2022-07-23T16:28:47.996" v="115" actId="1076"/>
          <ac:spMkLst>
            <pc:docMk/>
            <pc:sldMk cId="2374729735" sldId="256"/>
            <ac:spMk id="2" creationId="{1B1EA485-1CE4-D943-BF73-46F1F53E1FE8}"/>
          </ac:spMkLst>
        </pc:spChg>
        <pc:spChg chg="add del mod">
          <ac:chgData name="Hadi Aghazadeh Kohneh Shahri" userId="b00fc067-4288-4d72-a1a2-55316581d833" providerId="ADAL" clId="{E6E61D57-EED0-4B75-96B4-1BD40511159C}" dt="2022-07-23T16:28:58.202" v="141" actId="20577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E6E61D57-EED0-4B75-96B4-1BD40511159C}" dt="2022-07-23T19:14:08.354" v="2261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E6E61D57-EED0-4B75-96B4-1BD40511159C}" dt="2022-07-26T15:22:50.146" v="5589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E6E61D57-EED0-4B75-96B4-1BD40511159C}" dt="2022-07-23T21:15:32.149" v="5278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E6E61D57-EED0-4B75-96B4-1BD40511159C}" dt="2022-07-23T21:15:32.149" v="5278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E6E61D57-EED0-4B75-96B4-1BD40511159C}" dt="2022-07-23T18:34:37.460" v="1989" actId="20577"/>
        <pc:sldMkLst>
          <pc:docMk/>
          <pc:sldMk cId="302911622" sldId="258"/>
        </pc:sldMkLst>
        <pc:spChg chg="mod">
          <ac:chgData name="Hadi Aghazadeh Kohneh Shahri" userId="b00fc067-4288-4d72-a1a2-55316581d833" providerId="ADAL" clId="{E6E61D57-EED0-4B75-96B4-1BD40511159C}" dt="2022-07-23T16:39:42.009" v="616" actId="20577"/>
          <ac:spMkLst>
            <pc:docMk/>
            <pc:sldMk cId="302911622" sldId="258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E6E61D57-EED0-4B75-96B4-1BD40511159C}" dt="2022-07-23T16:57:53.758" v="828" actId="478"/>
          <ac:spMkLst>
            <pc:docMk/>
            <pc:sldMk cId="302911622" sldId="258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E6E61D57-EED0-4B75-96B4-1BD40511159C}" dt="2022-07-23T18:34:37.460" v="1989" actId="20577"/>
          <ac:spMkLst>
            <pc:docMk/>
            <pc:sldMk cId="302911622" sldId="258"/>
            <ac:spMk id="5" creationId="{C5F46F30-1254-4E74-C001-DEFBC4E8F77D}"/>
          </ac:spMkLst>
        </pc:spChg>
        <pc:spChg chg="add mod">
          <ac:chgData name="Hadi Aghazadeh Kohneh Shahri" userId="b00fc067-4288-4d72-a1a2-55316581d833" providerId="ADAL" clId="{E6E61D57-EED0-4B75-96B4-1BD40511159C}" dt="2022-07-23T18:27:00.314" v="1918" actId="207"/>
          <ac:spMkLst>
            <pc:docMk/>
            <pc:sldMk cId="302911622" sldId="258"/>
            <ac:spMk id="6" creationId="{A2BEE89E-1903-2536-A8FA-9F96D7609363}"/>
          </ac:spMkLst>
        </pc:spChg>
        <pc:spChg chg="add del mod">
          <ac:chgData name="Hadi Aghazadeh Kohneh Shahri" userId="b00fc067-4288-4d72-a1a2-55316581d833" providerId="ADAL" clId="{E6E61D57-EED0-4B75-96B4-1BD40511159C}" dt="2022-07-23T18:18:59.219" v="1868" actId="478"/>
          <ac:spMkLst>
            <pc:docMk/>
            <pc:sldMk cId="302911622" sldId="258"/>
            <ac:spMk id="7" creationId="{DB5C83B2-7AF8-66F9-7243-8B3186D224F9}"/>
          </ac:spMkLst>
        </pc:spChg>
        <pc:spChg chg="add mod">
          <ac:chgData name="Hadi Aghazadeh Kohneh Shahri" userId="b00fc067-4288-4d72-a1a2-55316581d833" providerId="ADAL" clId="{E6E61D57-EED0-4B75-96B4-1BD40511159C}" dt="2022-07-23T18:19:15.237" v="1870" actId="1076"/>
          <ac:spMkLst>
            <pc:docMk/>
            <pc:sldMk cId="302911622" sldId="258"/>
            <ac:spMk id="8" creationId="{DD4F8F0A-9DF1-BC97-B76D-2BCC1017A28E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4T16:05:00.279" v="5503" actId="20577"/>
        <pc:sldMkLst>
          <pc:docMk/>
          <pc:sldMk cId="4230806624" sldId="259"/>
        </pc:sldMkLst>
        <pc:spChg chg="mod">
          <ac:chgData name="Hadi Aghazadeh Kohneh Shahri" userId="b00fc067-4288-4d72-a1a2-55316581d833" providerId="ADAL" clId="{E6E61D57-EED0-4B75-96B4-1BD40511159C}" dt="2022-07-23T18:14:47.653" v="1828" actId="20577"/>
          <ac:spMkLst>
            <pc:docMk/>
            <pc:sldMk cId="4230806624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16:05:00.279" v="5503" actId="20577"/>
          <ac:spMkLst>
            <pc:docMk/>
            <pc:sldMk cId="4230806624" sldId="259"/>
            <ac:spMk id="3" creationId="{E1735D7C-6796-A142-AA52-64D0BC4724F8}"/>
          </ac:spMkLst>
        </pc:spChg>
      </pc:sldChg>
      <pc:sldChg chg="addSp delSp modSp add mod">
        <pc:chgData name="Hadi Aghazadeh Kohneh Shahri" userId="b00fc067-4288-4d72-a1a2-55316581d833" providerId="ADAL" clId="{E6E61D57-EED0-4B75-96B4-1BD40511159C}" dt="2022-07-26T15:09:53.908" v="5587" actId="1076"/>
        <pc:sldMkLst>
          <pc:docMk/>
          <pc:sldMk cId="2661542875" sldId="260"/>
        </pc:sldMkLst>
        <pc:spChg chg="mod">
          <ac:chgData name="Hadi Aghazadeh Kohneh Shahri" userId="b00fc067-4288-4d72-a1a2-55316581d833" providerId="ADAL" clId="{E6E61D57-EED0-4B75-96B4-1BD40511159C}" dt="2022-07-23T18:03:19.788" v="1638" actId="20577"/>
          <ac:spMkLst>
            <pc:docMk/>
            <pc:sldMk cId="2661542875" sldId="260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E6E61D57-EED0-4B75-96B4-1BD40511159C}" dt="2022-07-23T18:11:59.497" v="1732" actId="478"/>
          <ac:spMkLst>
            <pc:docMk/>
            <pc:sldMk cId="2661542875" sldId="260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3T18:12:01.134" v="1733" actId="478"/>
          <ac:spMkLst>
            <pc:docMk/>
            <pc:sldMk cId="2661542875" sldId="260"/>
            <ac:spMk id="6" creationId="{FF5377EF-0E7F-E0FB-5B7A-89A97AE42577}"/>
          </ac:spMkLst>
        </pc:spChg>
        <pc:graphicFrameChg chg="add mod modGraphic">
          <ac:chgData name="Hadi Aghazadeh Kohneh Shahri" userId="b00fc067-4288-4d72-a1a2-55316581d833" providerId="ADAL" clId="{E6E61D57-EED0-4B75-96B4-1BD40511159C}" dt="2022-07-26T15:09:53.908" v="5587" actId="1076"/>
          <ac:graphicFrameMkLst>
            <pc:docMk/>
            <pc:sldMk cId="2661542875" sldId="260"/>
            <ac:graphicFrameMk id="7" creationId="{B1AD1422-577F-1FC9-93A7-78189BF46C77}"/>
          </ac:graphicFrameMkLst>
        </pc:graphicFrameChg>
      </pc:sldChg>
      <pc:sldChg chg="addSp delSp modSp add mod">
        <pc:chgData name="Hadi Aghazadeh Kohneh Shahri" userId="b00fc067-4288-4d72-a1a2-55316581d833" providerId="ADAL" clId="{E6E61D57-EED0-4B75-96B4-1BD40511159C}" dt="2022-07-23T19:15:01.296" v="2262" actId="20577"/>
        <pc:sldMkLst>
          <pc:docMk/>
          <pc:sldMk cId="3554286482" sldId="261"/>
        </pc:sldMkLst>
        <pc:spChg chg="mod">
          <ac:chgData name="Hadi Aghazadeh Kohneh Shahri" userId="b00fc067-4288-4d72-a1a2-55316581d833" providerId="ADAL" clId="{E6E61D57-EED0-4B75-96B4-1BD40511159C}" dt="2022-07-23T19:15:01.296" v="2262" actId="20577"/>
          <ac:spMkLst>
            <pc:docMk/>
            <pc:sldMk cId="3554286482" sldId="261"/>
            <ac:spMk id="2" creationId="{BB0B49FC-91C4-7E4C-B0DF-F13D8EA4BEBD}"/>
          </ac:spMkLst>
        </pc:spChg>
        <pc:spChg chg="del">
          <ac:chgData name="Hadi Aghazadeh Kohneh Shahri" userId="b00fc067-4288-4d72-a1a2-55316581d833" providerId="ADAL" clId="{E6E61D57-EED0-4B75-96B4-1BD40511159C}" dt="2022-07-23T19:09:06.883" v="2197" actId="478"/>
          <ac:spMkLst>
            <pc:docMk/>
            <pc:sldMk cId="3554286482" sldId="261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3T19:09:10.727" v="2199" actId="478"/>
          <ac:spMkLst>
            <pc:docMk/>
            <pc:sldMk cId="3554286482" sldId="261"/>
            <ac:spMk id="6" creationId="{73B0747B-B4A2-13E1-2792-FD47AA4D6765}"/>
          </ac:spMkLst>
        </pc:spChg>
        <pc:graphicFrameChg chg="add mod">
          <ac:chgData name="Hadi Aghazadeh Kohneh Shahri" userId="b00fc067-4288-4d72-a1a2-55316581d833" providerId="ADAL" clId="{E6E61D57-EED0-4B75-96B4-1BD40511159C}" dt="2022-07-23T19:09:52.749" v="2202" actId="1076"/>
          <ac:graphicFrameMkLst>
            <pc:docMk/>
            <pc:sldMk cId="3554286482" sldId="261"/>
            <ac:graphicFrameMk id="7" creationId="{0CA07283-5D25-38F4-1EA5-567F0565BFF5}"/>
          </ac:graphicFrameMkLst>
        </pc:graphicFrameChg>
      </pc:sldChg>
      <pc:sldChg chg="addSp delSp modSp add mod modAnim">
        <pc:chgData name="Hadi Aghazadeh Kohneh Shahri" userId="b00fc067-4288-4d72-a1a2-55316581d833" providerId="ADAL" clId="{E6E61D57-EED0-4B75-96B4-1BD40511159C}" dt="2022-07-24T20:53:08.643" v="5554" actId="1076"/>
        <pc:sldMkLst>
          <pc:docMk/>
          <pc:sldMk cId="3184361166" sldId="262"/>
        </pc:sldMkLst>
        <pc:spChg chg="mod">
          <ac:chgData name="Hadi Aghazadeh Kohneh Shahri" userId="b00fc067-4288-4d72-a1a2-55316581d833" providerId="ADAL" clId="{E6E61D57-EED0-4B75-96B4-1BD40511159C}" dt="2022-07-23T16:40:55.663" v="624"/>
          <ac:spMkLst>
            <pc:docMk/>
            <pc:sldMk cId="3184361166" sldId="262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E6E61D57-EED0-4B75-96B4-1BD40511159C}" dt="2022-07-24T20:51:50.369" v="5519" actId="478"/>
          <ac:spMkLst>
            <pc:docMk/>
            <pc:sldMk cId="3184361166" sldId="262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E61D57-EED0-4B75-96B4-1BD40511159C}" dt="2022-07-24T20:51:47.495" v="5518" actId="478"/>
          <ac:spMkLst>
            <pc:docMk/>
            <pc:sldMk cId="3184361166" sldId="262"/>
            <ac:spMk id="6" creationId="{96FEA537-978E-3CE3-513B-E25144C0A3CD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7" creationId="{C627CED7-D3F8-DBAD-FDF3-E4E604EFDBD7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8" creationId="{F681D272-1258-80B7-A70D-8C25639A2E4C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9" creationId="{AA452439-8626-9F4A-93D5-E8DF6345D59C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0" creationId="{7A34CADA-4F5F-E17D-BDEB-92034244228B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1" creationId="{AED49694-63A4-B32E-6A6F-0B891D4E3450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2" creationId="{2040F754-FF37-788B-B59F-E5210529C1AB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3" creationId="{0B76DEBD-9EBB-6853-5449-060616B1B448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4" creationId="{818F28BF-2862-9CAA-EA72-AE80B134E8A5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5" creationId="{9E2ADA60-5469-5395-5C1C-B9DD5F545046}"/>
          </ac:spMkLst>
        </pc:spChg>
        <pc:spChg chg="mod topLvl">
          <ac:chgData name="Hadi Aghazadeh Kohneh Shahri" userId="b00fc067-4288-4d72-a1a2-55316581d833" providerId="ADAL" clId="{E6E61D57-EED0-4B75-96B4-1BD40511159C}" dt="2022-07-23T20:50:36.640" v="4599" actId="165"/>
          <ac:spMkLst>
            <pc:docMk/>
            <pc:sldMk cId="3184361166" sldId="262"/>
            <ac:spMk id="16" creationId="{08DA6DF5-F214-8F8B-A464-D146038C1A61}"/>
          </ac:spMkLst>
        </pc:spChg>
        <pc:spChg chg="add mod ord">
          <ac:chgData name="Hadi Aghazadeh Kohneh Shahri" userId="b00fc067-4288-4d72-a1a2-55316581d833" providerId="ADAL" clId="{E6E61D57-EED0-4B75-96B4-1BD40511159C}" dt="2022-07-24T20:51:24.555" v="5515" actId="167"/>
          <ac:spMkLst>
            <pc:docMk/>
            <pc:sldMk cId="3184361166" sldId="262"/>
            <ac:spMk id="17" creationId="{B78EE9F5-A23A-6C68-DF10-0B9D52965007}"/>
          </ac:spMkLst>
        </pc:spChg>
        <pc:spChg chg="add mod ord">
          <ac:chgData name="Hadi Aghazadeh Kohneh Shahri" userId="b00fc067-4288-4d72-a1a2-55316581d833" providerId="ADAL" clId="{E6E61D57-EED0-4B75-96B4-1BD40511159C}" dt="2022-07-23T20:58:44.868" v="5055" actId="167"/>
          <ac:spMkLst>
            <pc:docMk/>
            <pc:sldMk cId="3184361166" sldId="262"/>
            <ac:spMk id="18" creationId="{DCA6BFC4-A2FC-987A-89E7-1E6AF22829B3}"/>
          </ac:spMkLst>
        </pc:spChg>
        <pc:spChg chg="add mod ord">
          <ac:chgData name="Hadi Aghazadeh Kohneh Shahri" userId="b00fc067-4288-4d72-a1a2-55316581d833" providerId="ADAL" clId="{E6E61D57-EED0-4B75-96B4-1BD40511159C}" dt="2022-07-23T20:58:42.652" v="5054" actId="167"/>
          <ac:spMkLst>
            <pc:docMk/>
            <pc:sldMk cId="3184361166" sldId="262"/>
            <ac:spMk id="19" creationId="{EF2CC7BC-AEB9-A7E3-9B98-DE7D8449109E}"/>
          </ac:spMkLst>
        </pc:spChg>
        <pc:spChg chg="add mod ord">
          <ac:chgData name="Hadi Aghazadeh Kohneh Shahri" userId="b00fc067-4288-4d72-a1a2-55316581d833" providerId="ADAL" clId="{E6E61D57-EED0-4B75-96B4-1BD40511159C}" dt="2022-07-24T20:52:36.716" v="5546" actId="20577"/>
          <ac:spMkLst>
            <pc:docMk/>
            <pc:sldMk cId="3184361166" sldId="262"/>
            <ac:spMk id="20" creationId="{9C4AD321-48A5-B66D-12A1-1E89499EE243}"/>
          </ac:spMkLst>
        </pc:spChg>
        <pc:spChg chg="add mod ord">
          <ac:chgData name="Hadi Aghazadeh Kohneh Shahri" userId="b00fc067-4288-4d72-a1a2-55316581d833" providerId="ADAL" clId="{E6E61D57-EED0-4B75-96B4-1BD40511159C}" dt="2022-07-24T20:51:29.732" v="5516" actId="167"/>
          <ac:spMkLst>
            <pc:docMk/>
            <pc:sldMk cId="3184361166" sldId="262"/>
            <ac:spMk id="21" creationId="{0134AAC4-80F8-BB0A-2CA8-1F6746AC8DC8}"/>
          </ac:spMkLst>
        </pc:spChg>
        <pc:spChg chg="add del mod">
          <ac:chgData name="Hadi Aghazadeh Kohneh Shahri" userId="b00fc067-4288-4d72-a1a2-55316581d833" providerId="ADAL" clId="{E6E61D57-EED0-4B75-96B4-1BD40511159C}" dt="2022-07-24T20:51:54.704" v="5520" actId="478"/>
          <ac:spMkLst>
            <pc:docMk/>
            <pc:sldMk cId="3184361166" sldId="262"/>
            <ac:spMk id="24" creationId="{85CC9A4E-7DBD-E8BA-B84B-F8B5565562AF}"/>
          </ac:spMkLst>
        </pc:spChg>
        <pc:grpChg chg="del mod">
          <ac:chgData name="Hadi Aghazadeh Kohneh Shahri" userId="b00fc067-4288-4d72-a1a2-55316581d833" providerId="ADAL" clId="{E6E61D57-EED0-4B75-96B4-1BD40511159C}" dt="2022-07-23T20:50:36.640" v="4599" actId="165"/>
          <ac:grpSpMkLst>
            <pc:docMk/>
            <pc:sldMk cId="3184361166" sldId="262"/>
            <ac:grpSpMk id="6" creationId="{16159110-CCD0-BE60-6915-5E33236275E3}"/>
          </ac:grpSpMkLst>
        </pc:grpChg>
        <pc:graphicFrameChg chg="add del mod modGraphic">
          <ac:chgData name="Hadi Aghazadeh Kohneh Shahri" userId="b00fc067-4288-4d72-a1a2-55316581d833" providerId="ADAL" clId="{E6E61D57-EED0-4B75-96B4-1BD40511159C}" dt="2022-07-23T20:50:33.319" v="4598" actId="18245"/>
          <ac:graphicFrameMkLst>
            <pc:docMk/>
            <pc:sldMk cId="3184361166" sldId="262"/>
            <ac:graphicFrameMk id="5" creationId="{C57FECAC-8CCF-DF6A-34E3-A870670E95C8}"/>
          </ac:graphicFrameMkLst>
        </pc:graphicFrameChg>
        <pc:picChg chg="add mod">
          <ac:chgData name="Hadi Aghazadeh Kohneh Shahri" userId="b00fc067-4288-4d72-a1a2-55316581d833" providerId="ADAL" clId="{E6E61D57-EED0-4B75-96B4-1BD40511159C}" dt="2022-07-24T20:53:00.099" v="5551" actId="1076"/>
          <ac:picMkLst>
            <pc:docMk/>
            <pc:sldMk cId="3184361166" sldId="262"/>
            <ac:picMk id="23" creationId="{76CEF021-9481-74AA-EC55-8A2D67ADC567}"/>
          </ac:picMkLst>
        </pc:picChg>
        <pc:picChg chg="add mod">
          <ac:chgData name="Hadi Aghazadeh Kohneh Shahri" userId="b00fc067-4288-4d72-a1a2-55316581d833" providerId="ADAL" clId="{E6E61D57-EED0-4B75-96B4-1BD40511159C}" dt="2022-07-24T20:53:02.652" v="5552" actId="1076"/>
          <ac:picMkLst>
            <pc:docMk/>
            <pc:sldMk cId="3184361166" sldId="262"/>
            <ac:picMk id="25" creationId="{207D9A3E-1F1C-A607-0428-9FF970A65319}"/>
          </ac:picMkLst>
        </pc:picChg>
        <pc:picChg chg="add mod">
          <ac:chgData name="Hadi Aghazadeh Kohneh Shahri" userId="b00fc067-4288-4d72-a1a2-55316581d833" providerId="ADAL" clId="{E6E61D57-EED0-4B75-96B4-1BD40511159C}" dt="2022-07-24T20:53:06.395" v="5553" actId="1076"/>
          <ac:picMkLst>
            <pc:docMk/>
            <pc:sldMk cId="3184361166" sldId="262"/>
            <ac:picMk id="27" creationId="{0A0F6D05-B3EA-BE89-9BB1-49D036F96036}"/>
          </ac:picMkLst>
        </pc:picChg>
        <pc:picChg chg="add mod">
          <ac:chgData name="Hadi Aghazadeh Kohneh Shahri" userId="b00fc067-4288-4d72-a1a2-55316581d833" providerId="ADAL" clId="{E6E61D57-EED0-4B75-96B4-1BD40511159C}" dt="2022-07-24T20:53:08.643" v="5554" actId="1076"/>
          <ac:picMkLst>
            <pc:docMk/>
            <pc:sldMk cId="3184361166" sldId="262"/>
            <ac:picMk id="29" creationId="{4CD9E806-1B35-2096-34A8-9490256BE42C}"/>
          </ac:picMkLst>
        </pc:picChg>
      </pc:sldChg>
      <pc:sldChg chg="modSp add mod modAnim">
        <pc:chgData name="Hadi Aghazadeh Kohneh Shahri" userId="b00fc067-4288-4d72-a1a2-55316581d833" providerId="ADAL" clId="{E6E61D57-EED0-4B75-96B4-1BD40511159C}" dt="2022-07-24T20:54:03.648" v="5565" actId="20577"/>
        <pc:sldMkLst>
          <pc:docMk/>
          <pc:sldMk cId="2345831463" sldId="263"/>
        </pc:sldMkLst>
        <pc:spChg chg="mod">
          <ac:chgData name="Hadi Aghazadeh Kohneh Shahri" userId="b00fc067-4288-4d72-a1a2-55316581d833" providerId="ADAL" clId="{E6E61D57-EED0-4B75-96B4-1BD40511159C}" dt="2022-07-23T16:41:08.203" v="626"/>
          <ac:spMkLst>
            <pc:docMk/>
            <pc:sldMk cId="2345831463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20:54:03.648" v="5565" actId="20577"/>
          <ac:spMkLst>
            <pc:docMk/>
            <pc:sldMk cId="2345831463" sldId="263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4T15:14:26.828" v="5421"/>
        <pc:sldMkLst>
          <pc:docMk/>
          <pc:sldMk cId="3426165559" sldId="264"/>
        </pc:sldMkLst>
        <pc:spChg chg="mod">
          <ac:chgData name="Hadi Aghazadeh Kohneh Shahri" userId="b00fc067-4288-4d72-a1a2-55316581d833" providerId="ADAL" clId="{E6E61D57-EED0-4B75-96B4-1BD40511159C}" dt="2022-07-23T21:15:24.683" v="5264" actId="27636"/>
          <ac:spMkLst>
            <pc:docMk/>
            <pc:sldMk cId="3426165559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4T15:13:56.385" v="5420" actId="20577"/>
          <ac:spMkLst>
            <pc:docMk/>
            <pc:sldMk cId="3426165559" sldId="264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E6E61D57-EED0-4B75-96B4-1BD40511159C}" dt="2022-07-23T21:07:43.683" v="5242"/>
        <pc:sldMkLst>
          <pc:docMk/>
          <pc:sldMk cId="4209055489" sldId="265"/>
        </pc:sldMkLst>
        <pc:spChg chg="mod">
          <ac:chgData name="Hadi Aghazadeh Kohneh Shahri" userId="b00fc067-4288-4d72-a1a2-55316581d833" providerId="ADAL" clId="{E6E61D57-EED0-4B75-96B4-1BD40511159C}" dt="2022-07-23T19:28:54.580" v="3140" actId="20577"/>
          <ac:spMkLst>
            <pc:docMk/>
            <pc:sldMk cId="4209055489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E61D57-EED0-4B75-96B4-1BD40511159C}" dt="2022-07-23T21:07:28.390" v="5237" actId="20577"/>
          <ac:spMkLst>
            <pc:docMk/>
            <pc:sldMk cId="4209055489" sldId="265"/>
            <ac:spMk id="3" creationId="{E1735D7C-6796-A142-AA52-64D0BC4724F8}"/>
          </ac:spMkLst>
        </pc:spChg>
      </pc:sldChg>
      <pc:sldChg chg="add del">
        <pc:chgData name="Hadi Aghazadeh Kohneh Shahri" userId="b00fc067-4288-4d72-a1a2-55316581d833" providerId="ADAL" clId="{E6E61D57-EED0-4B75-96B4-1BD40511159C}" dt="2022-07-24T16:04:56.275" v="5495" actId="2890"/>
        <pc:sldMkLst>
          <pc:docMk/>
          <pc:sldMk cId="3707194712" sldId="266"/>
        </pc:sldMkLst>
      </pc:sldChg>
    </pc:docChg>
  </pc:docChgLst>
  <pc:docChgLst>
    <pc:chgData name="Hadi Aghazadeh Kohneh Shahri" userId="b00fc067-4288-4d72-a1a2-55316581d833" providerId="ADAL" clId="{71241CB6-EAE2-4FD2-AEEC-5788071C641E}"/>
    <pc:docChg chg="undo custSel addSld modSld sldOrd">
      <pc:chgData name="Hadi Aghazadeh Kohneh Shahri" userId="b00fc067-4288-4d72-a1a2-55316581d833" providerId="ADAL" clId="{71241CB6-EAE2-4FD2-AEEC-5788071C641E}" dt="2023-01-31T21:12:01.005" v="92" actId="1076"/>
      <pc:docMkLst>
        <pc:docMk/>
      </pc:docMkLst>
      <pc:sldChg chg="modSp mod">
        <pc:chgData name="Hadi Aghazadeh Kohneh Shahri" userId="b00fc067-4288-4d72-a1a2-55316581d833" providerId="ADAL" clId="{71241CB6-EAE2-4FD2-AEEC-5788071C641E}" dt="2023-01-30T18:56:24.232" v="86" actId="1038"/>
        <pc:sldMkLst>
          <pc:docMk/>
          <pc:sldMk cId="688170656" sldId="270"/>
        </pc:sldMkLst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3" creationId="{49E5B7AF-CD5B-1072-123A-A6C8B6648401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5" creationId="{15D3BCCB-7B8F-0ED4-79C9-335F9603B0C9}"/>
          </ac:spMkLst>
        </pc:spChg>
        <pc:spChg chg="mod">
          <ac:chgData name="Hadi Aghazadeh Kohneh Shahri" userId="b00fc067-4288-4d72-a1a2-55316581d833" providerId="ADAL" clId="{71241CB6-EAE2-4FD2-AEEC-5788071C641E}" dt="2023-01-30T18:56:11.732" v="46" actId="1076"/>
          <ac:spMkLst>
            <pc:docMk/>
            <pc:sldMk cId="688170656" sldId="270"/>
            <ac:spMk id="6" creationId="{0F96FE5B-6660-014B-C1F1-FE6EC0851234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7" creationId="{7C2E5375-551B-F5F3-940A-BE88030744C0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8" creationId="{12F543E3-0DD5-6BEA-EA6E-0FD0B6E51CB7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9" creationId="{EB568F68-CD5D-A645-13EE-70C242777BA3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10" creationId="{D1429EE0-F2DD-27C2-A120-D8247B2CBE51}"/>
          </ac:spMkLst>
        </pc:spChg>
        <pc:spChg chg="mod">
          <ac:chgData name="Hadi Aghazadeh Kohneh Shahri" userId="b00fc067-4288-4d72-a1a2-55316581d833" providerId="ADAL" clId="{71241CB6-EAE2-4FD2-AEEC-5788071C641E}" dt="2023-01-30T18:56:24.232" v="86" actId="1038"/>
          <ac:spMkLst>
            <pc:docMk/>
            <pc:sldMk cId="688170656" sldId="270"/>
            <ac:spMk id="11" creationId="{C0810227-9959-2AA8-DD59-655E6EA85D99}"/>
          </ac:spMkLst>
        </pc:sp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3" creationId="{18327BB6-7567-4403-9915-D502A09750B5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5" creationId="{996F86DD-44DC-BBC0-B184-D1DBCB990EB4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7" creationId="{943F08BF-A185-058D-C40B-AC337ECAB11F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19" creationId="{23AEC0BC-70A5-9708-75B2-C55052AB2F8F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21" creationId="{CED2F4F1-5F46-92E9-91C6-A08D656A6745}"/>
          </ac:cxnSpMkLst>
        </pc:cxnChg>
        <pc:cxnChg chg="mod">
          <ac:chgData name="Hadi Aghazadeh Kohneh Shahri" userId="b00fc067-4288-4d72-a1a2-55316581d833" providerId="ADAL" clId="{71241CB6-EAE2-4FD2-AEEC-5788071C641E}" dt="2023-01-30T18:56:24.232" v="86" actId="1038"/>
          <ac:cxnSpMkLst>
            <pc:docMk/>
            <pc:sldMk cId="688170656" sldId="270"/>
            <ac:cxnSpMk id="23" creationId="{4287AB1D-3C4A-C12B-1821-B54A498C1B5F}"/>
          </ac:cxnSpMkLst>
        </pc:cxnChg>
      </pc:sldChg>
      <pc:sldChg chg="ord">
        <pc:chgData name="Hadi Aghazadeh Kohneh Shahri" userId="b00fc067-4288-4d72-a1a2-55316581d833" providerId="ADAL" clId="{71241CB6-EAE2-4FD2-AEEC-5788071C641E}" dt="2023-01-30T18:55:10.114" v="44"/>
        <pc:sldMkLst>
          <pc:docMk/>
          <pc:sldMk cId="2520711520" sldId="272"/>
        </pc:sldMkLst>
      </pc:sldChg>
      <pc:sldChg chg="addSp delSp modSp add mod">
        <pc:chgData name="Hadi Aghazadeh Kohneh Shahri" userId="b00fc067-4288-4d72-a1a2-55316581d833" providerId="ADAL" clId="{71241CB6-EAE2-4FD2-AEEC-5788071C641E}" dt="2023-01-30T18:52:11.073" v="9" actId="1076"/>
        <pc:sldMkLst>
          <pc:docMk/>
          <pc:sldMk cId="1759124901" sldId="274"/>
        </pc:sldMkLst>
        <pc:spChg chg="mod">
          <ac:chgData name="Hadi Aghazadeh Kohneh Shahri" userId="b00fc067-4288-4d72-a1a2-55316581d833" providerId="ADAL" clId="{71241CB6-EAE2-4FD2-AEEC-5788071C641E}" dt="2023-01-30T18:51:08.014" v="1"/>
          <ac:spMkLst>
            <pc:docMk/>
            <pc:sldMk cId="1759124901" sldId="274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1241CB6-EAE2-4FD2-AEEC-5788071C641E}" dt="2023-01-30T18:51:14.747" v="3" actId="478"/>
          <ac:spMkLst>
            <pc:docMk/>
            <pc:sldMk cId="1759124901" sldId="274"/>
            <ac:spMk id="5" creationId="{4B9DA99E-D8F2-9CB8-6BDB-16103FE9BE91}"/>
          </ac:spMkLst>
        </pc:spChg>
        <pc:spChg chg="del">
          <ac:chgData name="Hadi Aghazadeh Kohneh Shahri" userId="b00fc067-4288-4d72-a1a2-55316581d833" providerId="ADAL" clId="{71241CB6-EAE2-4FD2-AEEC-5788071C641E}" dt="2023-01-30T18:51:11.191" v="2" actId="478"/>
          <ac:spMkLst>
            <pc:docMk/>
            <pc:sldMk cId="1759124901" sldId="274"/>
            <ac:spMk id="6" creationId="{0F96FE5B-6660-014B-C1F1-FE6EC0851234}"/>
          </ac:spMkLst>
        </pc:spChg>
        <pc:picChg chg="add mod">
          <ac:chgData name="Hadi Aghazadeh Kohneh Shahri" userId="b00fc067-4288-4d72-a1a2-55316581d833" providerId="ADAL" clId="{71241CB6-EAE2-4FD2-AEEC-5788071C641E}" dt="2023-01-30T18:52:11.073" v="9" actId="1076"/>
          <ac:picMkLst>
            <pc:docMk/>
            <pc:sldMk cId="1759124901" sldId="274"/>
            <ac:picMk id="8" creationId="{24E53A96-2C71-617A-9EE6-6F96DB7718E6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0T18:52:36.440" v="16" actId="962"/>
        <pc:sldMkLst>
          <pc:docMk/>
          <pc:sldMk cId="893691052" sldId="275"/>
        </pc:sldMkLst>
        <pc:spChg chg="mod">
          <ac:chgData name="Hadi Aghazadeh Kohneh Shahri" userId="b00fc067-4288-4d72-a1a2-55316581d833" providerId="ADAL" clId="{71241CB6-EAE2-4FD2-AEEC-5788071C641E}" dt="2023-01-30T18:52:26.127" v="11"/>
          <ac:spMkLst>
            <pc:docMk/>
            <pc:sldMk cId="893691052" sldId="275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71241CB6-EAE2-4FD2-AEEC-5788071C641E}" dt="2023-01-30T18:52:36.440" v="16" actId="962"/>
          <ac:picMkLst>
            <pc:docMk/>
            <pc:sldMk cId="893691052" sldId="275"/>
            <ac:picMk id="5" creationId="{86FA6735-569B-ACC1-82DC-996A5A412DD0}"/>
          </ac:picMkLst>
        </pc:picChg>
        <pc:picChg chg="del">
          <ac:chgData name="Hadi Aghazadeh Kohneh Shahri" userId="b00fc067-4288-4d72-a1a2-55316581d833" providerId="ADAL" clId="{71241CB6-EAE2-4FD2-AEEC-5788071C641E}" dt="2023-01-30T18:52:27.256" v="12" actId="478"/>
          <ac:picMkLst>
            <pc:docMk/>
            <pc:sldMk cId="893691052" sldId="275"/>
            <ac:picMk id="8" creationId="{24E53A96-2C71-617A-9EE6-6F96DB7718E6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1T21:12:01.005" v="92" actId="1076"/>
        <pc:sldMkLst>
          <pc:docMk/>
          <pc:sldMk cId="49325765" sldId="276"/>
        </pc:sldMkLst>
        <pc:spChg chg="mod">
          <ac:chgData name="Hadi Aghazadeh Kohneh Shahri" userId="b00fc067-4288-4d72-a1a2-55316581d833" providerId="ADAL" clId="{71241CB6-EAE2-4FD2-AEEC-5788071C641E}" dt="2023-01-30T18:52:49.578" v="18"/>
          <ac:spMkLst>
            <pc:docMk/>
            <pc:sldMk cId="49325765" sldId="276"/>
            <ac:spMk id="2" creationId="{BB0B49FC-91C4-7E4C-B0DF-F13D8EA4BEBD}"/>
          </ac:spMkLst>
        </pc:spChg>
        <pc:picChg chg="del">
          <ac:chgData name="Hadi Aghazadeh Kohneh Shahri" userId="b00fc067-4288-4d72-a1a2-55316581d833" providerId="ADAL" clId="{71241CB6-EAE2-4FD2-AEEC-5788071C641E}" dt="2023-01-30T18:52:56.946" v="19" actId="478"/>
          <ac:picMkLst>
            <pc:docMk/>
            <pc:sldMk cId="49325765" sldId="276"/>
            <ac:picMk id="5" creationId="{86FA6735-569B-ACC1-82DC-996A5A412DD0}"/>
          </ac:picMkLst>
        </pc:picChg>
        <pc:picChg chg="add mod">
          <ac:chgData name="Hadi Aghazadeh Kohneh Shahri" userId="b00fc067-4288-4d72-a1a2-55316581d833" providerId="ADAL" clId="{71241CB6-EAE2-4FD2-AEEC-5788071C641E}" dt="2023-01-31T21:12:01.005" v="92" actId="1076"/>
          <ac:picMkLst>
            <pc:docMk/>
            <pc:sldMk cId="49325765" sldId="276"/>
            <ac:picMk id="5" creationId="{9B52A3BF-B832-D8AA-80F3-0140F9F5FE28}"/>
          </ac:picMkLst>
        </pc:picChg>
        <pc:picChg chg="add del mod">
          <ac:chgData name="Hadi Aghazadeh Kohneh Shahri" userId="b00fc067-4288-4d72-a1a2-55316581d833" providerId="ADAL" clId="{71241CB6-EAE2-4FD2-AEEC-5788071C641E}" dt="2023-01-31T21:11:46.201" v="87" actId="478"/>
          <ac:picMkLst>
            <pc:docMk/>
            <pc:sldMk cId="49325765" sldId="276"/>
            <ac:picMk id="6" creationId="{911E88D4-9D81-D138-7C39-DEDC28CB971A}"/>
          </ac:picMkLst>
        </pc:picChg>
      </pc:sldChg>
      <pc:sldChg chg="addSp delSp modSp add mod">
        <pc:chgData name="Hadi Aghazadeh Kohneh Shahri" userId="b00fc067-4288-4d72-a1a2-55316581d833" providerId="ADAL" clId="{71241CB6-EAE2-4FD2-AEEC-5788071C641E}" dt="2023-01-30T18:54:33.233" v="35" actId="1076"/>
        <pc:sldMkLst>
          <pc:docMk/>
          <pc:sldMk cId="3412668448" sldId="277"/>
        </pc:sldMkLst>
        <pc:spChg chg="mod">
          <ac:chgData name="Hadi Aghazadeh Kohneh Shahri" userId="b00fc067-4288-4d72-a1a2-55316581d833" providerId="ADAL" clId="{71241CB6-EAE2-4FD2-AEEC-5788071C641E}" dt="2023-01-30T18:53:17.249" v="26"/>
          <ac:spMkLst>
            <pc:docMk/>
            <pc:sldMk cId="3412668448" sldId="277"/>
            <ac:spMk id="2" creationId="{BB0B49FC-91C4-7E4C-B0DF-F13D8EA4BEBD}"/>
          </ac:spMkLst>
        </pc:spChg>
        <pc:picChg chg="add mod">
          <ac:chgData name="Hadi Aghazadeh Kohneh Shahri" userId="b00fc067-4288-4d72-a1a2-55316581d833" providerId="ADAL" clId="{71241CB6-EAE2-4FD2-AEEC-5788071C641E}" dt="2023-01-30T18:54:33.233" v="35" actId="1076"/>
          <ac:picMkLst>
            <pc:docMk/>
            <pc:sldMk cId="3412668448" sldId="277"/>
            <ac:picMk id="5" creationId="{14655541-7B82-4955-8DBD-E12ED8785A39}"/>
          </ac:picMkLst>
        </pc:picChg>
        <pc:picChg chg="del">
          <ac:chgData name="Hadi Aghazadeh Kohneh Shahri" userId="b00fc067-4288-4d72-a1a2-55316581d833" providerId="ADAL" clId="{71241CB6-EAE2-4FD2-AEEC-5788071C641E}" dt="2023-01-30T18:53:18.930" v="27" actId="478"/>
          <ac:picMkLst>
            <pc:docMk/>
            <pc:sldMk cId="3412668448" sldId="277"/>
            <ac:picMk id="6" creationId="{911E88D4-9D81-D138-7C39-DEDC28CB971A}"/>
          </ac:picMkLst>
        </pc:picChg>
      </pc:sldChg>
    </pc:docChg>
  </pc:docChgLst>
  <pc:docChgLst>
    <pc:chgData name="Hadi Aghazadeh Kohneh Shahri" userId="b00fc067-4288-4d72-a1a2-55316581d833" providerId="ADAL" clId="{D36D1345-50B8-4127-A1E0-07A160056174}"/>
    <pc:docChg chg="undo custSel addSld delSld modSld">
      <pc:chgData name="Hadi Aghazadeh Kohneh Shahri" userId="b00fc067-4288-4d72-a1a2-55316581d833" providerId="ADAL" clId="{D36D1345-50B8-4127-A1E0-07A160056174}" dt="2023-01-16T01:02:49.349" v="534" actId="108"/>
      <pc:docMkLst>
        <pc:docMk/>
      </pc:docMkLst>
      <pc:sldChg chg="addSp delSp modSp mod addAnim delAnim">
        <pc:chgData name="Hadi Aghazadeh Kohneh Shahri" userId="b00fc067-4288-4d72-a1a2-55316581d833" providerId="ADAL" clId="{D36D1345-50B8-4127-A1E0-07A160056174}" dt="2023-01-16T00:53:18.929" v="26" actId="1076"/>
        <pc:sldMkLst>
          <pc:docMk/>
          <pc:sldMk cId="3162026630" sldId="259"/>
        </pc:sldMkLst>
        <pc:spChg chg="mod">
          <ac:chgData name="Hadi Aghazadeh Kohneh Shahri" userId="b00fc067-4288-4d72-a1a2-55316581d833" providerId="ADAL" clId="{D36D1345-50B8-4127-A1E0-07A160056174}" dt="2023-01-16T00:53:09.269" v="24" actId="1076"/>
          <ac:spMkLst>
            <pc:docMk/>
            <pc:sldMk cId="3162026630" sldId="259"/>
            <ac:spMk id="20" creationId="{05D9AD58-604F-B846-9D02-8FC61DA6C062}"/>
          </ac:spMkLst>
        </pc:spChg>
        <pc:spChg chg="del">
          <ac:chgData name="Hadi Aghazadeh Kohneh Shahri" userId="b00fc067-4288-4d72-a1a2-55316581d833" providerId="ADAL" clId="{D36D1345-50B8-4127-A1E0-07A160056174}" dt="2023-01-16T00:52:51.838" v="7" actId="478"/>
          <ac:spMkLst>
            <pc:docMk/>
            <pc:sldMk cId="3162026630" sldId="259"/>
            <ac:spMk id="21" creationId="{9700A475-2661-2B4C-7829-5D5D7FD07DCA}"/>
          </ac:spMkLst>
        </pc:spChg>
        <pc:spChg chg="mod">
          <ac:chgData name="Hadi Aghazadeh Kohneh Shahri" userId="b00fc067-4288-4d72-a1a2-55316581d833" providerId="ADAL" clId="{D36D1345-50B8-4127-A1E0-07A160056174}" dt="2023-01-16T00:52:21.604" v="6" actId="20577"/>
          <ac:spMkLst>
            <pc:docMk/>
            <pc:sldMk cId="3162026630" sldId="259"/>
            <ac:spMk id="25" creationId="{24C1F006-F021-A7E4-4CEE-8FA82E7422BB}"/>
          </ac:spMkLst>
        </pc:spChg>
        <pc:grpChg chg="add del mod">
          <ac:chgData name="Hadi Aghazadeh Kohneh Shahri" userId="b00fc067-4288-4d72-a1a2-55316581d833" providerId="ADAL" clId="{D36D1345-50B8-4127-A1E0-07A160056174}" dt="2023-01-16T00:53:18.929" v="26" actId="1076"/>
          <ac:grpSpMkLst>
            <pc:docMk/>
            <pc:sldMk cId="3162026630" sldId="259"/>
            <ac:grpSpMk id="1027" creationId="{E51C50ED-6A42-49D8-E003-1FEA7B1B6B3B}"/>
          </ac:grpSpMkLst>
        </pc:grp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1" creationId="{254F9CEF-D918-7B03-CD9C-DCED1ABB3247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3" creationId="{1FD94F59-918F-9C54-4613-F3D46B90AC77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5" creationId="{300360F4-BDA0-1DE6-58BE-EC08B43EA408}"/>
          </ac:cxnSpMkLst>
        </pc:cxnChg>
        <pc:cxnChg chg="mod">
          <ac:chgData name="Hadi Aghazadeh Kohneh Shahri" userId="b00fc067-4288-4d72-a1a2-55316581d833" providerId="ADAL" clId="{D36D1345-50B8-4127-A1E0-07A160056174}" dt="2023-01-16T00:52:58.152" v="10" actId="478"/>
          <ac:cxnSpMkLst>
            <pc:docMk/>
            <pc:sldMk cId="3162026630" sldId="259"/>
            <ac:cxnSpMk id="57" creationId="{DA0008E5-072C-1DE4-A00A-0E64C3E90B42}"/>
          </ac:cxnSpMkLst>
        </pc:cxnChg>
        <pc:cxnChg chg="mod">
          <ac:chgData name="Hadi Aghazadeh Kohneh Shahri" userId="b00fc067-4288-4d72-a1a2-55316581d833" providerId="ADAL" clId="{D36D1345-50B8-4127-A1E0-07A160056174}" dt="2023-01-16T00:53:09.269" v="24" actId="1076"/>
          <ac:cxnSpMkLst>
            <pc:docMk/>
            <pc:sldMk cId="3162026630" sldId="259"/>
            <ac:cxnSpMk id="59" creationId="{EA5E6ECF-06F4-3C12-BCBC-E3AC3788EDC8}"/>
          </ac:cxnSpMkLst>
        </pc:cxnChg>
        <pc:cxnChg chg="del mod">
          <ac:chgData name="Hadi Aghazadeh Kohneh Shahri" userId="b00fc067-4288-4d72-a1a2-55316581d833" providerId="ADAL" clId="{D36D1345-50B8-4127-A1E0-07A160056174}" dt="2023-01-16T00:52:55.700" v="8" actId="478"/>
          <ac:cxnSpMkLst>
            <pc:docMk/>
            <pc:sldMk cId="3162026630" sldId="259"/>
            <ac:cxnSpMk id="61" creationId="{3684AC26-BB28-7F53-8B0B-5176D84DA93E}"/>
          </ac:cxnSpMkLst>
        </pc:cxnChg>
        <pc:cxnChg chg="mod">
          <ac:chgData name="Hadi Aghazadeh Kohneh Shahri" userId="b00fc067-4288-4d72-a1a2-55316581d833" providerId="ADAL" clId="{D36D1345-50B8-4127-A1E0-07A160056174}" dt="2023-01-16T00:53:09.269" v="24" actId="1076"/>
          <ac:cxnSpMkLst>
            <pc:docMk/>
            <pc:sldMk cId="3162026630" sldId="259"/>
            <ac:cxnSpMk id="63" creationId="{1741BA53-58E6-C7B1-7287-74D32A8B3415}"/>
          </ac:cxnSpMkLst>
        </pc:cxnChg>
        <pc:cxnChg chg="del mod">
          <ac:chgData name="Hadi Aghazadeh Kohneh Shahri" userId="b00fc067-4288-4d72-a1a2-55316581d833" providerId="ADAL" clId="{D36D1345-50B8-4127-A1E0-07A160056174}" dt="2023-01-16T00:53:00.525" v="11" actId="478"/>
          <ac:cxnSpMkLst>
            <pc:docMk/>
            <pc:sldMk cId="3162026630" sldId="259"/>
            <ac:cxnSpMk id="1025" creationId="{7A492CCC-E79B-6003-F946-B124845C8B1C}"/>
          </ac:cxnSpMkLst>
        </pc:cxnChg>
      </pc:sldChg>
      <pc:sldChg chg="addSp delSp modSp mod">
        <pc:chgData name="Hadi Aghazadeh Kohneh Shahri" userId="b00fc067-4288-4d72-a1a2-55316581d833" providerId="ADAL" clId="{D36D1345-50B8-4127-A1E0-07A160056174}" dt="2023-01-16T01:01:58.339" v="469" actId="1076"/>
        <pc:sldMkLst>
          <pc:docMk/>
          <pc:sldMk cId="3728010727" sldId="261"/>
        </pc:sldMkLst>
        <pc:spChg chg="add mod">
          <ac:chgData name="Hadi Aghazadeh Kohneh Shahri" userId="b00fc067-4288-4d72-a1a2-55316581d833" providerId="ADAL" clId="{D36D1345-50B8-4127-A1E0-07A160056174}" dt="2023-01-16T01:01:58.339" v="469" actId="1076"/>
          <ac:spMkLst>
            <pc:docMk/>
            <pc:sldMk cId="3728010727" sldId="261"/>
            <ac:spMk id="5" creationId="{29821071-8908-074D-33A5-3B5BFA6596F8}"/>
          </ac:spMkLst>
        </pc:spChg>
        <pc:picChg chg="del">
          <ac:chgData name="Hadi Aghazadeh Kohneh Shahri" userId="b00fc067-4288-4d72-a1a2-55316581d833" providerId="ADAL" clId="{D36D1345-50B8-4127-A1E0-07A160056174}" dt="2023-01-16T01:00:39.889" v="345" actId="478"/>
          <ac:picMkLst>
            <pc:docMk/>
            <pc:sldMk cId="3728010727" sldId="261"/>
            <ac:picMk id="3" creationId="{C55AF5C5-C625-7A8B-7B94-59032C989ED0}"/>
          </ac:picMkLst>
        </pc:picChg>
        <pc:picChg chg="add mod">
          <ac:chgData name="Hadi Aghazadeh Kohneh Shahri" userId="b00fc067-4288-4d72-a1a2-55316581d833" providerId="ADAL" clId="{D36D1345-50B8-4127-A1E0-07A160056174}" dt="2023-01-16T01:01:47.194" v="466" actId="1076"/>
          <ac:picMkLst>
            <pc:docMk/>
            <pc:sldMk cId="3728010727" sldId="261"/>
            <ac:picMk id="1026" creationId="{F0BEB02B-5D9A-860A-8437-E6CD1DFDA96E}"/>
          </ac:picMkLst>
        </pc:picChg>
      </pc:sldChg>
      <pc:sldChg chg="modSp mod">
        <pc:chgData name="Hadi Aghazadeh Kohneh Shahri" userId="b00fc067-4288-4d72-a1a2-55316581d833" providerId="ADAL" clId="{D36D1345-50B8-4127-A1E0-07A160056174}" dt="2023-01-16T00:54:31.519" v="61" actId="5793"/>
        <pc:sldMkLst>
          <pc:docMk/>
          <pc:sldMk cId="3888869207" sldId="266"/>
        </pc:sldMkLst>
        <pc:spChg chg="mod">
          <ac:chgData name="Hadi Aghazadeh Kohneh Shahri" userId="b00fc067-4288-4d72-a1a2-55316581d833" providerId="ADAL" clId="{D36D1345-50B8-4127-A1E0-07A160056174}" dt="2023-01-16T00:54:31.519" v="61" actId="5793"/>
          <ac:spMkLst>
            <pc:docMk/>
            <pc:sldMk cId="3888869207" sldId="266"/>
            <ac:spMk id="6" creationId="{0F96FE5B-6660-014B-C1F1-FE6EC0851234}"/>
          </ac:spMkLst>
        </pc:spChg>
      </pc:sldChg>
      <pc:sldChg chg="modSp add mod">
        <pc:chgData name="Hadi Aghazadeh Kohneh Shahri" userId="b00fc067-4288-4d72-a1a2-55316581d833" providerId="ADAL" clId="{D36D1345-50B8-4127-A1E0-07A160056174}" dt="2023-01-16T01:02:49.349" v="534" actId="108"/>
        <pc:sldMkLst>
          <pc:docMk/>
          <pc:sldMk cId="856519013" sldId="268"/>
        </pc:sldMkLst>
        <pc:spChg chg="mod">
          <ac:chgData name="Hadi Aghazadeh Kohneh Shahri" userId="b00fc067-4288-4d72-a1a2-55316581d833" providerId="ADAL" clId="{D36D1345-50B8-4127-A1E0-07A160056174}" dt="2023-01-16T00:57:50.196" v="344" actId="20577"/>
          <ac:spMkLst>
            <pc:docMk/>
            <pc:sldMk cId="856519013" sldId="26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D36D1345-50B8-4127-A1E0-07A160056174}" dt="2023-01-16T01:02:49.349" v="534" actId="108"/>
          <ac:spMkLst>
            <pc:docMk/>
            <pc:sldMk cId="856519013" sldId="268"/>
            <ac:spMk id="6" creationId="{0F96FE5B-6660-014B-C1F1-FE6EC0851234}"/>
          </ac:spMkLst>
        </pc:spChg>
      </pc:sldChg>
      <pc:sldChg chg="del">
        <pc:chgData name="Hadi Aghazadeh Kohneh Shahri" userId="b00fc067-4288-4d72-a1a2-55316581d833" providerId="ADAL" clId="{D36D1345-50B8-4127-A1E0-07A160056174}" dt="2023-01-16T00:54:00.593" v="27" actId="47"/>
        <pc:sldMkLst>
          <pc:docMk/>
          <pc:sldMk cId="2907244064" sldId="268"/>
        </pc:sldMkLst>
      </pc:sldChg>
      <pc:sldChg chg="del">
        <pc:chgData name="Hadi Aghazadeh Kohneh Shahri" userId="b00fc067-4288-4d72-a1a2-55316581d833" providerId="ADAL" clId="{D36D1345-50B8-4127-A1E0-07A160056174}" dt="2023-01-16T00:54:03.618" v="29" actId="47"/>
        <pc:sldMkLst>
          <pc:docMk/>
          <pc:sldMk cId="718388241" sldId="269"/>
        </pc:sldMkLst>
      </pc:sldChg>
      <pc:sldChg chg="del">
        <pc:chgData name="Hadi Aghazadeh Kohneh Shahri" userId="b00fc067-4288-4d72-a1a2-55316581d833" providerId="ADAL" clId="{D36D1345-50B8-4127-A1E0-07A160056174}" dt="2023-01-16T00:54:02.429" v="28" actId="47"/>
        <pc:sldMkLst>
          <pc:docMk/>
          <pc:sldMk cId="2376021613" sldId="270"/>
        </pc:sldMkLst>
      </pc:sldChg>
    </pc:docChg>
  </pc:docChgLst>
  <pc:docChgLst>
    <pc:chgData name="Hadi Aghazadeh Kohneh Shahri" userId="b00fc067-4288-4d72-a1a2-55316581d833" providerId="ADAL" clId="{F1186ABE-BEBA-4E9E-A905-C843BBE0340E}"/>
    <pc:docChg chg="undo custSel addSld delSld modSld">
      <pc:chgData name="Hadi Aghazadeh Kohneh Shahri" userId="b00fc067-4288-4d72-a1a2-55316581d833" providerId="ADAL" clId="{F1186ABE-BEBA-4E9E-A905-C843BBE0340E}" dt="2022-11-07T15:01:31.086" v="1391" actId="404"/>
      <pc:docMkLst>
        <pc:docMk/>
      </pc:docMkLst>
      <pc:sldChg chg="addSp delSp modSp mod setBg">
        <pc:chgData name="Hadi Aghazadeh Kohneh Shahri" userId="b00fc067-4288-4d72-a1a2-55316581d833" providerId="ADAL" clId="{F1186ABE-BEBA-4E9E-A905-C843BBE0340E}" dt="2022-11-05T20:25:37.975" v="18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1186ABE-BEBA-4E9E-A905-C843BBE0340E}" dt="2022-11-05T20:25:21.817" v="177" actId="313"/>
          <ac:spMkLst>
            <pc:docMk/>
            <pc:sldMk cId="2374729735" sldId="256"/>
            <ac:spMk id="2" creationId="{1B1EA485-1CE4-D943-BF73-46F1F53E1FE8}"/>
          </ac:spMkLst>
        </pc:spChg>
        <pc:spChg chg="add del mod">
          <ac:chgData name="Hadi Aghazadeh Kohneh Shahri" userId="b00fc067-4288-4d72-a1a2-55316581d833" providerId="ADAL" clId="{F1186ABE-BEBA-4E9E-A905-C843BBE0340E}" dt="2022-11-05T20:25:15.962" v="176" actId="20577"/>
          <ac:spMkLst>
            <pc:docMk/>
            <pc:sldMk cId="2374729735" sldId="256"/>
            <ac:spMk id="3" creationId="{4A7B5D0C-6C99-F27D-0C10-F48459E6143E}"/>
          </ac:spMkLst>
        </pc:spChg>
        <pc:spChg chg="mod">
          <ac:chgData name="Hadi Aghazadeh Kohneh Shahri" userId="b00fc067-4288-4d72-a1a2-55316581d833" providerId="ADAL" clId="{F1186ABE-BEBA-4E9E-A905-C843BBE0340E}" dt="2022-11-05T20:25:37.975" v="186" actId="20577"/>
          <ac:spMkLst>
            <pc:docMk/>
            <pc:sldMk cId="2374729735" sldId="256"/>
            <ac:spMk id="5" creationId="{B037332F-F808-E64C-8515-C367CB073A25}"/>
          </ac:spMkLst>
        </pc:spChg>
        <pc:spChg chg="add del mod">
          <ac:chgData name="Hadi Aghazadeh Kohneh Shahri" userId="b00fc067-4288-4d72-a1a2-55316581d833" providerId="ADAL" clId="{F1186ABE-BEBA-4E9E-A905-C843BBE0340E}" dt="2022-11-05T20:23:20.573" v="29"/>
          <ac:spMkLst>
            <pc:docMk/>
            <pc:sldMk cId="2374729735" sldId="256"/>
            <ac:spMk id="6" creationId="{4B4C3CE5-A0DD-B94E-074E-118A81290646}"/>
          </ac:spMkLst>
        </pc:spChg>
      </pc:sldChg>
      <pc:sldChg chg="modSp mod">
        <pc:chgData name="Hadi Aghazadeh Kohneh Shahri" userId="b00fc067-4288-4d72-a1a2-55316581d833" providerId="ADAL" clId="{F1186ABE-BEBA-4E9E-A905-C843BBE0340E}" dt="2022-11-07T14:51:13.997" v="879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F1186ABE-BEBA-4E9E-A905-C843BBE0340E}" dt="2022-11-07T14:51:13.997" v="879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1186ABE-BEBA-4E9E-A905-C843BBE0340E}" dt="2022-11-05T20:25:48.440" v="194" actId="47"/>
        <pc:sldMkLst>
          <pc:docMk/>
          <pc:sldMk cId="1750807357" sldId="258"/>
        </pc:sldMkLst>
      </pc:sldChg>
      <pc:sldChg chg="addSp delSp modSp add mod">
        <pc:chgData name="Hadi Aghazadeh Kohneh Shahri" userId="b00fc067-4288-4d72-a1a2-55316581d833" providerId="ADAL" clId="{F1186ABE-BEBA-4E9E-A905-C843BBE0340E}" dt="2022-11-07T15:01:31.086" v="1391" actId="404"/>
        <pc:sldMkLst>
          <pc:docMk/>
          <pc:sldMk cId="3321125023" sldId="258"/>
        </pc:sldMkLst>
        <pc:spChg chg="mod">
          <ac:chgData name="Hadi Aghazadeh Kohneh Shahri" userId="b00fc067-4288-4d72-a1a2-55316581d833" providerId="ADAL" clId="{F1186ABE-BEBA-4E9E-A905-C843BBE0340E}" dt="2022-11-07T15:00:27.529" v="1375" actId="20577"/>
          <ac:spMkLst>
            <pc:docMk/>
            <pc:sldMk cId="3321125023" sldId="258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F1186ABE-BEBA-4E9E-A905-C843BBE0340E}" dt="2022-11-07T15:01:31.086" v="1391" actId="404"/>
          <ac:spMkLst>
            <pc:docMk/>
            <pc:sldMk cId="3321125023" sldId="258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F1186ABE-BEBA-4E9E-A905-C843BBE0340E}" dt="2022-11-07T14:44:49.249" v="646" actId="478"/>
          <ac:spMkLst>
            <pc:docMk/>
            <pc:sldMk cId="3321125023" sldId="258"/>
            <ac:spMk id="6" creationId="{03E77672-515C-FA0A-FBA0-B3C70A091235}"/>
          </ac:spMkLst>
        </pc:spChg>
      </pc:sldChg>
      <pc:sldChg chg="addSp modSp add del mod">
        <pc:chgData name="Hadi Aghazadeh Kohneh Shahri" userId="b00fc067-4288-4d72-a1a2-55316581d833" providerId="ADAL" clId="{F1186ABE-BEBA-4E9E-A905-C843BBE0340E}" dt="2022-11-07T14:33:03.512" v="497" actId="47"/>
        <pc:sldMkLst>
          <pc:docMk/>
          <pc:sldMk cId="3531495489" sldId="258"/>
        </pc:sldMkLst>
        <pc:spChg chg="mod">
          <ac:chgData name="Hadi Aghazadeh Kohneh Shahri" userId="b00fc067-4288-4d72-a1a2-55316581d833" providerId="ADAL" clId="{F1186ABE-BEBA-4E9E-A905-C843BBE0340E}" dt="2022-11-05T20:46:27.080" v="330" actId="20577"/>
          <ac:spMkLst>
            <pc:docMk/>
            <pc:sldMk cId="3531495489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5T20:46:42.201" v="334" actId="20577"/>
          <ac:spMkLst>
            <pc:docMk/>
            <pc:sldMk cId="3531495489" sldId="258"/>
            <ac:spMk id="3" creationId="{E1735D7C-6796-A142-AA52-64D0BC4724F8}"/>
          </ac:spMkLst>
        </pc:spChg>
        <pc:spChg chg="add mod">
          <ac:chgData name="Hadi Aghazadeh Kohneh Shahri" userId="b00fc067-4288-4d72-a1a2-55316581d833" providerId="ADAL" clId="{F1186ABE-BEBA-4E9E-A905-C843BBE0340E}" dt="2022-11-05T20:49:38.759" v="496" actId="20577"/>
          <ac:spMkLst>
            <pc:docMk/>
            <pc:sldMk cId="3531495489" sldId="258"/>
            <ac:spMk id="6" creationId="{37B1C184-7EC7-DFF9-B99C-A32F15CF2B26}"/>
          </ac:spMkLst>
        </pc:spChg>
        <pc:graphicFrameChg chg="add mod modGraphic">
          <ac:chgData name="Hadi Aghazadeh Kohneh Shahri" userId="b00fc067-4288-4d72-a1a2-55316581d833" providerId="ADAL" clId="{F1186ABE-BEBA-4E9E-A905-C843BBE0340E}" dt="2022-11-05T20:47:49.464" v="375" actId="1076"/>
          <ac:graphicFrameMkLst>
            <pc:docMk/>
            <pc:sldMk cId="3531495489" sldId="258"/>
            <ac:graphicFrameMk id="5" creationId="{A6278ED7-35B3-196C-0C6D-9B4A548CEAFB}"/>
          </ac:graphicFrameMkLst>
        </pc:graphicFrameChg>
      </pc:sldChg>
      <pc:sldChg chg="new del">
        <pc:chgData name="Hadi Aghazadeh Kohneh Shahri" userId="b00fc067-4288-4d72-a1a2-55316581d833" providerId="ADAL" clId="{F1186ABE-BEBA-4E9E-A905-C843BBE0340E}" dt="2022-11-05T20:46:15.270" v="310" actId="680"/>
        <pc:sldMkLst>
          <pc:docMk/>
          <pc:sldMk cId="3783792905" sldId="258"/>
        </pc:sldMkLst>
      </pc:sldChg>
      <pc:sldChg chg="addSp modSp add mod">
        <pc:chgData name="Hadi Aghazadeh Kohneh Shahri" userId="b00fc067-4288-4d72-a1a2-55316581d833" providerId="ADAL" clId="{F1186ABE-BEBA-4E9E-A905-C843BBE0340E}" dt="2022-11-07T14:51:56.724" v="904" actId="108"/>
        <pc:sldMkLst>
          <pc:docMk/>
          <pc:sldMk cId="208332608" sldId="259"/>
        </pc:sldMkLst>
        <pc:spChg chg="mod">
          <ac:chgData name="Hadi Aghazadeh Kohneh Shahri" userId="b00fc067-4288-4d72-a1a2-55316581d833" providerId="ADAL" clId="{F1186ABE-BEBA-4E9E-A905-C843BBE0340E}" dt="2022-11-07T14:46:39.201" v="803" actId="20577"/>
          <ac:spMkLst>
            <pc:docMk/>
            <pc:sldMk cId="208332608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1:56.724" v="904" actId="108"/>
          <ac:spMkLst>
            <pc:docMk/>
            <pc:sldMk cId="208332608" sldId="259"/>
            <ac:spMk id="3" creationId="{E1735D7C-6796-A142-AA52-64D0BC4724F8}"/>
          </ac:spMkLst>
        </pc:spChg>
        <pc:picChg chg="add mod">
          <ac:chgData name="Hadi Aghazadeh Kohneh Shahri" userId="b00fc067-4288-4d72-a1a2-55316581d833" providerId="ADAL" clId="{F1186ABE-BEBA-4E9E-A905-C843BBE0340E}" dt="2022-11-07T14:51:03.359" v="878" actId="1076"/>
          <ac:picMkLst>
            <pc:docMk/>
            <pc:sldMk cId="208332608" sldId="259"/>
            <ac:picMk id="5" creationId="{6B362401-4887-C940-06D3-F8A16EA31D53}"/>
          </ac:picMkLst>
        </pc:picChg>
      </pc:sldChg>
      <pc:sldChg chg="del">
        <pc:chgData name="Hadi Aghazadeh Kohneh Shahri" userId="b00fc067-4288-4d72-a1a2-55316581d833" providerId="ADAL" clId="{F1186ABE-BEBA-4E9E-A905-C843BBE0340E}" dt="2022-11-05T20:25:47.860" v="193" actId="47"/>
        <pc:sldMkLst>
          <pc:docMk/>
          <pc:sldMk cId="2695241436" sldId="259"/>
        </pc:sldMkLst>
      </pc:sldChg>
      <pc:sldChg chg="del">
        <pc:chgData name="Hadi Aghazadeh Kohneh Shahri" userId="b00fc067-4288-4d72-a1a2-55316581d833" providerId="ADAL" clId="{F1186ABE-BEBA-4E9E-A905-C843BBE0340E}" dt="2022-11-05T20:25:47.719" v="192" actId="47"/>
        <pc:sldMkLst>
          <pc:docMk/>
          <pc:sldMk cId="1260245163" sldId="260"/>
        </pc:sldMkLst>
      </pc:sldChg>
      <pc:sldChg chg="delSp modSp add mod">
        <pc:chgData name="Hadi Aghazadeh Kohneh Shahri" userId="b00fc067-4288-4d72-a1a2-55316581d833" providerId="ADAL" clId="{F1186ABE-BEBA-4E9E-A905-C843BBE0340E}" dt="2022-11-07T14:55:27.745" v="1165" actId="20577"/>
        <pc:sldMkLst>
          <pc:docMk/>
          <pc:sldMk cId="4039642356" sldId="260"/>
        </pc:sldMkLst>
        <pc:spChg chg="mod">
          <ac:chgData name="Hadi Aghazadeh Kohneh Shahri" userId="b00fc067-4288-4d72-a1a2-55316581d833" providerId="ADAL" clId="{F1186ABE-BEBA-4E9E-A905-C843BBE0340E}" dt="2022-11-07T14:51:25.255" v="893" actId="20577"/>
          <ac:spMkLst>
            <pc:docMk/>
            <pc:sldMk cId="4039642356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5:27.745" v="1165" actId="20577"/>
          <ac:spMkLst>
            <pc:docMk/>
            <pc:sldMk cId="4039642356" sldId="260"/>
            <ac:spMk id="3" creationId="{E1735D7C-6796-A142-AA52-64D0BC4724F8}"/>
          </ac:spMkLst>
        </pc:spChg>
        <pc:picChg chg="del">
          <ac:chgData name="Hadi Aghazadeh Kohneh Shahri" userId="b00fc067-4288-4d72-a1a2-55316581d833" providerId="ADAL" clId="{F1186ABE-BEBA-4E9E-A905-C843BBE0340E}" dt="2022-11-07T14:51:27.898" v="894" actId="478"/>
          <ac:picMkLst>
            <pc:docMk/>
            <pc:sldMk cId="4039642356" sldId="260"/>
            <ac:picMk id="5" creationId="{6B362401-4887-C940-06D3-F8A16EA31D53}"/>
          </ac:picMkLst>
        </pc:picChg>
      </pc:sldChg>
      <pc:sldChg chg="modSp add mod">
        <pc:chgData name="Hadi Aghazadeh Kohneh Shahri" userId="b00fc067-4288-4d72-a1a2-55316581d833" providerId="ADAL" clId="{F1186ABE-BEBA-4E9E-A905-C843BBE0340E}" dt="2022-11-07T14:59:27.897" v="1374" actId="20577"/>
        <pc:sldMkLst>
          <pc:docMk/>
          <pc:sldMk cId="971290659" sldId="261"/>
        </pc:sldMkLst>
        <pc:spChg chg="mod">
          <ac:chgData name="Hadi Aghazadeh Kohneh Shahri" userId="b00fc067-4288-4d72-a1a2-55316581d833" providerId="ADAL" clId="{F1186ABE-BEBA-4E9E-A905-C843BBE0340E}" dt="2022-11-07T14:55:58.073" v="1209" actId="20577"/>
          <ac:spMkLst>
            <pc:docMk/>
            <pc:sldMk cId="971290659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1186ABE-BEBA-4E9E-A905-C843BBE0340E}" dt="2022-11-07T14:59:27.897" v="1374" actId="20577"/>
          <ac:spMkLst>
            <pc:docMk/>
            <pc:sldMk cId="971290659" sldId="261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1186ABE-BEBA-4E9E-A905-C843BBE0340E}" dt="2022-11-05T20:25:47.389" v="191" actId="47"/>
        <pc:sldMkLst>
          <pc:docMk/>
          <pc:sldMk cId="1948542038" sldId="261"/>
        </pc:sldMkLst>
      </pc:sldChg>
      <pc:sldChg chg="del">
        <pc:chgData name="Hadi Aghazadeh Kohneh Shahri" userId="b00fc067-4288-4d72-a1a2-55316581d833" providerId="ADAL" clId="{F1186ABE-BEBA-4E9E-A905-C843BBE0340E}" dt="2022-11-05T20:25:46.673" v="187" actId="47"/>
        <pc:sldMkLst>
          <pc:docMk/>
          <pc:sldMk cId="117939471" sldId="262"/>
        </pc:sldMkLst>
      </pc:sldChg>
      <pc:sldChg chg="del">
        <pc:chgData name="Hadi Aghazadeh Kohneh Shahri" userId="b00fc067-4288-4d72-a1a2-55316581d833" providerId="ADAL" clId="{F1186ABE-BEBA-4E9E-A905-C843BBE0340E}" dt="2022-11-05T20:25:47.225" v="190" actId="47"/>
        <pc:sldMkLst>
          <pc:docMk/>
          <pc:sldMk cId="1988442878" sldId="263"/>
        </pc:sldMkLst>
      </pc:sldChg>
      <pc:sldChg chg="del">
        <pc:chgData name="Hadi Aghazadeh Kohneh Shahri" userId="b00fc067-4288-4d72-a1a2-55316581d833" providerId="ADAL" clId="{F1186ABE-BEBA-4E9E-A905-C843BBE0340E}" dt="2022-11-05T20:25:47.070" v="189" actId="47"/>
        <pc:sldMkLst>
          <pc:docMk/>
          <pc:sldMk cId="3891276999" sldId="264"/>
        </pc:sldMkLst>
      </pc:sldChg>
      <pc:sldChg chg="del">
        <pc:chgData name="Hadi Aghazadeh Kohneh Shahri" userId="b00fc067-4288-4d72-a1a2-55316581d833" providerId="ADAL" clId="{F1186ABE-BEBA-4E9E-A905-C843BBE0340E}" dt="2022-11-05T20:25:46.866" v="188" actId="47"/>
        <pc:sldMkLst>
          <pc:docMk/>
          <pc:sldMk cId="4209821357" sldId="265"/>
        </pc:sldMkLst>
      </pc:sldChg>
    </pc:docChg>
  </pc:docChgLst>
  <pc:docChgLst>
    <pc:chgData name="Hadi Aghazadeh Kohneh Shahri" userId="b00fc067-4288-4d72-a1a2-55316581d833" providerId="ADAL" clId="{7710026D-8C54-4160-8254-8B66CD95900D}"/>
    <pc:docChg chg="undo custSel addSld delSld modSld">
      <pc:chgData name="Hadi Aghazadeh Kohneh Shahri" userId="b00fc067-4288-4d72-a1a2-55316581d833" providerId="ADAL" clId="{7710026D-8C54-4160-8254-8B66CD95900D}" dt="2023-03-15T23:47:04.262" v="4750" actId="20577"/>
      <pc:docMkLst>
        <pc:docMk/>
      </pc:docMkLst>
      <pc:sldChg chg="modSp mod">
        <pc:chgData name="Hadi Aghazadeh Kohneh Shahri" userId="b00fc067-4288-4d72-a1a2-55316581d833" providerId="ADAL" clId="{7710026D-8C54-4160-8254-8B66CD95900D}" dt="2023-03-15T23:47:04.262" v="4750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7710026D-8C54-4160-8254-8B66CD95900D}" dt="2023-03-15T23:47:04.262" v="4750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7710026D-8C54-4160-8254-8B66CD95900D}" dt="2023-03-08T17:14:07.470" v="79" actId="20577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7710026D-8C54-4160-8254-8B66CD95900D}" dt="2023-03-14T19:26:16.892" v="1604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del">
        <pc:chgData name="Hadi Aghazadeh Kohneh Shahri" userId="b00fc067-4288-4d72-a1a2-55316581d833" providerId="ADAL" clId="{7710026D-8C54-4160-8254-8B66CD95900D}" dt="2023-03-08T17:13:31.933" v="14" actId="47"/>
        <pc:sldMkLst>
          <pc:docMk/>
          <pc:sldMk cId="1004708780" sldId="258"/>
        </pc:sldMkLst>
      </pc:sldChg>
      <pc:sldChg chg="del">
        <pc:chgData name="Hadi Aghazadeh Kohneh Shahri" userId="b00fc067-4288-4d72-a1a2-55316581d833" providerId="ADAL" clId="{7710026D-8C54-4160-8254-8B66CD95900D}" dt="2023-03-08T17:13:30.855" v="11" actId="47"/>
        <pc:sldMkLst>
          <pc:docMk/>
          <pc:sldMk cId="3162026630" sldId="259"/>
        </pc:sldMkLst>
      </pc:sldChg>
      <pc:sldChg chg="del">
        <pc:chgData name="Hadi Aghazadeh Kohneh Shahri" userId="b00fc067-4288-4d72-a1a2-55316581d833" providerId="ADAL" clId="{7710026D-8C54-4160-8254-8B66CD95900D}" dt="2023-03-08T17:13:31.477" v="13" actId="47"/>
        <pc:sldMkLst>
          <pc:docMk/>
          <pc:sldMk cId="2127075172" sldId="260"/>
        </pc:sldMkLst>
      </pc:sldChg>
      <pc:sldChg chg="del">
        <pc:chgData name="Hadi Aghazadeh Kohneh Shahri" userId="b00fc067-4288-4d72-a1a2-55316581d833" providerId="ADAL" clId="{7710026D-8C54-4160-8254-8B66CD95900D}" dt="2023-03-08T17:13:31.261" v="12" actId="47"/>
        <pc:sldMkLst>
          <pc:docMk/>
          <pc:sldMk cId="3728010727" sldId="261"/>
        </pc:sldMkLst>
      </pc:sldChg>
      <pc:sldChg chg="addSp delSp modSp mod setBg modNotesTx">
        <pc:chgData name="Hadi Aghazadeh Kohneh Shahri" userId="b00fc067-4288-4d72-a1a2-55316581d833" providerId="ADAL" clId="{7710026D-8C54-4160-8254-8B66CD95900D}" dt="2023-03-15T15:46:22.081" v="4591"/>
        <pc:sldMkLst>
          <pc:docMk/>
          <pc:sldMk cId="856519013" sldId="268"/>
        </pc:sldMkLst>
        <pc:spChg chg="mod">
          <ac:chgData name="Hadi Aghazadeh Kohneh Shahri" userId="b00fc067-4288-4d72-a1a2-55316581d833" providerId="ADAL" clId="{7710026D-8C54-4160-8254-8B66CD95900D}" dt="2023-03-14T19:19:45.214" v="1469" actId="2711"/>
          <ac:spMkLst>
            <pc:docMk/>
            <pc:sldMk cId="856519013" sldId="268"/>
            <ac:spMk id="2" creationId="{BB0B49FC-91C4-7E4C-B0DF-F13D8EA4BEBD}"/>
          </ac:spMkLst>
        </pc:spChg>
        <pc:spChg chg="mod ord">
          <ac:chgData name="Hadi Aghazadeh Kohneh Shahri" userId="b00fc067-4288-4d72-a1a2-55316581d833" providerId="ADAL" clId="{7710026D-8C54-4160-8254-8B66CD95900D}" dt="2023-03-14T19:19:45.214" v="1469" actId="2711"/>
          <ac:spMkLst>
            <pc:docMk/>
            <pc:sldMk cId="856519013" sldId="268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28:26.161" v="534" actId="26606"/>
          <ac:spMkLst>
            <pc:docMk/>
            <pc:sldMk cId="856519013" sldId="268"/>
            <ac:spMk id="12" creationId="{2C61293E-6EBE-43EF-A52C-9BEBFD7679D4}"/>
          </ac:spMkLst>
        </pc:spChg>
        <pc:spChg chg="add del">
          <ac:chgData name="Hadi Aghazadeh Kohneh Shahri" userId="b00fc067-4288-4d72-a1a2-55316581d833" providerId="ADAL" clId="{7710026D-8C54-4160-8254-8B66CD95900D}" dt="2023-03-08T18:28:26.161" v="534" actId="26606"/>
          <ac:spMkLst>
            <pc:docMk/>
            <pc:sldMk cId="856519013" sldId="268"/>
            <ac:spMk id="14" creationId="{21540236-BFD5-4A9D-8840-4703E7F76825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6" creationId="{AAD0DBB9-1A4B-4391-81D4-CB19F9AB918A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7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8" creationId="{063BBA22-50EA-4C4D-BE05-F1CE4E63AA56}"/>
          </ac:spMkLst>
        </pc:spChg>
        <pc:spChg chg="add del">
          <ac:chgData name="Hadi Aghazadeh Kohneh Shahri" userId="b00fc067-4288-4d72-a1a2-55316581d833" providerId="ADAL" clId="{7710026D-8C54-4160-8254-8B66CD95900D}" dt="2023-03-08T18:28:35.873" v="536" actId="26606"/>
          <ac:spMkLst>
            <pc:docMk/>
            <pc:sldMk cId="856519013" sldId="268"/>
            <ac:spMk id="19" creationId="{F68B3F68-107C-434F-AA38-110D5EA91B85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2" creationId="{2C61293E-6EBE-43EF-A52C-9BEBFD7679D4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4" creationId="{21540236-BFD5-4A9D-8840-4703E7F76825}"/>
          </ac:spMkLst>
        </pc:spChg>
        <pc:spChg chg="add del">
          <ac:chgData name="Hadi Aghazadeh Kohneh Shahri" userId="b00fc067-4288-4d72-a1a2-55316581d833" providerId="ADAL" clId="{7710026D-8C54-4160-8254-8B66CD95900D}" dt="2023-03-08T18:28:36.759" v="538" actId="26606"/>
          <ac:spMkLst>
            <pc:docMk/>
            <pc:sldMk cId="856519013" sldId="268"/>
            <ac:spMk id="25" creationId="{0F96FE5B-6660-014B-C1F1-FE6EC0851234}"/>
          </ac:spMkLst>
        </pc:spChg>
        <pc:spChg chg="ad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27" creationId="{F13C74B1-5B17-4795-BED0-7140497B445A}"/>
          </ac:spMkLst>
        </pc:spChg>
        <pc:spChg chg="add">
          <ac:chgData name="Hadi Aghazadeh Kohneh Shahri" userId="b00fc067-4288-4d72-a1a2-55316581d833" providerId="ADAL" clId="{7710026D-8C54-4160-8254-8B66CD95900D}" dt="2023-03-08T18:28:36.770" v="539" actId="26606"/>
          <ac:spMkLst>
            <pc:docMk/>
            <pc:sldMk cId="856519013" sldId="268"/>
            <ac:spMk id="28" creationId="{D4974D33-8DC5-464E-8C6D-BE58F0669C17}"/>
          </ac:spMkLst>
        </pc:spChg>
        <pc:spChg chg="add mod">
          <ac:chgData name="Hadi Aghazadeh Kohneh Shahri" userId="b00fc067-4288-4d72-a1a2-55316581d833" providerId="ADAL" clId="{7710026D-8C54-4160-8254-8B66CD95900D}" dt="2023-03-15T14:39:58.721" v="3990" actId="20577"/>
          <ac:spMkLst>
            <pc:docMk/>
            <pc:sldMk cId="856519013" sldId="268"/>
            <ac:spMk id="29" creationId="{0F96FE5B-6660-014B-C1F1-FE6EC0851234}"/>
          </ac:spMkLst>
        </pc:spChg>
        <pc:graphicFrameChg chg="add del">
          <ac:chgData name="Hadi Aghazadeh Kohneh Shahri" userId="b00fc067-4288-4d72-a1a2-55316581d833" providerId="ADAL" clId="{7710026D-8C54-4160-8254-8B66CD95900D}" dt="2023-03-08T18:28:35.873" v="536" actId="26606"/>
          <ac:graphicFrameMkLst>
            <pc:docMk/>
            <pc:sldMk cId="856519013" sldId="268"/>
            <ac:graphicFrameMk id="20" creationId="{26F98836-0596-41D0-FB40-1B19251DE201}"/>
          </ac:graphicFrameMkLst>
        </pc:graphicFrameChg>
        <pc:picChg chg="add del">
          <ac:chgData name="Hadi Aghazadeh Kohneh Shahri" userId="b00fc067-4288-4d72-a1a2-55316581d833" providerId="ADAL" clId="{7710026D-8C54-4160-8254-8B66CD95900D}" dt="2023-03-08T18:28:26.161" v="534" actId="26606"/>
          <ac:picMkLst>
            <pc:docMk/>
            <pc:sldMk cId="856519013" sldId="268"/>
            <ac:picMk id="8" creationId="{0E9496D1-4576-136C-34E2-2C938D1946F7}"/>
          </ac:picMkLst>
        </pc:picChg>
        <pc:picChg chg="add del">
          <ac:chgData name="Hadi Aghazadeh Kohneh Shahri" userId="b00fc067-4288-4d72-a1a2-55316581d833" providerId="ADAL" clId="{7710026D-8C54-4160-8254-8B66CD95900D}" dt="2023-03-08T18:28:36.759" v="538" actId="26606"/>
          <ac:picMkLst>
            <pc:docMk/>
            <pc:sldMk cId="856519013" sldId="268"/>
            <ac:picMk id="23" creationId="{0E9496D1-4576-136C-34E2-2C938D1946F7}"/>
          </ac:picMkLst>
        </pc:picChg>
        <pc:picChg chg="add mod">
          <ac:chgData name="Hadi Aghazadeh Kohneh Shahri" userId="b00fc067-4288-4d72-a1a2-55316581d833" providerId="ADAL" clId="{7710026D-8C54-4160-8254-8B66CD95900D}" dt="2023-03-08T18:28:40.952" v="540" actId="27614"/>
          <ac:picMkLst>
            <pc:docMk/>
            <pc:sldMk cId="856519013" sldId="268"/>
            <ac:picMk id="30" creationId="{10C037FF-368B-6FFF-DF19-3945F90006C6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30.279" v="8" actId="47"/>
        <pc:sldMkLst>
          <pc:docMk/>
          <pc:sldMk cId="1721272513" sldId="269"/>
        </pc:sldMkLst>
      </pc:sldChg>
      <pc:sldChg chg="addSp delSp modSp add mod setBg modAnim modNotesTx">
        <pc:chgData name="Hadi Aghazadeh Kohneh Shahri" userId="b00fc067-4288-4d72-a1a2-55316581d833" providerId="ADAL" clId="{7710026D-8C54-4160-8254-8B66CD95900D}" dt="2023-03-15T16:44:03.371" v="4747"/>
        <pc:sldMkLst>
          <pc:docMk/>
          <pc:sldMk cId="4172650978" sldId="269"/>
        </pc:sldMkLst>
        <pc:spChg chg="mod">
          <ac:chgData name="Hadi Aghazadeh Kohneh Shahri" userId="b00fc067-4288-4d72-a1a2-55316581d833" providerId="ADAL" clId="{7710026D-8C54-4160-8254-8B66CD95900D}" dt="2023-03-14T19:24:20.689" v="1556" actId="1076"/>
          <ac:spMkLst>
            <pc:docMk/>
            <pc:sldMk cId="4172650978" sldId="26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7710026D-8C54-4160-8254-8B66CD95900D}" dt="2023-03-08T18:58:51.643" v="1097" actId="26606"/>
          <ac:spMkLst>
            <pc:docMk/>
            <pc:sldMk cId="4172650978" sldId="269"/>
            <ac:spMk id="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1" creationId="{F837543A-6020-4505-A233-C9DB4BF74011}"/>
          </ac:spMkLst>
        </pc:spChg>
        <pc:spChg chg="add del">
          <ac:chgData name="Hadi Aghazadeh Kohneh Shahri" userId="b00fc067-4288-4d72-a1a2-55316581d833" providerId="ADAL" clId="{7710026D-8C54-4160-8254-8B66CD95900D}" dt="2023-03-08T18:58:09.823" v="1074" actId="26606"/>
          <ac:spMkLst>
            <pc:docMk/>
            <pc:sldMk cId="4172650978" sldId="269"/>
            <ac:spMk id="13" creationId="{B50AB553-2A96-4A92-96F2-93548E096954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14" creationId="{D1BDED99-B35B-4FEE-A274-8E8DB6FEEECF}"/>
          </ac:spMkLst>
        </pc:spChg>
        <pc:spChg chg="add del">
          <ac:chgData name="Hadi Aghazadeh Kohneh Shahri" userId="b00fc067-4288-4d72-a1a2-55316581d833" providerId="ADAL" clId="{7710026D-8C54-4160-8254-8B66CD95900D}" dt="2023-03-08T18:58:15.058" v="1076" actId="26606"/>
          <ac:spMkLst>
            <pc:docMk/>
            <pc:sldMk cId="4172650978" sldId="269"/>
            <ac:spMk id="15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7" creationId="{CABBD4C1-E6F8-46F6-8152-A8A97490BF4D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8" creationId="{35B16301-FB18-48BA-A6DD-C37CAF6F9A18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19" creationId="{83BA5EF5-1FE9-4BF9-83BB-269BCDDF6156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2" creationId="{C3C0D90E-074A-4F52-9B11-B52BEF4BCBE5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3" creationId="{88853921-7BC9-4BDE-ACAB-133C683C82D6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5" creationId="{09192968-3AE7-4470-A61C-97294BB92731}"/>
          </ac:spMkLst>
        </pc:spChg>
        <pc:spChg chg="add del">
          <ac:chgData name="Hadi Aghazadeh Kohneh Shahri" userId="b00fc067-4288-4d72-a1a2-55316581d833" providerId="ADAL" clId="{7710026D-8C54-4160-8254-8B66CD95900D}" dt="2023-03-08T18:58:17.217" v="1078" actId="26606"/>
          <ac:spMkLst>
            <pc:docMk/>
            <pc:sldMk cId="4172650978" sldId="269"/>
            <ac:spMk id="27" creationId="{3AB72E55-43E4-4356-BFE8-E2102CB0B505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29" creationId="{09588DA8-065E-4F6F-8EFD-43104AB2E0CF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0" creationId="{C4285719-470E-454C-AF62-8323075F1F5B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1" creationId="{CD9FE4EF-C4D8-49A0-B2FF-81D8DB7D8A24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2" creationId="{4300840D-0A0B-4512-BACA-B439D5B9C57C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3" creationId="{D2B78728-A580-49A7-84F9-6EF6F583ADE0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4" creationId="{38FAA1A1-D861-433F-88FA-1E9D6FD31D11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5" creationId="{8D71EDA1-87BF-4D5D-AB79-F346FD19278A}"/>
          </ac:spMkLst>
        </pc:spChg>
        <pc:spChg chg="add del">
          <ac:chgData name="Hadi Aghazadeh Kohneh Shahri" userId="b00fc067-4288-4d72-a1a2-55316581d833" providerId="ADAL" clId="{7710026D-8C54-4160-8254-8B66CD95900D}" dt="2023-03-08T18:58:17.720" v="1080" actId="26606"/>
          <ac:spMkLst>
            <pc:docMk/>
            <pc:sldMk cId="4172650978" sldId="269"/>
            <ac:spMk id="36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38" creationId="{5D13CC36-B950-4F02-9BAF-9A7EB267398C}"/>
          </ac:spMkLst>
        </pc:spChg>
        <pc:spChg chg="add del">
          <ac:chgData name="Hadi Aghazadeh Kohneh Shahri" userId="b00fc067-4288-4d72-a1a2-55316581d833" providerId="ADAL" clId="{7710026D-8C54-4160-8254-8B66CD95900D}" dt="2023-03-08T18:58:20.736" v="1082" actId="26606"/>
          <ac:spMkLst>
            <pc:docMk/>
            <pc:sldMk cId="4172650978" sldId="269"/>
            <ac:spMk id="4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2.032" v="1084" actId="26606"/>
          <ac:spMkLst>
            <pc:docMk/>
            <pc:sldMk cId="4172650978" sldId="269"/>
            <ac:spMk id="42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28.798" v="1086" actId="26606"/>
          <ac:spMkLst>
            <pc:docMk/>
            <pc:sldMk cId="4172650978" sldId="269"/>
            <ac:spMk id="45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1" creationId="{F944E337-3E5D-4A1F-A5A1-2057F25B8A7B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2" creationId="{4DA50D69-7CF7-4844-B844-A2B821C77F24}"/>
          </ac:spMkLst>
        </pc:spChg>
        <pc:spChg chg="add del">
          <ac:chgData name="Hadi Aghazadeh Kohneh Shahri" userId="b00fc067-4288-4d72-a1a2-55316581d833" providerId="ADAL" clId="{7710026D-8C54-4160-8254-8B66CD95900D}" dt="2023-03-08T18:58:36.137" v="1090" actId="26606"/>
          <ac:spMkLst>
            <pc:docMk/>
            <pc:sldMk cId="4172650978" sldId="269"/>
            <ac:spMk id="54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46.247" v="1092" actId="26606"/>
          <ac:spMkLst>
            <pc:docMk/>
            <pc:sldMk cId="4172650978" sldId="269"/>
            <ac:spMk id="56" creationId="{E51BA4DF-2BD4-4EC2-B1DB-B27C8AC71864}"/>
          </ac:spMkLst>
        </pc:spChg>
        <pc:spChg chg="add del">
          <ac:chgData name="Hadi Aghazadeh Kohneh Shahri" userId="b00fc067-4288-4d72-a1a2-55316581d833" providerId="ADAL" clId="{7710026D-8C54-4160-8254-8B66CD95900D}" dt="2023-03-08T18:58:46.247" v="1092" actId="26606"/>
          <ac:spMkLst>
            <pc:docMk/>
            <pc:sldMk cId="4172650978" sldId="269"/>
            <ac:spMk id="58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49.855" v="1094" actId="26606"/>
          <ac:spMkLst>
            <pc:docMk/>
            <pc:sldMk cId="4172650978" sldId="269"/>
            <ac:spMk id="60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4" creationId="{F944E337-3E5D-4A1F-A5A1-2057F25B8A7B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5" creationId="{4DA50D69-7CF7-4844-B844-A2B821C77F24}"/>
          </ac:spMkLst>
        </pc:spChg>
        <pc:spChg chg="add del">
          <ac:chgData name="Hadi Aghazadeh Kohneh Shahri" userId="b00fc067-4288-4d72-a1a2-55316581d833" providerId="ADAL" clId="{7710026D-8C54-4160-8254-8B66CD95900D}" dt="2023-03-08T18:58:51.625" v="1096" actId="26606"/>
          <ac:spMkLst>
            <pc:docMk/>
            <pc:sldMk cId="4172650978" sldId="269"/>
            <ac:spMk id="67" creationId="{0F96FE5B-6660-014B-C1F1-FE6EC0851234}"/>
          </ac:spMkLst>
        </pc:spChg>
        <pc:spChg chg="add del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69" creationId="{E51BA4DF-2BD4-4EC2-B1DB-B27C8AC71864}"/>
          </ac:spMkLst>
        </pc:spChg>
        <pc:spChg chg="add mod">
          <ac:chgData name="Hadi Aghazadeh Kohneh Shahri" userId="b00fc067-4288-4d72-a1a2-55316581d833" providerId="ADAL" clId="{7710026D-8C54-4160-8254-8B66CD95900D}" dt="2023-03-14T19:25:31.242" v="1587" actId="20577"/>
          <ac:spMkLst>
            <pc:docMk/>
            <pc:sldMk cId="4172650978" sldId="269"/>
            <ac:spMk id="71" creationId="{0F96FE5B-6660-014B-C1F1-FE6EC085123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3" creationId="{560AFAAC-EA6C-45A9-9E03-C9C9F0193B4F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5" creationId="{83549E37-C86B-4401-90BD-D8BF83859F1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7" creationId="{8A17784E-76D8-4521-A77D-0D2EBB923004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39" creationId="{C0036C6B-F09C-4EAB-AE02-8D056EE74856}"/>
          </ac:spMkLst>
        </pc:spChg>
        <pc:spChg chg="add">
          <ac:chgData name="Hadi Aghazadeh Kohneh Shahri" userId="b00fc067-4288-4d72-a1a2-55316581d833" providerId="ADAL" clId="{7710026D-8C54-4160-8254-8B66CD95900D}" dt="2023-03-08T19:00:33.677" v="1112" actId="26606"/>
          <ac:spMkLst>
            <pc:docMk/>
            <pc:sldMk cId="4172650978" sldId="269"/>
            <ac:spMk id="1041" creationId="{FC8D5885-2804-4D3C-BE31-902E4D3279B0}"/>
          </ac:spMkLst>
        </pc:spChg>
        <pc:graphicFrameChg chg="add del">
          <ac:chgData name="Hadi Aghazadeh Kohneh Shahri" userId="b00fc067-4288-4d72-a1a2-55316581d833" providerId="ADAL" clId="{7710026D-8C54-4160-8254-8B66CD95900D}" dt="2023-03-08T18:58:09.823" v="1074" actId="26606"/>
          <ac:graphicFrameMkLst>
            <pc:docMk/>
            <pc:sldMk cId="4172650978" sldId="269"/>
            <ac:graphicFrameMk id="8" creationId="{821905DF-A4FF-84ED-C992-24C53F90739C}"/>
          </ac:graphicFrameMkLst>
        </pc:graphicFrameChg>
        <pc:graphicFrameChg chg="add del">
          <ac:chgData name="Hadi Aghazadeh Kohneh Shahri" userId="b00fc067-4288-4d72-a1a2-55316581d833" providerId="ADAL" clId="{7710026D-8C54-4160-8254-8B66CD95900D}" dt="2023-03-08T18:58:33.029" v="1088" actId="26606"/>
          <ac:graphicFrameMkLst>
            <pc:docMk/>
            <pc:sldMk cId="4172650978" sldId="269"/>
            <ac:graphicFrameMk id="49" creationId="{82B70DF3-4844-1D53-0206-365224493A3C}"/>
          </ac:graphicFrameMkLst>
        </pc:graphicFrameChg>
        <pc:picChg chg="add del">
          <ac:chgData name="Hadi Aghazadeh Kohneh Shahri" userId="b00fc067-4288-4d72-a1a2-55316581d833" providerId="ADAL" clId="{7710026D-8C54-4160-8254-8B66CD95900D}" dt="2023-03-08T18:58:09.823" v="1074" actId="26606"/>
          <ac:picMkLst>
            <pc:docMk/>
            <pc:sldMk cId="4172650978" sldId="269"/>
            <ac:picMk id="9" creationId="{944B7BB7-0BEA-3F88-C99A-4C925396F0F5}"/>
          </ac:picMkLst>
        </pc:picChg>
        <pc:picChg chg="add del">
          <ac:chgData name="Hadi Aghazadeh Kohneh Shahri" userId="b00fc067-4288-4d72-a1a2-55316581d833" providerId="ADAL" clId="{7710026D-8C54-4160-8254-8B66CD95900D}" dt="2023-03-08T18:58:15.058" v="1076" actId="26606"/>
          <ac:picMkLst>
            <pc:docMk/>
            <pc:sldMk cId="4172650978" sldId="269"/>
            <ac:picMk id="16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20.736" v="1082" actId="26606"/>
          <ac:picMkLst>
            <pc:docMk/>
            <pc:sldMk cId="4172650978" sldId="269"/>
            <ac:picMk id="39" creationId="{BD3068A3-F83C-EECE-FAE5-7EB5F71E7123}"/>
          </ac:picMkLst>
        </pc:picChg>
        <pc:picChg chg="add del">
          <ac:chgData name="Hadi Aghazadeh Kohneh Shahri" userId="b00fc067-4288-4d72-a1a2-55316581d833" providerId="ADAL" clId="{7710026D-8C54-4160-8254-8B66CD95900D}" dt="2023-03-08T18:58:22.032" v="1084" actId="26606"/>
          <ac:picMkLst>
            <pc:docMk/>
            <pc:sldMk cId="4172650978" sldId="269"/>
            <ac:picMk id="43" creationId="{5C3D3D53-AE63-9E49-138D-49C8DA89D70A}"/>
          </ac:picMkLst>
        </pc:picChg>
        <pc:picChg chg="add del">
          <ac:chgData name="Hadi Aghazadeh Kohneh Shahri" userId="b00fc067-4288-4d72-a1a2-55316581d833" providerId="ADAL" clId="{7710026D-8C54-4160-8254-8B66CD95900D}" dt="2023-03-08T18:58:28.798" v="1086" actId="26606"/>
          <ac:picMkLst>
            <pc:docMk/>
            <pc:sldMk cId="4172650978" sldId="269"/>
            <ac:picMk id="46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36.137" v="1090" actId="26606"/>
          <ac:picMkLst>
            <pc:docMk/>
            <pc:sldMk cId="4172650978" sldId="269"/>
            <ac:picMk id="53" creationId="{0CDFE88B-075C-0D46-CBF2-142669767BF7}"/>
          </ac:picMkLst>
        </pc:picChg>
        <pc:picChg chg="add del">
          <ac:chgData name="Hadi Aghazadeh Kohneh Shahri" userId="b00fc067-4288-4d72-a1a2-55316581d833" providerId="ADAL" clId="{7710026D-8C54-4160-8254-8B66CD95900D}" dt="2023-03-08T18:58:46.247" v="1092" actId="26606"/>
          <ac:picMkLst>
            <pc:docMk/>
            <pc:sldMk cId="4172650978" sldId="269"/>
            <ac:picMk id="57" creationId="{4CB3F099-B44F-B70B-C7B8-417D177EDCBA}"/>
          </ac:picMkLst>
        </pc:picChg>
        <pc:picChg chg="add del">
          <ac:chgData name="Hadi Aghazadeh Kohneh Shahri" userId="b00fc067-4288-4d72-a1a2-55316581d833" providerId="ADAL" clId="{7710026D-8C54-4160-8254-8B66CD95900D}" dt="2023-03-08T18:58:49.855" v="1094" actId="26606"/>
          <ac:picMkLst>
            <pc:docMk/>
            <pc:sldMk cId="4172650978" sldId="269"/>
            <ac:picMk id="61" creationId="{EC029005-4D65-6681-37C2-764EA463E2E0}"/>
          </ac:picMkLst>
        </pc:picChg>
        <pc:picChg chg="add del">
          <ac:chgData name="Hadi Aghazadeh Kohneh Shahri" userId="b00fc067-4288-4d72-a1a2-55316581d833" providerId="ADAL" clId="{7710026D-8C54-4160-8254-8B66CD95900D}" dt="2023-03-08T18:58:51.625" v="1096" actId="26606"/>
          <ac:picMkLst>
            <pc:docMk/>
            <pc:sldMk cId="4172650978" sldId="269"/>
            <ac:picMk id="66" creationId="{0CDFE88B-075C-0D46-CBF2-142669767BF7}"/>
          </ac:picMkLst>
        </pc:picChg>
        <pc:picChg chg="add del">
          <ac:chgData name="Hadi Aghazadeh Kohneh Shahri" userId="b00fc067-4288-4d72-a1a2-55316581d833" providerId="ADAL" clId="{7710026D-8C54-4160-8254-8B66CD95900D}" dt="2023-03-08T19:00:23.347" v="1108" actId="478"/>
          <ac:picMkLst>
            <pc:docMk/>
            <pc:sldMk cId="4172650978" sldId="269"/>
            <ac:picMk id="70" creationId="{4CB3F099-B44F-B70B-C7B8-417D177EDCBA}"/>
          </ac:picMkLst>
        </pc:picChg>
        <pc:picChg chg="add del">
          <ac:chgData name="Hadi Aghazadeh Kohneh Shahri" userId="b00fc067-4288-4d72-a1a2-55316581d833" providerId="ADAL" clId="{7710026D-8C54-4160-8254-8B66CD95900D}" dt="2023-03-08T18:46:41.428" v="945" actId="478"/>
          <ac:picMkLst>
            <pc:docMk/>
            <pc:sldMk cId="4172650978" sldId="269"/>
            <ac:picMk id="1026" creationId="{54C6F27A-9699-FD0D-87C3-4B7F4B1033E7}"/>
          </ac:picMkLst>
        </pc:picChg>
        <pc:picChg chg="add mod ord">
          <ac:chgData name="Hadi Aghazadeh Kohneh Shahri" userId="b00fc067-4288-4d72-a1a2-55316581d833" providerId="ADAL" clId="{7710026D-8C54-4160-8254-8B66CD95900D}" dt="2023-03-08T19:00:33.677" v="1112" actId="26606"/>
          <ac:picMkLst>
            <pc:docMk/>
            <pc:sldMk cId="4172650978" sldId="269"/>
            <ac:picMk id="1028" creationId="{BD460133-7F98-F2D6-23FA-31D7869C5087}"/>
          </ac:picMkLst>
        </pc:picChg>
        <pc:cxnChg chg="add del">
          <ac:chgData name="Hadi Aghazadeh Kohneh Shahri" userId="b00fc067-4288-4d72-a1a2-55316581d833" providerId="ADAL" clId="{7710026D-8C54-4160-8254-8B66CD95900D}" dt="2023-03-08T18:58:15.058" v="1076" actId="26606"/>
          <ac:cxnSpMkLst>
            <pc:docMk/>
            <pc:sldMk cId="4172650978" sldId="269"/>
            <ac:cxnSpMk id="12" creationId="{A7F400EE-A8A5-48AF-B4D6-291B52C6F0B0}"/>
          </ac:cxnSpMkLst>
        </pc:cxnChg>
        <pc:cxnChg chg="add del">
          <ac:chgData name="Hadi Aghazadeh Kohneh Shahri" userId="b00fc067-4288-4d72-a1a2-55316581d833" providerId="ADAL" clId="{7710026D-8C54-4160-8254-8B66CD95900D}" dt="2023-03-08T18:58:17.217" v="1078" actId="26606"/>
          <ac:cxnSpMkLst>
            <pc:docMk/>
            <pc:sldMk cId="4172650978" sldId="269"/>
            <ac:cxnSpMk id="21" creationId="{4B3BCACB-5880-460B-9606-8C433A9AF99D}"/>
          </ac:cxnSpMkLst>
        </pc:cxnChg>
        <pc:cxnChg chg="add del">
          <ac:chgData name="Hadi Aghazadeh Kohneh Shahri" userId="b00fc067-4288-4d72-a1a2-55316581d833" providerId="ADAL" clId="{7710026D-8C54-4160-8254-8B66CD95900D}" dt="2023-03-08T18:58:28.798" v="1086" actId="26606"/>
          <ac:cxnSpMkLst>
            <pc:docMk/>
            <pc:sldMk cId="4172650978" sldId="269"/>
            <ac:cxnSpMk id="47" creationId="{A7F400EE-A8A5-48AF-B4D6-291B52C6F0B0}"/>
          </ac:cxnSpMkLst>
        </pc:cxnChg>
        <pc:cxnChg chg="add del">
          <ac:chgData name="Hadi Aghazadeh Kohneh Shahri" userId="b00fc067-4288-4d72-a1a2-55316581d833" providerId="ADAL" clId="{7710026D-8C54-4160-8254-8B66CD95900D}" dt="2023-03-08T18:58:49.855" v="1094" actId="26606"/>
          <ac:cxnSpMkLst>
            <pc:docMk/>
            <pc:sldMk cId="4172650978" sldId="269"/>
            <ac:cxnSpMk id="62" creationId="{A7F400EE-A8A5-48AF-B4D6-291B52C6F0B0}"/>
          </ac:cxnSpMkLst>
        </pc:cxnChg>
      </pc:sldChg>
      <pc:sldChg chg="del">
        <pc:chgData name="Hadi Aghazadeh Kohneh Shahri" userId="b00fc067-4288-4d72-a1a2-55316581d833" providerId="ADAL" clId="{7710026D-8C54-4160-8254-8B66CD95900D}" dt="2023-03-08T17:13:30.079" v="7" actId="47"/>
        <pc:sldMkLst>
          <pc:docMk/>
          <pc:sldMk cId="688170656" sldId="270"/>
        </pc:sldMkLst>
      </pc:sldChg>
      <pc:sldChg chg="addSp delSp modSp add mod setBg modNotesTx">
        <pc:chgData name="Hadi Aghazadeh Kohneh Shahri" userId="b00fc067-4288-4d72-a1a2-55316581d833" providerId="ADAL" clId="{7710026D-8C54-4160-8254-8B66CD95900D}" dt="2023-03-15T15:44:19.346" v="4589" actId="20577"/>
        <pc:sldMkLst>
          <pc:docMk/>
          <pc:sldMk cId="1363753338" sldId="270"/>
        </pc:sldMkLst>
        <pc:spChg chg="mod">
          <ac:chgData name="Hadi Aghazadeh Kohneh Shahri" userId="b00fc067-4288-4d72-a1a2-55316581d833" providerId="ADAL" clId="{7710026D-8C54-4160-8254-8B66CD95900D}" dt="2023-03-08T18:29:58.950" v="570" actId="404"/>
          <ac:spMkLst>
            <pc:docMk/>
            <pc:sldMk cId="1363753338" sldId="270"/>
            <ac:spMk id="2" creationId="{BB0B49FC-91C4-7E4C-B0DF-F13D8EA4BEBD}"/>
          </ac:spMkLst>
        </pc:spChg>
        <pc:spChg chg="add del mod">
          <ac:chgData name="Hadi Aghazadeh Kohneh Shahri" userId="b00fc067-4288-4d72-a1a2-55316581d833" providerId="ADAL" clId="{7710026D-8C54-4160-8254-8B66CD95900D}" dt="2023-03-14T19:21:22.583" v="1535"/>
          <ac:spMkLst>
            <pc:docMk/>
            <pc:sldMk cId="1363753338" sldId="270"/>
            <ac:spMk id="3" creationId="{7F186B5A-7322-3887-1490-6EB829423C15}"/>
          </ac:spMkLst>
        </pc:spChg>
        <pc:spChg chg="mod or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4" creationId="{FD5BA6A9-CEA9-1F48-8C2B-13EE0DAE8F71}"/>
          </ac:spMkLst>
        </pc:spChg>
        <pc:spChg chg="mod">
          <ac:chgData name="Hadi Aghazadeh Kohneh Shahri" userId="b00fc067-4288-4d72-a1a2-55316581d833" providerId="ADAL" clId="{7710026D-8C54-4160-8254-8B66CD95900D}" dt="2023-03-14T19:20:09.861" v="1483" actId="20577"/>
          <ac:spMkLst>
            <pc:docMk/>
            <pc:sldMk cId="1363753338" sldId="270"/>
            <ac:spMk id="6" creationId="{0F96FE5B-6660-014B-C1F1-FE6EC0851234}"/>
          </ac:spMkLst>
        </pc:spChg>
        <pc:spChg chg="add mod">
          <ac:chgData name="Hadi Aghazadeh Kohneh Shahri" userId="b00fc067-4288-4d72-a1a2-55316581d833" providerId="ADAL" clId="{7710026D-8C54-4160-8254-8B66CD95900D}" dt="2023-03-14T20:21:26.916" v="1702" actId="20577"/>
          <ac:spMkLst>
            <pc:docMk/>
            <pc:sldMk cId="1363753338" sldId="270"/>
            <ac:spMk id="7" creationId="{E489006A-07D6-557A-67A6-E2981A74C9B2}"/>
          </ac:spMkLst>
        </pc:spChg>
        <pc:spChg chg="ad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11" creationId="{F13C74B1-5B17-4795-BED0-7140497B445A}"/>
          </ac:spMkLst>
        </pc:spChg>
        <pc:spChg chg="add">
          <ac:chgData name="Hadi Aghazadeh Kohneh Shahri" userId="b00fc067-4288-4d72-a1a2-55316581d833" providerId="ADAL" clId="{7710026D-8C54-4160-8254-8B66CD95900D}" dt="2023-03-08T18:27:22.160" v="532" actId="26606"/>
          <ac:spMkLst>
            <pc:docMk/>
            <pc:sldMk cId="1363753338" sldId="270"/>
            <ac:spMk id="13" creationId="{D4974D33-8DC5-464E-8C6D-BE58F0669C17}"/>
          </ac:spMkLst>
        </pc:spChg>
        <pc:picChg chg="add mod">
          <ac:chgData name="Hadi Aghazadeh Kohneh Shahri" userId="b00fc067-4288-4d72-a1a2-55316581d833" providerId="ADAL" clId="{7710026D-8C54-4160-8254-8B66CD95900D}" dt="2023-03-08T18:27:22.160" v="532" actId="26606"/>
          <ac:picMkLst>
            <pc:docMk/>
            <pc:sldMk cId="1363753338" sldId="270"/>
            <ac:picMk id="5" creationId="{60B0B66B-DB5A-CD50-2D6A-7555AD713EE1}"/>
          </ac:picMkLst>
        </pc:picChg>
      </pc:sldChg>
      <pc:sldChg chg="addSp delSp modSp new mod setBg modNotesTx">
        <pc:chgData name="Hadi Aghazadeh Kohneh Shahri" userId="b00fc067-4288-4d72-a1a2-55316581d833" providerId="ADAL" clId="{7710026D-8C54-4160-8254-8B66CD95900D}" dt="2023-03-15T15:57:48.330" v="4652" actId="20577"/>
        <pc:sldMkLst>
          <pc:docMk/>
          <pc:sldMk cId="381574033" sldId="271"/>
        </pc:sldMkLst>
        <pc:spChg chg="mod">
          <ac:chgData name="Hadi Aghazadeh Kohneh Shahri" userId="b00fc067-4288-4d72-a1a2-55316581d833" providerId="ADAL" clId="{7710026D-8C54-4160-8254-8B66CD95900D}" dt="2023-03-14T20:22:09.940" v="1703" actId="14100"/>
          <ac:spMkLst>
            <pc:docMk/>
            <pc:sldMk cId="381574033" sldId="271"/>
            <ac:spMk id="2" creationId="{32097484-8154-FF3E-0EAD-64BA33772EF5}"/>
          </ac:spMkLst>
        </pc:spChg>
        <pc:spChg chg="mod">
          <ac:chgData name="Hadi Aghazadeh Kohneh Shahri" userId="b00fc067-4288-4d72-a1a2-55316581d833" providerId="ADAL" clId="{7710026D-8C54-4160-8254-8B66CD95900D}" dt="2023-03-14T20:22:16.112" v="1705" actId="27636"/>
          <ac:spMkLst>
            <pc:docMk/>
            <pc:sldMk cId="381574033" sldId="271"/>
            <ac:spMk id="3" creationId="{B7F1A2B3-3160-5413-6E58-89055B4DD703}"/>
          </ac:spMkLst>
        </pc:spChg>
        <pc:spChg chg="mod ord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4" creationId="{CE9AB1AB-8198-461B-115C-E5C2A1DE4B7C}"/>
          </ac:spMkLst>
        </pc:spChg>
        <pc:spChg chg="add del">
          <ac:chgData name="Hadi Aghazadeh Kohneh Shahri" userId="b00fc067-4288-4d72-a1a2-55316581d833" providerId="ADAL" clId="{7710026D-8C54-4160-8254-8B66CD95900D}" dt="2023-03-08T19:06:51.489" v="1129" actId="26606"/>
          <ac:spMkLst>
            <pc:docMk/>
            <pc:sldMk cId="381574033" sldId="271"/>
            <ac:spMk id="2055" creationId="{D009D6D5-DAC2-4A8B-A17A-E206B9012D09}"/>
          </ac:spMkLst>
        </pc:spChg>
        <pc:spChg chg="add del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2057" creationId="{79BB35BC-D5C2-4C8B-A22A-A71E6191913B}"/>
          </ac:spMkLst>
        </pc:spChg>
        <pc:spChg chg="add">
          <ac:chgData name="Hadi Aghazadeh Kohneh Shahri" userId="b00fc067-4288-4d72-a1a2-55316581d833" providerId="ADAL" clId="{7710026D-8C54-4160-8254-8B66CD95900D}" dt="2023-03-08T19:07:59.679" v="1134" actId="26606"/>
          <ac:spMkLst>
            <pc:docMk/>
            <pc:sldMk cId="381574033" sldId="271"/>
            <ac:spMk id="2062" creationId="{129F4FEF-3F4E-4042-8E6D-C24E201FB31A}"/>
          </ac:spMkLst>
        </pc:spChg>
        <pc:picChg chg="add mod ord">
          <ac:chgData name="Hadi Aghazadeh Kohneh Shahri" userId="b00fc067-4288-4d72-a1a2-55316581d833" providerId="ADAL" clId="{7710026D-8C54-4160-8254-8B66CD95900D}" dt="2023-03-08T19:07:59.679" v="1134" actId="26606"/>
          <ac:picMkLst>
            <pc:docMk/>
            <pc:sldMk cId="381574033" sldId="271"/>
            <ac:picMk id="2050" creationId="{F4540DA9-AEBA-6C06-0C36-99492329401B}"/>
          </ac:picMkLst>
        </pc:picChg>
        <pc:picChg chg="add mod ord">
          <ac:chgData name="Hadi Aghazadeh Kohneh Shahri" userId="b00fc067-4288-4d72-a1a2-55316581d833" providerId="ADAL" clId="{7710026D-8C54-4160-8254-8B66CD95900D}" dt="2023-03-08T19:07:59.679" v="1134" actId="26606"/>
          <ac:picMkLst>
            <pc:docMk/>
            <pc:sldMk cId="381574033" sldId="271"/>
            <ac:picMk id="2052" creationId="{FC11BBE8-2620-E5A6-75E1-2FAFB7398EDA}"/>
          </ac:picMkLst>
        </pc:picChg>
      </pc:sldChg>
      <pc:sldChg chg="modSp add del mod">
        <pc:chgData name="Hadi Aghazadeh Kohneh Shahri" userId="b00fc067-4288-4d72-a1a2-55316581d833" providerId="ADAL" clId="{7710026D-8C54-4160-8254-8B66CD95900D}" dt="2023-03-08T18:59:40.388" v="1107" actId="47"/>
        <pc:sldMkLst>
          <pc:docMk/>
          <pc:sldMk cId="2208881380" sldId="271"/>
        </pc:sldMkLst>
        <pc:spChg chg="mod">
          <ac:chgData name="Hadi Aghazadeh Kohneh Shahri" userId="b00fc067-4288-4d72-a1a2-55316581d833" providerId="ADAL" clId="{7710026D-8C54-4160-8254-8B66CD95900D}" dt="2023-03-08T18:59:37.663" v="1106" actId="14100"/>
          <ac:spMkLst>
            <pc:docMk/>
            <pc:sldMk cId="2208881380" sldId="271"/>
            <ac:spMk id="2" creationId="{BB0B49FC-91C4-7E4C-B0DF-F13D8EA4BEBD}"/>
          </ac:spMkLst>
        </pc:spChg>
        <pc:picChg chg="mod">
          <ac:chgData name="Hadi Aghazadeh Kohneh Shahri" userId="b00fc067-4288-4d72-a1a2-55316581d833" providerId="ADAL" clId="{7710026D-8C54-4160-8254-8B66CD95900D}" dt="2023-03-08T18:59:21.774" v="1100" actId="1076"/>
          <ac:picMkLst>
            <pc:docMk/>
            <pc:sldMk cId="2208881380" sldId="271"/>
            <ac:picMk id="5" creationId="{60B0B66B-DB5A-CD50-2D6A-7555AD713EE1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921" v="6" actId="47"/>
        <pc:sldMkLst>
          <pc:docMk/>
          <pc:sldMk cId="3756423156" sldId="271"/>
        </pc:sldMkLst>
      </pc:sldChg>
      <pc:sldChg chg="del">
        <pc:chgData name="Hadi Aghazadeh Kohneh Shahri" userId="b00fc067-4288-4d72-a1a2-55316581d833" providerId="ADAL" clId="{7710026D-8C54-4160-8254-8B66CD95900D}" dt="2023-03-08T17:13:28.492" v="0" actId="47"/>
        <pc:sldMkLst>
          <pc:docMk/>
          <pc:sldMk cId="2520711520" sldId="272"/>
        </pc:sldMkLst>
      </pc:sldChg>
      <pc:sldChg chg="addSp delSp modSp new mod setBg setClrOvrMap modNotesTx">
        <pc:chgData name="Hadi Aghazadeh Kohneh Shahri" userId="b00fc067-4288-4d72-a1a2-55316581d833" providerId="ADAL" clId="{7710026D-8C54-4160-8254-8B66CD95900D}" dt="2023-03-15T16:00:27.683" v="4655" actId="20577"/>
        <pc:sldMkLst>
          <pc:docMk/>
          <pc:sldMk cId="3115519286" sldId="272"/>
        </pc:sldMkLst>
        <pc:spChg chg="mod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2" creationId="{C70B27FD-108F-C14F-19AF-C0534FCBA08B}"/>
          </ac:spMkLst>
        </pc:spChg>
        <pc:spChg chg="mod">
          <ac:chgData name="Hadi Aghazadeh Kohneh Shahri" userId="b00fc067-4288-4d72-a1a2-55316581d833" providerId="ADAL" clId="{7710026D-8C54-4160-8254-8B66CD95900D}" dt="2023-03-14T19:26:01.049" v="1602" actId="27636"/>
          <ac:spMkLst>
            <pc:docMk/>
            <pc:sldMk cId="3115519286" sldId="272"/>
            <ac:spMk id="3" creationId="{4DC7F2BB-11C5-A782-2FBB-112C78B08AC1}"/>
          </ac:spMkLst>
        </pc:spChg>
        <pc:spChg chg="mod ord">
          <ac:chgData name="Hadi Aghazadeh Kohneh Shahri" userId="b00fc067-4288-4d72-a1a2-55316581d833" providerId="ADAL" clId="{7710026D-8C54-4160-8254-8B66CD95900D}" dt="2023-03-08T23:02:24.477" v="1401" actId="26606"/>
          <ac:spMkLst>
            <pc:docMk/>
            <pc:sldMk cId="3115519286" sldId="272"/>
            <ac:spMk id="4" creationId="{B886B2BB-6C31-AAEE-EBE8-5B432519DD57}"/>
          </ac:spMkLst>
        </pc:spChg>
        <pc:spChg chg="add del">
          <ac:chgData name="Hadi Aghazadeh Kohneh Shahri" userId="b00fc067-4288-4d72-a1a2-55316581d833" providerId="ADAL" clId="{7710026D-8C54-4160-8254-8B66CD95900D}" dt="2023-03-08T23:02:55.857" v="1404" actId="22"/>
          <ac:spMkLst>
            <pc:docMk/>
            <pc:sldMk cId="3115519286" sldId="272"/>
            <ac:spMk id="6" creationId="{A8069F13-1376-06A8-F6C0-B32BD720CE1B}"/>
          </ac:spMkLst>
        </pc:spChg>
        <pc:spChg chg="add del">
          <ac:chgData name="Hadi Aghazadeh Kohneh Shahri" userId="b00fc067-4288-4d72-a1a2-55316581d833" providerId="ADAL" clId="{7710026D-8C54-4160-8254-8B66CD95900D}" dt="2023-03-08T23:02:15.336" v="1394" actId="26606"/>
          <ac:spMkLst>
            <pc:docMk/>
            <pc:sldMk cId="3115519286" sldId="272"/>
            <ac:spMk id="3079" creationId="{A9D2268A-D939-4E78-91B6-6C7E46406788}"/>
          </ac:spMkLst>
        </pc:spChg>
        <pc:spChg chg="add del">
          <ac:chgData name="Hadi Aghazadeh Kohneh Shahri" userId="b00fc067-4288-4d72-a1a2-55316581d833" providerId="ADAL" clId="{7710026D-8C54-4160-8254-8B66CD95900D}" dt="2023-03-08T23:02:15.336" v="1394" actId="26606"/>
          <ac:spMkLst>
            <pc:docMk/>
            <pc:sldMk cId="3115519286" sldId="272"/>
            <ac:spMk id="3081" creationId="{E0C43A58-225D-452D-8185-0D89D1EED861}"/>
          </ac:spMkLst>
        </pc:spChg>
        <pc:spChg chg="add del">
          <ac:chgData name="Hadi Aghazadeh Kohneh Shahri" userId="b00fc067-4288-4d72-a1a2-55316581d833" providerId="ADAL" clId="{7710026D-8C54-4160-8254-8B66CD95900D}" dt="2023-03-08T23:02:19.776" v="1396" actId="26606"/>
          <ac:spMkLst>
            <pc:docMk/>
            <pc:sldMk cId="3115519286" sldId="272"/>
            <ac:spMk id="3083" creationId="{96CF2A2B-0745-440C-9224-C5C6A0A4286F}"/>
          </ac:spMkLst>
        </pc:spChg>
        <pc:spChg chg="add del">
          <ac:chgData name="Hadi Aghazadeh Kohneh Shahri" userId="b00fc067-4288-4d72-a1a2-55316581d833" providerId="ADAL" clId="{7710026D-8C54-4160-8254-8B66CD95900D}" dt="2023-03-08T23:02:19.776" v="1396" actId="26606"/>
          <ac:spMkLst>
            <pc:docMk/>
            <pc:sldMk cId="3115519286" sldId="272"/>
            <ac:spMk id="3084" creationId="{75BE6D6B-84C9-4D2B-97EB-773B7369EF82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5" creationId="{98E79BE4-34FE-485A-98A5-92CE8F7C4743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6" creationId="{0288C6B4-AFC3-407F-A595-EFFD38D4CCAF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7" creationId="{7A5F0580-5EE9-419F-96EE-B6529EF6E7D0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8" creationId="{CF236821-17FE-429B-8D2C-08E13A64EA40}"/>
          </ac:spMkLst>
        </pc:spChg>
        <pc:spChg chg="add del">
          <ac:chgData name="Hadi Aghazadeh Kohneh Shahri" userId="b00fc067-4288-4d72-a1a2-55316581d833" providerId="ADAL" clId="{7710026D-8C54-4160-8254-8B66CD95900D}" dt="2023-03-08T23:02:23.347" v="1398" actId="26606"/>
          <ac:spMkLst>
            <pc:docMk/>
            <pc:sldMk cId="3115519286" sldId="272"/>
            <ac:spMk id="3089" creationId="{C0BDBCD2-E081-43AB-9119-C55465E59757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1" creationId="{04C21BAE-6866-4C7A-A7EC-C1B2E572D5BE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2" creationId="{C74F2646-08C7-4051-81DA-751C43A03FC1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3" creationId="{DCD6552F-C98B-4FBA-842F-3EF2D5ACA1FF}"/>
          </ac:spMkLst>
        </pc:spChg>
        <pc:spChg chg="add del">
          <ac:chgData name="Hadi Aghazadeh Kohneh Shahri" userId="b00fc067-4288-4d72-a1a2-55316581d833" providerId="ADAL" clId="{7710026D-8C54-4160-8254-8B66CD95900D}" dt="2023-03-08T23:02:24.471" v="1400" actId="26606"/>
          <ac:spMkLst>
            <pc:docMk/>
            <pc:sldMk cId="3115519286" sldId="272"/>
            <ac:spMk id="3094" creationId="{F0C518C2-0AA4-470C-87B9-9CBF428FBA25}"/>
          </ac:spMkLst>
        </pc:spChg>
        <pc:spChg chg="add del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3096" creationId="{79BB35BC-D5C2-4C8B-A22A-A71E6191913B}"/>
          </ac:spMkLst>
        </pc:spChg>
        <pc:spChg chg="add del">
          <ac:chgData name="Hadi Aghazadeh Kohneh Shahri" userId="b00fc067-4288-4d72-a1a2-55316581d833" providerId="ADAL" clId="{7710026D-8C54-4160-8254-8B66CD95900D}" dt="2023-03-08T23:03:32.551" v="1407" actId="26606"/>
          <ac:spMkLst>
            <pc:docMk/>
            <pc:sldMk cId="3115519286" sldId="272"/>
            <ac:spMk id="3101" creationId="{04812C46-200A-4DEB-A05E-3ED6C68C2387}"/>
          </ac:spMkLst>
        </pc:spChg>
        <pc:spChg chg="add del">
          <ac:chgData name="Hadi Aghazadeh Kohneh Shahri" userId="b00fc067-4288-4d72-a1a2-55316581d833" providerId="ADAL" clId="{7710026D-8C54-4160-8254-8B66CD95900D}" dt="2023-03-08T23:03:32.551" v="1407" actId="26606"/>
          <ac:spMkLst>
            <pc:docMk/>
            <pc:sldMk cId="3115519286" sldId="272"/>
            <ac:spMk id="3103" creationId="{D1EA859B-E555-4109-94F3-6700E046E008}"/>
          </ac:spMkLst>
        </pc:spChg>
        <pc:spChg chg="add">
          <ac:chgData name="Hadi Aghazadeh Kohneh Shahri" userId="b00fc067-4288-4d72-a1a2-55316581d833" providerId="ADAL" clId="{7710026D-8C54-4160-8254-8B66CD95900D}" dt="2023-03-08T23:03:32.557" v="1408" actId="26606"/>
          <ac:spMkLst>
            <pc:docMk/>
            <pc:sldMk cId="3115519286" sldId="272"/>
            <ac:spMk id="3105" creationId="{317B7366-37C8-497F-8B24-C0D854C71ADD}"/>
          </ac:spMkLst>
        </pc:spChg>
        <pc:picChg chg="add del mod ord">
          <ac:chgData name="Hadi Aghazadeh Kohneh Shahri" userId="b00fc067-4288-4d72-a1a2-55316581d833" providerId="ADAL" clId="{7710026D-8C54-4160-8254-8B66CD95900D}" dt="2023-03-08T23:02:54.387" v="1402" actId="478"/>
          <ac:picMkLst>
            <pc:docMk/>
            <pc:sldMk cId="3115519286" sldId="272"/>
            <ac:picMk id="3074" creationId="{189DCBFC-1551-B54F-0A9F-DB78C43899F0}"/>
          </ac:picMkLst>
        </pc:picChg>
        <pc:picChg chg="add mod ord">
          <ac:chgData name="Hadi Aghazadeh Kohneh Shahri" userId="b00fc067-4288-4d72-a1a2-55316581d833" providerId="ADAL" clId="{7710026D-8C54-4160-8254-8B66CD95900D}" dt="2023-03-08T23:03:32.557" v="1408" actId="26606"/>
          <ac:picMkLst>
            <pc:docMk/>
            <pc:sldMk cId="3115519286" sldId="272"/>
            <ac:picMk id="3076" creationId="{9F1EF9E2-C1E3-5A2F-8ED8-756D10F439BE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703" v="5" actId="47"/>
        <pc:sldMkLst>
          <pc:docMk/>
          <pc:sldMk cId="1948114318" sldId="273"/>
        </pc:sldMkLst>
      </pc:sldChg>
      <pc:sldChg chg="addSp delSp modSp new mod setBg modNotesTx">
        <pc:chgData name="Hadi Aghazadeh Kohneh Shahri" userId="b00fc067-4288-4d72-a1a2-55316581d833" providerId="ADAL" clId="{7710026D-8C54-4160-8254-8B66CD95900D}" dt="2023-03-15T15:36:03.758" v="4585"/>
        <pc:sldMkLst>
          <pc:docMk/>
          <pc:sldMk cId="2920256506" sldId="273"/>
        </pc:sldMkLst>
        <pc:spChg chg="mo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2" creationId="{82CE15B7-7794-1D45-5519-5B7A7C6C16E0}"/>
          </ac:spMkLst>
        </pc:spChg>
        <pc:spChg chg="mod ord">
          <ac:chgData name="Hadi Aghazadeh Kohneh Shahri" userId="b00fc067-4288-4d72-a1a2-55316581d833" providerId="ADAL" clId="{7710026D-8C54-4160-8254-8B66CD95900D}" dt="2023-03-15T14:51:21.939" v="3999" actId="20577"/>
          <ac:spMkLst>
            <pc:docMk/>
            <pc:sldMk cId="2920256506" sldId="273"/>
            <ac:spMk id="3" creationId="{19E3B1BA-F3DE-09A1-2E89-42536CE6933F}"/>
          </ac:spMkLst>
        </pc:spChg>
        <pc:spChg chg="mod or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4" creationId="{16A2F882-905F-AC56-8F83-F4A731823967}"/>
          </ac:spMkLst>
        </pc:spChg>
        <pc:spChg chg="add del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79" creationId="{D009D6D5-DAC2-4A8B-A17A-E206B9012D09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1" creationId="{4F7EBAE4-9945-4473-9E34-B2C66EA0F03D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2" creationId="{70BEB1E7-2F88-40BC-B73D-42E5B6F80BFC}"/>
          </ac:spMkLst>
        </pc:spChg>
        <pc:spChg chg="add">
          <ac:chgData name="Hadi Aghazadeh Kohneh Shahri" userId="b00fc067-4288-4d72-a1a2-55316581d833" providerId="ADAL" clId="{7710026D-8C54-4160-8254-8B66CD95900D}" dt="2023-03-14T22:04:35.255" v="3171" actId="26606"/>
          <ac:spMkLst>
            <pc:docMk/>
            <pc:sldMk cId="2920256506" sldId="273"/>
            <ac:spMk id="3083" creationId="{A7B99495-F43F-4D80-A44F-2CB4764EB90B}"/>
          </ac:spMkLst>
        </pc:spChg>
        <pc:spChg chg="add del">
          <ac:chgData name="Hadi Aghazadeh Kohneh Shahri" userId="b00fc067-4288-4d72-a1a2-55316581d833" providerId="ADAL" clId="{7710026D-8C54-4160-8254-8B66CD95900D}" dt="2023-03-14T22:04:25.943" v="3160" actId="26606"/>
          <ac:spMkLst>
            <pc:docMk/>
            <pc:sldMk cId="2920256506" sldId="273"/>
            <ac:spMk id="3084" creationId="{A2679492-7988-4050-9056-542444452411}"/>
          </ac:spMkLst>
        </pc:spChg>
        <pc:spChg chg="add del">
          <ac:chgData name="Hadi Aghazadeh Kohneh Shahri" userId="b00fc067-4288-4d72-a1a2-55316581d833" providerId="ADAL" clId="{7710026D-8C54-4160-8254-8B66CD95900D}" dt="2023-03-14T22:04:25.943" v="3160" actId="26606"/>
          <ac:spMkLst>
            <pc:docMk/>
            <pc:sldMk cId="2920256506" sldId="273"/>
            <ac:spMk id="3086" creationId="{B091B163-7D61-4891-ABCF-5C13D9C418D0}"/>
          </ac:spMkLst>
        </pc:spChg>
        <pc:picChg chg="add mod">
          <ac:chgData name="Hadi Aghazadeh Kohneh Shahri" userId="b00fc067-4288-4d72-a1a2-55316581d833" providerId="ADAL" clId="{7710026D-8C54-4160-8254-8B66CD95900D}" dt="2023-03-14T22:04:35.255" v="3171" actId="26606"/>
          <ac:picMkLst>
            <pc:docMk/>
            <pc:sldMk cId="2920256506" sldId="273"/>
            <ac:picMk id="3074" creationId="{3E4A2B47-2871-1EF8-038A-429ED479B925}"/>
          </ac:picMkLst>
        </pc:picChg>
        <pc:cxnChg chg="add del">
          <ac:chgData name="Hadi Aghazadeh Kohneh Shahri" userId="b00fc067-4288-4d72-a1a2-55316581d833" providerId="ADAL" clId="{7710026D-8C54-4160-8254-8B66CD95900D}" dt="2023-03-14T22:04:25.943" v="3160" actId="26606"/>
          <ac:cxnSpMkLst>
            <pc:docMk/>
            <pc:sldMk cId="2920256506" sldId="273"/>
            <ac:cxnSpMk id="3088" creationId="{C49DA8F6-BCC1-4447-B54C-57856834B94B}"/>
          </ac:cxnSpMkLst>
        </pc:cxnChg>
      </pc:sldChg>
      <pc:sldChg chg="del">
        <pc:chgData name="Hadi Aghazadeh Kohneh Shahri" userId="b00fc067-4288-4d72-a1a2-55316581d833" providerId="ADAL" clId="{7710026D-8C54-4160-8254-8B66CD95900D}" dt="2023-03-08T17:13:29.466" v="4" actId="47"/>
        <pc:sldMkLst>
          <pc:docMk/>
          <pc:sldMk cId="1759124901" sldId="274"/>
        </pc:sldMkLst>
      </pc:sldChg>
      <pc:sldChg chg="addSp delSp modSp add mod setBg modNotesTx">
        <pc:chgData name="Hadi Aghazadeh Kohneh Shahri" userId="b00fc067-4288-4d72-a1a2-55316581d833" providerId="ADAL" clId="{7710026D-8C54-4160-8254-8B66CD95900D}" dt="2023-03-15T16:05:41.674" v="4662" actId="20577"/>
        <pc:sldMkLst>
          <pc:docMk/>
          <pc:sldMk cId="1833797069" sldId="274"/>
        </pc:sldMkLst>
        <pc:spChg chg="mod">
          <ac:chgData name="Hadi Aghazadeh Kohneh Shahri" userId="b00fc067-4288-4d72-a1a2-55316581d833" providerId="ADAL" clId="{7710026D-8C54-4160-8254-8B66CD95900D}" dt="2023-03-15T14:56:16.475" v="4046" actId="1076"/>
          <ac:spMkLst>
            <pc:docMk/>
            <pc:sldMk cId="1833797069" sldId="274"/>
            <ac:spMk id="2" creationId="{82CE15B7-7794-1D45-5519-5B7A7C6C16E0}"/>
          </ac:spMkLst>
        </pc:spChg>
        <pc:spChg chg="del mod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3" creationId="{19E3B1BA-F3DE-09A1-2E89-42536CE6933F}"/>
          </ac:spMkLst>
        </pc:spChg>
        <pc:spChg chg="mo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4" creationId="{16A2F882-905F-AC56-8F83-F4A731823967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9" creationId="{F837543A-6020-4505-A233-C9DB4BF74011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1" creationId="{35B16301-FB18-48BA-A6DD-C37CAF6F9A18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3" creationId="{C3C0D90E-074A-4F52-9B11-B52BEF4BCBE5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5" creationId="{CABBD4C1-E6F8-46F6-8152-A8A97490BF4D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17" creationId="{83BA5EF5-1FE9-4BF9-83BB-269BCDDF6156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1" creationId="{88853921-7BC9-4BDE-ACAB-133C683C82D6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3" creationId="{09192968-3AE7-4470-A61C-97294BB92731}"/>
          </ac:spMkLst>
        </pc:spChg>
        <pc:spChg chg="add del">
          <ac:chgData name="Hadi Aghazadeh Kohneh Shahri" userId="b00fc067-4288-4d72-a1a2-55316581d833" providerId="ADAL" clId="{7710026D-8C54-4160-8254-8B66CD95900D}" dt="2023-03-14T21:18:56.581" v="2123" actId="26606"/>
          <ac:spMkLst>
            <pc:docMk/>
            <pc:sldMk cId="1833797069" sldId="274"/>
            <ac:spMk id="25" creationId="{3AB72E55-43E4-4356-BFE8-E2102CB0B505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1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3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5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7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39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41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46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48" creationId="{F68B3F68-107C-434F-AA38-110D5EA91B85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50" creationId="{AAD0DBB9-1A4B-4391-81D4-CB19F9AB918A}"/>
          </ac:spMkLst>
        </pc:spChg>
        <pc:spChg chg="add del">
          <ac:chgData name="Hadi Aghazadeh Kohneh Shahri" userId="b00fc067-4288-4d72-a1a2-55316581d833" providerId="ADAL" clId="{7710026D-8C54-4160-8254-8B66CD95900D}" dt="2023-03-14T21:19:21.223" v="2126" actId="26606"/>
          <ac:spMkLst>
            <pc:docMk/>
            <pc:sldMk cId="1833797069" sldId="274"/>
            <ac:spMk id="52" creationId="{063BBA22-50EA-4C4D-BE05-F1CE4E63AA56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4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5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6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7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8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19:22.398" v="2128" actId="26606"/>
          <ac:spMkLst>
            <pc:docMk/>
            <pc:sldMk cId="1833797069" sldId="274"/>
            <ac:spMk id="59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1" creationId="{BACC6370-2D7E-4714-9D71-7542949D7D5D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2" creationId="{256B2C21-A230-48C0-8DF1-C46611373C44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3" creationId="{3847E18C-932D-4C95-AABA-FEC7C9499AD7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4" creationId="{3150CB11-0C61-439E-910F-5787759E72A0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5" creationId="{43F8A58B-5155-44CE-A5FF-7647B47D0A7A}"/>
          </ac:spMkLst>
        </pc:spChg>
        <pc:spChg chg="add del">
          <ac:chgData name="Hadi Aghazadeh Kohneh Shahri" userId="b00fc067-4288-4d72-a1a2-55316581d833" providerId="ADAL" clId="{7710026D-8C54-4160-8254-8B66CD95900D}" dt="2023-03-14T21:19:24.186" v="2130" actId="26606"/>
          <ac:spMkLst>
            <pc:docMk/>
            <pc:sldMk cId="1833797069" sldId="274"/>
            <ac:spMk id="66" creationId="{443F2ACA-E6D6-4028-82DD-F03C262D5DE6}"/>
          </ac:spMkLst>
        </pc:spChg>
        <pc:spChg chg="add del">
          <ac:chgData name="Hadi Aghazadeh Kohneh Shahri" userId="b00fc067-4288-4d72-a1a2-55316581d833" providerId="ADAL" clId="{7710026D-8C54-4160-8254-8B66CD95900D}" dt="2023-03-14T21:19:25.518" v="2132" actId="26606"/>
          <ac:spMkLst>
            <pc:docMk/>
            <pc:sldMk cId="1833797069" sldId="274"/>
            <ac:spMk id="68" creationId="{DCC231C8-C761-4B31-9B1C-C6D19248C6B3}"/>
          </ac:spMkLst>
        </pc:spChg>
        <pc:spChg chg="add del">
          <ac:chgData name="Hadi Aghazadeh Kohneh Shahri" userId="b00fc067-4288-4d72-a1a2-55316581d833" providerId="ADAL" clId="{7710026D-8C54-4160-8254-8B66CD95900D}" dt="2023-03-14T21:24:40.124" v="2189" actId="26606"/>
          <ac:spMkLst>
            <pc:docMk/>
            <pc:sldMk cId="1833797069" sldId="274"/>
            <ac:spMk id="1031" creationId="{79BB35BC-D5C2-4C8B-A22A-A71E6191913B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3" creationId="{327D73B4-9F5C-4A64-A179-51B9500CB8B5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5" creationId="{C1F06963-6374-4B48-844F-071A9BAAAE02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7" creationId="{6CB927A4-E432-4310-9CD5-E89FF5063179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39" creationId="{1453BF6C-B012-48B7-B4E8-6D7AC7C27D02}"/>
          </ac:spMkLst>
        </pc:spChg>
        <pc:spChg chg="add">
          <ac:chgData name="Hadi Aghazadeh Kohneh Shahri" userId="b00fc067-4288-4d72-a1a2-55316581d833" providerId="ADAL" clId="{7710026D-8C54-4160-8254-8B66CD95900D}" dt="2023-03-14T21:31:46.340" v="2193" actId="26606"/>
          <ac:spMkLst>
            <pc:docMk/>
            <pc:sldMk cId="1833797069" sldId="274"/>
            <ac:spMk id="1041" creationId="{E3020543-B24B-4EC4-8FFC-8DD88EEA91A8}"/>
          </ac:spMkLst>
        </pc:spChg>
        <pc:graphicFrameChg chg="add mod modGraphic">
          <ac:chgData name="Hadi Aghazadeh Kohneh Shahri" userId="b00fc067-4288-4d72-a1a2-55316581d833" providerId="ADAL" clId="{7710026D-8C54-4160-8254-8B66CD95900D}" dt="2023-03-15T14:57:33.212" v="4106" actId="20577"/>
          <ac:graphicFrameMkLst>
            <pc:docMk/>
            <pc:sldMk cId="1833797069" sldId="274"/>
            <ac:graphicFrameMk id="27" creationId="{21B71A8E-0ADB-E209-3DCD-0393C90AE8E6}"/>
          </ac:graphicFrameMkLst>
        </pc:graphicFrameChg>
        <pc:picChg chg="add del mod ord">
          <ac:chgData name="Hadi Aghazadeh Kohneh Shahri" userId="b00fc067-4288-4d72-a1a2-55316581d833" providerId="ADAL" clId="{7710026D-8C54-4160-8254-8B66CD95900D}" dt="2023-03-14T21:24:41.849" v="2190" actId="478"/>
          <ac:picMkLst>
            <pc:docMk/>
            <pc:sldMk cId="1833797069" sldId="274"/>
            <ac:picMk id="1026" creationId="{607E7F3F-6F1D-B9DA-935B-53ED347FE114}"/>
          </ac:picMkLst>
        </pc:picChg>
        <pc:picChg chg="add mod ord">
          <ac:chgData name="Hadi Aghazadeh Kohneh Shahri" userId="b00fc067-4288-4d72-a1a2-55316581d833" providerId="ADAL" clId="{7710026D-8C54-4160-8254-8B66CD95900D}" dt="2023-03-14T21:31:46.340" v="2193" actId="26606"/>
          <ac:picMkLst>
            <pc:docMk/>
            <pc:sldMk cId="1833797069" sldId="274"/>
            <ac:picMk id="1028" creationId="{4E2FB2FB-78A7-3B38-45F2-54AA5EC79B06}"/>
          </ac:picMkLst>
        </pc:picChg>
        <pc:cxnChg chg="add del">
          <ac:chgData name="Hadi Aghazadeh Kohneh Shahri" userId="b00fc067-4288-4d72-a1a2-55316581d833" providerId="ADAL" clId="{7710026D-8C54-4160-8254-8B66CD95900D}" dt="2023-03-14T21:18:56.581" v="2123" actId="26606"/>
          <ac:cxnSpMkLst>
            <pc:docMk/>
            <pc:sldMk cId="1833797069" sldId="274"/>
            <ac:cxnSpMk id="19" creationId="{4B3BCACB-5880-460B-9606-8C433A9AF99D}"/>
          </ac:cxnSpMkLst>
        </pc:cxnChg>
        <pc:cxnChg chg="add">
          <ac:chgData name="Hadi Aghazadeh Kohneh Shahri" userId="b00fc067-4288-4d72-a1a2-55316581d833" providerId="ADAL" clId="{7710026D-8C54-4160-8254-8B66CD95900D}" dt="2023-03-14T21:31:46.340" v="2193" actId="26606"/>
          <ac:cxnSpMkLst>
            <pc:docMk/>
            <pc:sldMk cId="1833797069" sldId="274"/>
            <ac:cxnSpMk id="1043" creationId="{C49DA8F6-BCC1-4447-B54C-57856834B94B}"/>
          </ac:cxnSpMkLst>
        </pc:cxnChg>
      </pc:sldChg>
      <pc:sldChg chg="addSp delSp modSp new mod setBg">
        <pc:chgData name="Hadi Aghazadeh Kohneh Shahri" userId="b00fc067-4288-4d72-a1a2-55316581d833" providerId="ADAL" clId="{7710026D-8C54-4160-8254-8B66CD95900D}" dt="2023-03-14T21:38:54.586" v="2199" actId="26606"/>
        <pc:sldMkLst>
          <pc:docMk/>
          <pc:sldMk cId="427372996" sldId="275"/>
        </pc:sldMkLst>
        <pc:spChg chg="del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2" creationId="{DAB3501D-DE47-5341-C41C-261A6806A229}"/>
          </ac:spMkLst>
        </pc:spChg>
        <pc:spChg chg="del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3" creationId="{B76E43F3-A6D6-3DE9-B9E2-B69175CFBCA7}"/>
          </ac:spMkLst>
        </pc:spChg>
        <pc:spChg chg="mod ord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4" creationId="{9D2AE7D2-E0B6-07B7-9DB3-030096A3E20C}"/>
          </ac:spMkLst>
        </pc:spChg>
        <pc:spChg chg="add">
          <ac:chgData name="Hadi Aghazadeh Kohneh Shahri" userId="b00fc067-4288-4d72-a1a2-55316581d833" providerId="ADAL" clId="{7710026D-8C54-4160-8254-8B66CD95900D}" dt="2023-03-14T21:38:54.586" v="2199" actId="26606"/>
          <ac:spMkLst>
            <pc:docMk/>
            <pc:sldMk cId="427372996" sldId="275"/>
            <ac:spMk id="2055" creationId="{42A4FC2C-047E-45A5-965D-8E1E3BF09BC6}"/>
          </ac:spMkLst>
        </pc:spChg>
        <pc:picChg chg="add mod">
          <ac:chgData name="Hadi Aghazadeh Kohneh Shahri" userId="b00fc067-4288-4d72-a1a2-55316581d833" providerId="ADAL" clId="{7710026D-8C54-4160-8254-8B66CD95900D}" dt="2023-03-14T21:38:54.586" v="2199" actId="26606"/>
          <ac:picMkLst>
            <pc:docMk/>
            <pc:sldMk cId="427372996" sldId="275"/>
            <ac:picMk id="2050" creationId="{6EBEEF1C-66A2-C495-30C6-75C11E476B87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9.236" v="3" actId="47"/>
        <pc:sldMkLst>
          <pc:docMk/>
          <pc:sldMk cId="893691052" sldId="275"/>
        </pc:sldMkLst>
      </pc:sldChg>
      <pc:sldChg chg="del">
        <pc:chgData name="Hadi Aghazadeh Kohneh Shahri" userId="b00fc067-4288-4d72-a1a2-55316581d833" providerId="ADAL" clId="{7710026D-8C54-4160-8254-8B66CD95900D}" dt="2023-03-08T17:13:29.048" v="2" actId="47"/>
        <pc:sldMkLst>
          <pc:docMk/>
          <pc:sldMk cId="49325765" sldId="276"/>
        </pc:sldMkLst>
      </pc:sldChg>
      <pc:sldChg chg="addSp modSp new mod modMedia setBg modNotesTx">
        <pc:chgData name="Hadi Aghazadeh Kohneh Shahri" userId="b00fc067-4288-4d72-a1a2-55316581d833" providerId="ADAL" clId="{7710026D-8C54-4160-8254-8B66CD95900D}" dt="2023-03-15T16:08:55.522" v="4746" actId="20577"/>
        <pc:sldMkLst>
          <pc:docMk/>
          <pc:sldMk cId="2631119760" sldId="276"/>
        </pc:sldMkLst>
        <pc:spChg chg="mod">
          <ac:chgData name="Hadi Aghazadeh Kohneh Shahri" userId="b00fc067-4288-4d72-a1a2-55316581d833" providerId="ADAL" clId="{7710026D-8C54-4160-8254-8B66CD95900D}" dt="2023-03-15T00:38:47.284" v="3971" actId="1076"/>
          <ac:spMkLst>
            <pc:docMk/>
            <pc:sldMk cId="2631119760" sldId="276"/>
            <ac:spMk id="2" creationId="{4ADF9DB6-83E0-BA10-37E9-FAD88BFB93C9}"/>
          </ac:spMkLst>
        </pc:spChg>
        <pc:spChg chg="mod">
          <ac:chgData name="Hadi Aghazadeh Kohneh Shahri" userId="b00fc067-4288-4d72-a1a2-55316581d833" providerId="ADAL" clId="{7710026D-8C54-4160-8254-8B66CD95900D}" dt="2023-03-15T15:00:32.793" v="4138" actId="20577"/>
          <ac:spMkLst>
            <pc:docMk/>
            <pc:sldMk cId="2631119760" sldId="276"/>
            <ac:spMk id="3" creationId="{6F2D4CA9-3A94-91B2-14DA-E45A9E0F0360}"/>
          </ac:spMkLst>
        </pc:spChg>
        <pc:spChg chg="mo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4" creationId="{5401FEB0-2AEB-ACE7-EAF8-CB3A38E3F5C8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0" creationId="{6F828D28-8E09-41CC-8229-3070B5467A96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2" creationId="{D5B012D8-7F27-4758-9AC6-C889B154BD73}"/>
          </ac:spMkLst>
        </pc:spChg>
        <pc:spChg chg="add">
          <ac:chgData name="Hadi Aghazadeh Kohneh Shahri" userId="b00fc067-4288-4d72-a1a2-55316581d833" providerId="ADAL" clId="{7710026D-8C54-4160-8254-8B66CD95900D}" dt="2023-03-15T00:29:16.555" v="3374" actId="26606"/>
          <ac:spMkLst>
            <pc:docMk/>
            <pc:sldMk cId="2631119760" sldId="276"/>
            <ac:spMk id="14" creationId="{4063B759-00FC-46D1-9898-8E8625268FAF}"/>
          </ac:spMkLst>
        </pc:spChg>
        <pc:picChg chg="add mod">
          <ac:chgData name="Hadi Aghazadeh Kohneh Shahri" userId="b00fc067-4288-4d72-a1a2-55316581d833" providerId="ADAL" clId="{7710026D-8C54-4160-8254-8B66CD95900D}" dt="2023-03-15T00:32:20.853" v="3482"/>
          <ac:picMkLst>
            <pc:docMk/>
            <pc:sldMk cId="2631119760" sldId="276"/>
            <ac:picMk id="6" creationId="{32CED82D-0C4B-A961-1930-2D393E841806}"/>
          </ac:picMkLst>
        </pc:picChg>
      </pc:sldChg>
      <pc:sldChg chg="del">
        <pc:chgData name="Hadi Aghazadeh Kohneh Shahri" userId="b00fc067-4288-4d72-a1a2-55316581d833" providerId="ADAL" clId="{7710026D-8C54-4160-8254-8B66CD95900D}" dt="2023-03-08T17:13:28.834" v="1" actId="47"/>
        <pc:sldMkLst>
          <pc:docMk/>
          <pc:sldMk cId="3412668448" sldId="277"/>
        </pc:sldMkLst>
      </pc:sldChg>
      <pc:sldChg chg="del">
        <pc:chgData name="Hadi Aghazadeh Kohneh Shahri" userId="b00fc067-4288-4d72-a1a2-55316581d833" providerId="ADAL" clId="{7710026D-8C54-4160-8254-8B66CD95900D}" dt="2023-03-08T17:13:30.642" v="10" actId="47"/>
        <pc:sldMkLst>
          <pc:docMk/>
          <pc:sldMk cId="1644452263" sldId="278"/>
        </pc:sldMkLst>
      </pc:sldChg>
      <pc:sldChg chg="del">
        <pc:chgData name="Hadi Aghazadeh Kohneh Shahri" userId="b00fc067-4288-4d72-a1a2-55316581d833" providerId="ADAL" clId="{7710026D-8C54-4160-8254-8B66CD95900D}" dt="2023-03-08T17:13:30.465" v="9" actId="47"/>
        <pc:sldMkLst>
          <pc:docMk/>
          <pc:sldMk cId="3556344348" sldId="279"/>
        </pc:sldMkLst>
      </pc:sldChg>
    </pc:docChg>
  </pc:docChgLst>
  <pc:docChgLst>
    <pc:chgData name="Hadi Aghazadeh Kohneh Shahri" userId="b00fc067-4288-4d72-a1a2-55316581d833" providerId="ADAL" clId="{F59C2B80-6318-4E17-B807-9A4C2082BC85}"/>
    <pc:docChg chg="undo custSel addSld delSld modSld sldOrd">
      <pc:chgData name="Hadi Aghazadeh Kohneh Shahri" userId="b00fc067-4288-4d72-a1a2-55316581d833" providerId="ADAL" clId="{F59C2B80-6318-4E17-B807-9A4C2082BC85}" dt="2022-09-21T01:52:25.059" v="3755" actId="20577"/>
      <pc:docMkLst>
        <pc:docMk/>
      </pc:docMkLst>
      <pc:sldChg chg="addSp delSp modSp mod">
        <pc:chgData name="Hadi Aghazadeh Kohneh Shahri" userId="b00fc067-4288-4d72-a1a2-55316581d833" providerId="ADAL" clId="{F59C2B80-6318-4E17-B807-9A4C2082BC85}" dt="2022-09-21T01:52:08.607" v="3739" actId="478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F59C2B80-6318-4E17-B807-9A4C2082BC85}" dt="2022-09-21T00:41:35.009" v="576" actId="20577"/>
          <ac:spMkLst>
            <pc:docMk/>
            <pc:sldMk cId="2374729735" sldId="256"/>
            <ac:spMk id="2" creationId="{1B1EA485-1CE4-D943-BF73-46F1F53E1FE8}"/>
          </ac:spMkLst>
        </pc:spChg>
        <pc:spChg chg="del">
          <ac:chgData name="Hadi Aghazadeh Kohneh Shahri" userId="b00fc067-4288-4d72-a1a2-55316581d833" providerId="ADAL" clId="{F59C2B80-6318-4E17-B807-9A4C2082BC85}" dt="2022-09-21T00:29:02.911" v="42" actId="478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F59C2B80-6318-4E17-B807-9A4C2082BC85}" dt="2022-09-21T00:29:19.500" v="46" actId="1076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Hadi Aghazadeh Kohneh Shahri" userId="b00fc067-4288-4d72-a1a2-55316581d833" providerId="ADAL" clId="{F59C2B80-6318-4E17-B807-9A4C2082BC85}" dt="2022-09-21T00:28:34.939" v="16" actId="20577"/>
          <ac:spMkLst>
            <pc:docMk/>
            <pc:sldMk cId="2374729735" sldId="256"/>
            <ac:spMk id="5" creationId="{B037332F-F808-E64C-8515-C367CB073A25}"/>
          </ac:spMkLst>
        </pc:spChg>
        <pc:spChg chg="add del mod">
          <ac:chgData name="Hadi Aghazadeh Kohneh Shahri" userId="b00fc067-4288-4d72-a1a2-55316581d833" providerId="ADAL" clId="{F59C2B80-6318-4E17-B807-9A4C2082BC85}" dt="2022-09-21T01:52:08.607" v="3739" actId="478"/>
          <ac:spMkLst>
            <pc:docMk/>
            <pc:sldMk cId="2374729735" sldId="256"/>
            <ac:spMk id="6" creationId="{C1074653-347A-A76E-5418-7A9D4BD374C0}"/>
          </ac:spMkLst>
        </pc:spChg>
        <pc:spChg chg="add del mod">
          <ac:chgData name="Hadi Aghazadeh Kohneh Shahri" userId="b00fc067-4288-4d72-a1a2-55316581d833" providerId="ADAL" clId="{F59C2B80-6318-4E17-B807-9A4C2082BC85}" dt="2022-09-21T01:52:07.289" v="3738" actId="478"/>
          <ac:spMkLst>
            <pc:docMk/>
            <pc:sldMk cId="2374729735" sldId="256"/>
            <ac:spMk id="7" creationId="{1CCE25B6-F1E6-9F84-7982-598FF4A3FF4F}"/>
          </ac:spMkLst>
        </pc:spChg>
      </pc:sldChg>
      <pc:sldChg chg="modSp mod">
        <pc:chgData name="Hadi Aghazadeh Kohneh Shahri" userId="b00fc067-4288-4d72-a1a2-55316581d833" providerId="ADAL" clId="{F59C2B80-6318-4E17-B807-9A4C2082BC85}" dt="2022-09-21T01:52:25.059" v="3755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F59C2B80-6318-4E17-B807-9A4C2082BC85}" dt="2022-09-21T01:52:25.059" v="3755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21.441" v="7" actId="47"/>
        <pc:sldMkLst>
          <pc:docMk/>
          <pc:sldMk cId="3829036510" sldId="258"/>
        </pc:sldMkLst>
      </pc:sldChg>
      <pc:sldChg chg="add del">
        <pc:chgData name="Hadi Aghazadeh Kohneh Shahri" userId="b00fc067-4288-4d72-a1a2-55316581d833" providerId="ADAL" clId="{F59C2B80-6318-4E17-B807-9A4C2082BC85}" dt="2022-09-21T01:07:51.904" v="2518" actId="47"/>
        <pc:sldMkLst>
          <pc:docMk/>
          <pc:sldMk cId="1738381369" sldId="259"/>
        </pc:sldMkLst>
      </pc:sldChg>
      <pc:sldChg chg="modSp add mod modAnim">
        <pc:chgData name="Hadi Aghazadeh Kohneh Shahri" userId="b00fc067-4288-4d72-a1a2-55316581d833" providerId="ADAL" clId="{F59C2B80-6318-4E17-B807-9A4C2082BC85}" dt="2022-09-21T00:39:28.743" v="519" actId="20577"/>
        <pc:sldMkLst>
          <pc:docMk/>
          <pc:sldMk cId="68318520" sldId="260"/>
        </pc:sldMkLst>
        <pc:spChg chg="mod">
          <ac:chgData name="Hadi Aghazadeh Kohneh Shahri" userId="b00fc067-4288-4d72-a1a2-55316581d833" providerId="ADAL" clId="{F59C2B80-6318-4E17-B807-9A4C2082BC85}" dt="2022-09-21T00:32:04.091" v="338" actId="20577"/>
          <ac:spMkLst>
            <pc:docMk/>
            <pc:sldMk cId="68318520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0:39:28.743" v="519" actId="20577"/>
          <ac:spMkLst>
            <pc:docMk/>
            <pc:sldMk cId="68318520" sldId="260"/>
            <ac:spMk id="3" creationId="{E1735D7C-6796-A142-AA52-64D0BC4724F8}"/>
          </ac:spMkLst>
        </pc:spChg>
        <pc:spChg chg="mod">
          <ac:chgData name="Hadi Aghazadeh Kohneh Shahri" userId="b00fc067-4288-4d72-a1a2-55316581d833" providerId="ADAL" clId="{F59C2B80-6318-4E17-B807-9A4C2082BC85}" dt="2022-09-21T00:39:14.843" v="510" actId="14100"/>
          <ac:spMkLst>
            <pc:docMk/>
            <pc:sldMk cId="68318520" sldId="260"/>
            <ac:spMk id="4" creationId="{FD5BA6A9-CEA9-1F48-8C2B-13EE0DAE8F71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6.039" v="4" actId="47"/>
        <pc:sldMkLst>
          <pc:docMk/>
          <pc:sldMk cId="292070233" sldId="260"/>
        </pc:sldMkLst>
      </pc:sldChg>
      <pc:sldChg chg="addSp delSp modSp add del mod modAnim">
        <pc:chgData name="Hadi Aghazadeh Kohneh Shahri" userId="b00fc067-4288-4d72-a1a2-55316581d833" providerId="ADAL" clId="{F59C2B80-6318-4E17-B807-9A4C2082BC85}" dt="2022-09-21T00:44:19.349" v="643" actId="47"/>
        <pc:sldMkLst>
          <pc:docMk/>
          <pc:sldMk cId="3259066537" sldId="261"/>
        </pc:sldMkLst>
        <pc:spChg chg="mod">
          <ac:chgData name="Hadi Aghazadeh Kohneh Shahri" userId="b00fc067-4288-4d72-a1a2-55316581d833" providerId="ADAL" clId="{F59C2B80-6318-4E17-B807-9A4C2082BC85}" dt="2022-09-21T00:43:20.442" v="642" actId="20577"/>
          <ac:spMkLst>
            <pc:docMk/>
            <pc:sldMk cId="3259066537" sldId="261"/>
            <ac:spMk id="2" creationId="{BB0B49FC-91C4-7E4C-B0DF-F13D8EA4BEBD}"/>
          </ac:spMkLst>
        </pc:spChg>
        <pc:spChg chg="del mod">
          <ac:chgData name="Hadi Aghazadeh Kohneh Shahri" userId="b00fc067-4288-4d72-a1a2-55316581d833" providerId="ADAL" clId="{F59C2B80-6318-4E17-B807-9A4C2082BC85}" dt="2022-09-21T00:38:49.856" v="507" actId="478"/>
          <ac:spMkLst>
            <pc:docMk/>
            <pc:sldMk cId="3259066537" sldId="261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F59C2B80-6318-4E17-B807-9A4C2082BC85}" dt="2022-09-21T00:38:51.843" v="508" actId="478"/>
          <ac:spMkLst>
            <pc:docMk/>
            <pc:sldMk cId="3259066537" sldId="261"/>
            <ac:spMk id="6" creationId="{2039DD88-AA14-BB4D-EF08-5342C46CF70F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5.885" v="3" actId="47"/>
        <pc:sldMkLst>
          <pc:docMk/>
          <pc:sldMk cId="3807569384" sldId="261"/>
        </pc:sldMkLst>
      </pc:sldChg>
      <pc:sldChg chg="addSp delSp modSp add mod">
        <pc:chgData name="Hadi Aghazadeh Kohneh Shahri" userId="b00fc067-4288-4d72-a1a2-55316581d833" providerId="ADAL" clId="{F59C2B80-6318-4E17-B807-9A4C2082BC85}" dt="2022-09-21T01:49:56.906" v="3696" actId="692"/>
        <pc:sldMkLst>
          <pc:docMk/>
          <pc:sldMk cId="739871591" sldId="262"/>
        </pc:sldMkLst>
        <pc:spChg chg="mod">
          <ac:chgData name="Hadi Aghazadeh Kohneh Shahri" userId="b00fc067-4288-4d72-a1a2-55316581d833" providerId="ADAL" clId="{F59C2B80-6318-4E17-B807-9A4C2082BC85}" dt="2022-09-21T01:46:23.905" v="3643" actId="20577"/>
          <ac:spMkLst>
            <pc:docMk/>
            <pc:sldMk cId="739871591" sldId="262"/>
            <ac:spMk id="2" creationId="{BB0B49FC-91C4-7E4C-B0DF-F13D8EA4BEBD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3" creationId="{833D6F4E-DB63-9833-1659-68656EAC49FD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5" creationId="{4D8A7369-C205-394D-D486-AF1B1804003B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6" creationId="{9DA5A0C3-D688-C8E1-935B-D683BA857B49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7" creationId="{862FEE55-D09F-E644-147A-FF551829B991}"/>
          </ac:spMkLst>
        </pc:spChg>
        <pc:spChg chg="add mod">
          <ac:chgData name="Hadi Aghazadeh Kohneh Shahri" userId="b00fc067-4288-4d72-a1a2-55316581d833" providerId="ADAL" clId="{F59C2B80-6318-4E17-B807-9A4C2082BC85}" dt="2022-09-21T01:46:53.663" v="3667" actId="20577"/>
          <ac:spMkLst>
            <pc:docMk/>
            <pc:sldMk cId="739871591" sldId="262"/>
            <ac:spMk id="8" creationId="{5CB97CAF-499F-9906-469A-D43C97D4E783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9" creationId="{20DDFB21-EFFC-8DCA-F52A-CF1D36814774}"/>
          </ac:spMkLst>
        </pc:spChg>
        <pc:spChg chg="add del mod">
          <ac:chgData name="Hadi Aghazadeh Kohneh Shahri" userId="b00fc067-4288-4d72-a1a2-55316581d833" providerId="ADAL" clId="{F59C2B80-6318-4E17-B807-9A4C2082BC85}" dt="2022-09-21T01:39:37.283" v="3494" actId="478"/>
          <ac:spMkLst>
            <pc:docMk/>
            <pc:sldMk cId="739871591" sldId="262"/>
            <ac:spMk id="10" creationId="{B77F977E-057A-BC4E-5060-19FF16B8B367}"/>
          </ac:spMkLst>
        </pc:spChg>
        <pc:spChg chg="add mod">
          <ac:chgData name="Hadi Aghazadeh Kohneh Shahri" userId="b00fc067-4288-4d72-a1a2-55316581d833" providerId="ADAL" clId="{F59C2B80-6318-4E17-B807-9A4C2082BC85}" dt="2022-09-21T01:45:46.814" v="3625" actId="1038"/>
          <ac:spMkLst>
            <pc:docMk/>
            <pc:sldMk cId="739871591" sldId="262"/>
            <ac:spMk id="11" creationId="{42B2DC62-06A8-556B-66BA-AEC78B08DAB3}"/>
          </ac:spMkLst>
        </pc:spChg>
        <pc:spChg chg="add mod">
          <ac:chgData name="Hadi Aghazadeh Kohneh Shahri" userId="b00fc067-4288-4d72-a1a2-55316581d833" providerId="ADAL" clId="{F59C2B80-6318-4E17-B807-9A4C2082BC85}" dt="2022-09-21T01:48:32.342" v="3685" actId="1076"/>
          <ac:spMkLst>
            <pc:docMk/>
            <pc:sldMk cId="739871591" sldId="262"/>
            <ac:spMk id="12" creationId="{2D4F7F73-4FF7-2E76-8009-42D85924FC3A}"/>
          </ac:spMkLst>
        </pc:spChg>
        <pc:spChg chg="add mod">
          <ac:chgData name="Hadi Aghazadeh Kohneh Shahri" userId="b00fc067-4288-4d72-a1a2-55316581d833" providerId="ADAL" clId="{F59C2B80-6318-4E17-B807-9A4C2082BC85}" dt="2022-09-21T01:48:59.846" v="3687" actId="1076"/>
          <ac:spMkLst>
            <pc:docMk/>
            <pc:sldMk cId="739871591" sldId="262"/>
            <ac:spMk id="37" creationId="{F4BFCF29-0903-F8E7-8297-CF015D9BE2C9}"/>
          </ac:spMkLst>
        </pc:spChg>
        <pc:cxnChg chg="add del mod">
          <ac:chgData name="Hadi Aghazadeh Kohneh Shahri" userId="b00fc067-4288-4d72-a1a2-55316581d833" providerId="ADAL" clId="{F59C2B80-6318-4E17-B807-9A4C2082BC85}" dt="2022-09-21T01:42:13.524" v="3533" actId="478"/>
          <ac:cxnSpMkLst>
            <pc:docMk/>
            <pc:sldMk cId="739871591" sldId="262"/>
            <ac:cxnSpMk id="14" creationId="{9D0A1D99-DFB0-F7B0-8485-58D1260BCE0C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16" creationId="{F27AC8AC-436B-655E-99B3-787116073C8F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18" creationId="{BB02C421-C6D9-B7A3-D560-3D426DCC7170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2" creationId="{1F369841-BF94-42E4-B2D5-54E8914C733F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4" creationId="{7D1DE790-D486-8FA9-BEF9-9C81761A9E2E}"/>
          </ac:cxnSpMkLst>
        </pc:cxnChg>
        <pc:cxnChg chg="add del mod">
          <ac:chgData name="Hadi Aghazadeh Kohneh Shahri" userId="b00fc067-4288-4d72-a1a2-55316581d833" providerId="ADAL" clId="{F59C2B80-6318-4E17-B807-9A4C2082BC85}" dt="2022-09-21T01:43:17.103" v="3543" actId="478"/>
          <ac:cxnSpMkLst>
            <pc:docMk/>
            <pc:sldMk cId="739871591" sldId="262"/>
            <ac:cxnSpMk id="26" creationId="{17AC9881-A8E8-05CF-24B4-54854407D3F7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28" creationId="{B3490E04-D09A-6DEC-FB62-E8E601C1BA82}"/>
          </ac:cxnSpMkLst>
        </pc:cxnChg>
        <pc:cxnChg chg="add mod">
          <ac:chgData name="Hadi Aghazadeh Kohneh Shahri" userId="b00fc067-4288-4d72-a1a2-55316581d833" providerId="ADAL" clId="{F59C2B80-6318-4E17-B807-9A4C2082BC85}" dt="2022-09-21T01:48:32.342" v="3685" actId="1076"/>
          <ac:cxnSpMkLst>
            <pc:docMk/>
            <pc:sldMk cId="739871591" sldId="262"/>
            <ac:cxnSpMk id="31" creationId="{42CE5715-6722-3B0F-2195-9F19653E7524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34" creationId="{6C3B0C12-AE68-1CD8-D3DE-9C95D2EF7675}"/>
          </ac:cxnSpMkLst>
        </pc:cxnChg>
        <pc:cxnChg chg="add mod">
          <ac:chgData name="Hadi Aghazadeh Kohneh Shahri" userId="b00fc067-4288-4d72-a1a2-55316581d833" providerId="ADAL" clId="{F59C2B80-6318-4E17-B807-9A4C2082BC85}" dt="2022-09-21T01:45:46.814" v="3625" actId="1038"/>
          <ac:cxnSpMkLst>
            <pc:docMk/>
            <pc:sldMk cId="739871591" sldId="262"/>
            <ac:cxnSpMk id="36" creationId="{BA3D6255-009C-AEE8-C95D-0AC3C7573660}"/>
          </ac:cxnSpMkLst>
        </pc:cxnChg>
        <pc:cxnChg chg="add del mod">
          <ac:chgData name="Hadi Aghazadeh Kohneh Shahri" userId="b00fc067-4288-4d72-a1a2-55316581d833" providerId="ADAL" clId="{F59C2B80-6318-4E17-B807-9A4C2082BC85}" dt="2022-09-21T01:49:02.449" v="3688" actId="478"/>
          <ac:cxnSpMkLst>
            <pc:docMk/>
            <pc:sldMk cId="739871591" sldId="262"/>
            <ac:cxnSpMk id="43" creationId="{1633750E-F8D2-6E8E-9B83-1B13E28285C9}"/>
          </ac:cxnSpMkLst>
        </pc:cxnChg>
        <pc:cxnChg chg="add mod">
          <ac:chgData name="Hadi Aghazadeh Kohneh Shahri" userId="b00fc067-4288-4d72-a1a2-55316581d833" providerId="ADAL" clId="{F59C2B80-6318-4E17-B807-9A4C2082BC85}" dt="2022-09-21T01:49:56.906" v="3696" actId="692"/>
          <ac:cxnSpMkLst>
            <pc:docMk/>
            <pc:sldMk cId="739871591" sldId="262"/>
            <ac:cxnSpMk id="46" creationId="{2AE780A1-BF4D-6608-EFDB-DAF6F4D02AC1}"/>
          </ac:cxnSpMkLst>
        </pc:cxnChg>
        <pc:cxnChg chg="add mod">
          <ac:chgData name="Hadi Aghazadeh Kohneh Shahri" userId="b00fc067-4288-4d72-a1a2-55316581d833" providerId="ADAL" clId="{F59C2B80-6318-4E17-B807-9A4C2082BC85}" dt="2022-09-21T01:49:50.060" v="3695" actId="108"/>
          <ac:cxnSpMkLst>
            <pc:docMk/>
            <pc:sldMk cId="739871591" sldId="262"/>
            <ac:cxnSpMk id="51" creationId="{63952D10-2663-1FED-A750-67A929A3B9CB}"/>
          </ac:cxnSpMkLst>
        </pc:cxnChg>
      </pc:sldChg>
      <pc:sldChg chg="del">
        <pc:chgData name="Hadi Aghazadeh Kohneh Shahri" userId="b00fc067-4288-4d72-a1a2-55316581d833" providerId="ADAL" clId="{F59C2B80-6318-4E17-B807-9A4C2082BC85}" dt="2022-09-21T00:28:15.708" v="2" actId="47"/>
        <pc:sldMkLst>
          <pc:docMk/>
          <pc:sldMk cId="1492950055" sldId="262"/>
        </pc:sldMkLst>
      </pc:sldChg>
      <pc:sldChg chg="del">
        <pc:chgData name="Hadi Aghazadeh Kohneh Shahri" userId="b00fc067-4288-4d72-a1a2-55316581d833" providerId="ADAL" clId="{F59C2B80-6318-4E17-B807-9A4C2082BC85}" dt="2022-09-21T00:28:15.465" v="1" actId="47"/>
        <pc:sldMkLst>
          <pc:docMk/>
          <pc:sldMk cId="2926797252" sldId="263"/>
        </pc:sldMkLst>
      </pc:sldChg>
      <pc:sldChg chg="modSp add mod ord modAnim">
        <pc:chgData name="Hadi Aghazadeh Kohneh Shahri" userId="b00fc067-4288-4d72-a1a2-55316581d833" providerId="ADAL" clId="{F59C2B80-6318-4E17-B807-9A4C2082BC85}" dt="2022-09-21T01:26:54.414" v="3145" actId="20577"/>
        <pc:sldMkLst>
          <pc:docMk/>
          <pc:sldMk cId="3874925536" sldId="263"/>
        </pc:sldMkLst>
        <pc:spChg chg="mod">
          <ac:chgData name="Hadi Aghazadeh Kohneh Shahri" userId="b00fc067-4288-4d72-a1a2-55316581d833" providerId="ADAL" clId="{F59C2B80-6318-4E17-B807-9A4C2082BC85}" dt="2022-09-21T00:44:29.802" v="666" actId="20577"/>
          <ac:spMkLst>
            <pc:docMk/>
            <pc:sldMk cId="3874925536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26:54.414" v="3145" actId="20577"/>
          <ac:spMkLst>
            <pc:docMk/>
            <pc:sldMk cId="3874925536" sldId="263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F59C2B80-6318-4E17-B807-9A4C2082BC85}" dt="2022-09-21T00:28:14.892" v="0" actId="47"/>
        <pc:sldMkLst>
          <pc:docMk/>
          <pc:sldMk cId="2111526698" sldId="264"/>
        </pc:sldMkLst>
      </pc:sldChg>
      <pc:sldChg chg="modSp add ord modAnim">
        <pc:chgData name="Hadi Aghazadeh Kohneh Shahri" userId="b00fc067-4288-4d72-a1a2-55316581d833" providerId="ADAL" clId="{F59C2B80-6318-4E17-B807-9A4C2082BC85}" dt="2022-09-21T01:07:34.583" v="2517" actId="20577"/>
        <pc:sldMkLst>
          <pc:docMk/>
          <pc:sldMk cId="2358463080" sldId="264"/>
        </pc:sldMkLst>
        <pc:spChg chg="mod">
          <ac:chgData name="Hadi Aghazadeh Kohneh Shahri" userId="b00fc067-4288-4d72-a1a2-55316581d833" providerId="ADAL" clId="{F59C2B80-6318-4E17-B807-9A4C2082BC85}" dt="2022-09-21T01:03:21.114" v="2112" actId="20577"/>
          <ac:spMkLst>
            <pc:docMk/>
            <pc:sldMk cId="2358463080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07:34.583" v="2517" actId="20577"/>
          <ac:spMkLst>
            <pc:docMk/>
            <pc:sldMk cId="2358463080" sldId="264"/>
            <ac:spMk id="3" creationId="{E1735D7C-6796-A142-AA52-64D0BC4724F8}"/>
          </ac:spMkLst>
        </pc:spChg>
      </pc:sldChg>
      <pc:sldChg chg="modSp add mod modAnim">
        <pc:chgData name="Hadi Aghazadeh Kohneh Shahri" userId="b00fc067-4288-4d72-a1a2-55316581d833" providerId="ADAL" clId="{F59C2B80-6318-4E17-B807-9A4C2082BC85}" dt="2022-09-21T01:50:58.401" v="3722" actId="20577"/>
        <pc:sldMkLst>
          <pc:docMk/>
          <pc:sldMk cId="4172477390" sldId="265"/>
        </pc:sldMkLst>
        <pc:spChg chg="mod">
          <ac:chgData name="Hadi Aghazadeh Kohneh Shahri" userId="b00fc067-4288-4d72-a1a2-55316581d833" providerId="ADAL" clId="{F59C2B80-6318-4E17-B807-9A4C2082BC85}" dt="2022-09-21T01:08:06.029" v="2543" actId="20577"/>
          <ac:spMkLst>
            <pc:docMk/>
            <pc:sldMk cId="4172477390" sldId="265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F59C2B80-6318-4E17-B807-9A4C2082BC85}" dt="2022-09-21T01:50:58.401" v="3722" actId="20577"/>
          <ac:spMkLst>
            <pc:docMk/>
            <pc:sldMk cId="4172477390" sldId="265"/>
            <ac:spMk id="3" creationId="{E1735D7C-6796-A142-AA52-64D0BC4724F8}"/>
          </ac:spMkLst>
        </pc:spChg>
      </pc:sldChg>
    </pc:docChg>
  </pc:docChgLst>
  <pc:docChgLst>
    <pc:chgData name="Hadi Aghazadeh Kohneh Shahri" userId="b00fc067-4288-4d72-a1a2-55316581d833" providerId="ADAL" clId="{E6474552-31F5-4A7D-A7FD-E44E93CB800F}"/>
    <pc:docChg chg="undo custSel addSld delSld modSld sldOrd">
      <pc:chgData name="Hadi Aghazadeh Kohneh Shahri" userId="b00fc067-4288-4d72-a1a2-55316581d833" providerId="ADAL" clId="{E6474552-31F5-4A7D-A7FD-E44E93CB800F}" dt="2022-08-07T21:33:51.248" v="7791" actId="47"/>
      <pc:docMkLst>
        <pc:docMk/>
      </pc:docMkLst>
      <pc:sldChg chg="modSp mod">
        <pc:chgData name="Hadi Aghazadeh Kohneh Shahri" userId="b00fc067-4288-4d72-a1a2-55316581d833" providerId="ADAL" clId="{E6474552-31F5-4A7D-A7FD-E44E93CB800F}" dt="2022-08-01T22:40:21.170" v="7786" actId="20577"/>
        <pc:sldMkLst>
          <pc:docMk/>
          <pc:sldMk cId="2374729735" sldId="256"/>
        </pc:sldMkLst>
        <pc:spChg chg="mod">
          <ac:chgData name="Hadi Aghazadeh Kohneh Shahri" userId="b00fc067-4288-4d72-a1a2-55316581d833" providerId="ADAL" clId="{E6474552-31F5-4A7D-A7FD-E44E93CB800F}" dt="2022-07-30T20:39:43.718" v="85" actId="2057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Hadi Aghazadeh Kohneh Shahri" userId="b00fc067-4288-4d72-a1a2-55316581d833" providerId="ADAL" clId="{E6474552-31F5-4A7D-A7FD-E44E93CB800F}" dt="2022-07-31T00:45:55.208" v="5462" actId="20577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Hadi Aghazadeh Kohneh Shahri" userId="b00fc067-4288-4d72-a1a2-55316581d833" providerId="ADAL" clId="{E6474552-31F5-4A7D-A7FD-E44E93CB800F}" dt="2022-08-01T22:40:21.170" v="7786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modSp mod">
        <pc:chgData name="Hadi Aghazadeh Kohneh Shahri" userId="b00fc067-4288-4d72-a1a2-55316581d833" providerId="ADAL" clId="{E6474552-31F5-4A7D-A7FD-E44E93CB800F}" dt="2022-08-01T22:38:49.414" v="7774" actId="20577"/>
        <pc:sldMkLst>
          <pc:docMk/>
          <pc:sldMk cId="1025033183" sldId="257"/>
        </pc:sldMkLst>
        <pc:spChg chg="mod">
          <ac:chgData name="Hadi Aghazadeh Kohneh Shahri" userId="b00fc067-4288-4d72-a1a2-55316581d833" providerId="ADAL" clId="{E6474552-31F5-4A7D-A7FD-E44E93CB800F}" dt="2022-08-01T22:38:49.414" v="7774" actId="20577"/>
          <ac:spMkLst>
            <pc:docMk/>
            <pc:sldMk cId="1025033183" sldId="257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6.341" v="0" actId="47"/>
        <pc:sldMkLst>
          <pc:docMk/>
          <pc:sldMk cId="302911622" sldId="258"/>
        </pc:sldMkLst>
      </pc:sldChg>
      <pc:sldChg chg="modSp add mod modAnim">
        <pc:chgData name="Hadi Aghazadeh Kohneh Shahri" userId="b00fc067-4288-4d72-a1a2-55316581d833" providerId="ADAL" clId="{E6474552-31F5-4A7D-A7FD-E44E93CB800F}" dt="2022-08-01T18:05:27.546" v="5501"/>
        <pc:sldMkLst>
          <pc:docMk/>
          <pc:sldMk cId="3829036510" sldId="258"/>
        </pc:sldMkLst>
        <pc:spChg chg="mod">
          <ac:chgData name="Hadi Aghazadeh Kohneh Shahri" userId="b00fc067-4288-4d72-a1a2-55316581d833" providerId="ADAL" clId="{E6474552-31F5-4A7D-A7FD-E44E93CB800F}" dt="2022-07-30T20:50:28.121" v="444" actId="20577"/>
          <ac:spMkLst>
            <pc:docMk/>
            <pc:sldMk cId="3829036510" sldId="258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0T21:01:30.565" v="965" actId="14100"/>
          <ac:spMkLst>
            <pc:docMk/>
            <pc:sldMk cId="3829036510" sldId="258"/>
            <ac:spMk id="3" creationId="{E1735D7C-6796-A142-AA52-64D0BC4724F8}"/>
          </ac:spMkLst>
        </pc:spChg>
      </pc:sldChg>
      <pc:sldChg chg="addSp delSp modSp add mod ord delAnim modAnim">
        <pc:chgData name="Hadi Aghazadeh Kohneh Shahri" userId="b00fc067-4288-4d72-a1a2-55316581d833" providerId="ADAL" clId="{E6474552-31F5-4A7D-A7FD-E44E93CB800F}" dt="2022-08-07T20:44:04.551" v="7787" actId="478"/>
        <pc:sldMkLst>
          <pc:docMk/>
          <pc:sldMk cId="1738381369" sldId="259"/>
        </pc:sldMkLst>
        <pc:spChg chg="mod">
          <ac:chgData name="Hadi Aghazadeh Kohneh Shahri" userId="b00fc067-4288-4d72-a1a2-55316581d833" providerId="ADAL" clId="{E6474552-31F5-4A7D-A7FD-E44E93CB800F}" dt="2022-07-30T22:45:49.730" v="2891" actId="20577"/>
          <ac:spMkLst>
            <pc:docMk/>
            <pc:sldMk cId="1738381369" sldId="259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18:32:03.169" v="6056" actId="20577"/>
          <ac:spMkLst>
            <pc:docMk/>
            <pc:sldMk cId="1738381369" sldId="259"/>
            <ac:spMk id="3" creationId="{E1735D7C-6796-A142-AA52-64D0BC4724F8}"/>
          </ac:spMkLst>
        </pc:spChg>
        <pc:spChg chg="mod">
          <ac:chgData name="Hadi Aghazadeh Kohneh Shahri" userId="b00fc067-4288-4d72-a1a2-55316581d833" providerId="ADAL" clId="{E6474552-31F5-4A7D-A7FD-E44E93CB800F}" dt="2022-07-30T23:56:11.808" v="4621" actId="14100"/>
          <ac:spMkLst>
            <pc:docMk/>
            <pc:sldMk cId="1738381369" sldId="259"/>
            <ac:spMk id="4" creationId="{FD5BA6A9-CEA9-1F48-8C2B-13EE0DAE8F71}"/>
          </ac:spMkLst>
        </pc:spChg>
        <pc:spChg chg="add del mod">
          <ac:chgData name="Hadi Aghazadeh Kohneh Shahri" userId="b00fc067-4288-4d72-a1a2-55316581d833" providerId="ADAL" clId="{E6474552-31F5-4A7D-A7FD-E44E93CB800F}" dt="2022-07-30T21:15:59.523" v="1277" actId="478"/>
          <ac:spMkLst>
            <pc:docMk/>
            <pc:sldMk cId="1738381369" sldId="259"/>
            <ac:spMk id="5" creationId="{4DD3FE90-AD79-B245-98DA-66EBBF9A6446}"/>
          </ac:spMkLst>
        </pc:spChg>
        <pc:spChg chg="add del mod">
          <ac:chgData name="Hadi Aghazadeh Kohneh Shahri" userId="b00fc067-4288-4d72-a1a2-55316581d833" providerId="ADAL" clId="{E6474552-31F5-4A7D-A7FD-E44E93CB800F}" dt="2022-08-07T20:44:04.551" v="7787" actId="478"/>
          <ac:spMkLst>
            <pc:docMk/>
            <pc:sldMk cId="1738381369" sldId="259"/>
            <ac:spMk id="5" creationId="{7004BCA2-7E65-B990-D368-1EB3AC3C6AB4}"/>
          </ac:spMkLst>
        </pc:spChg>
        <pc:spChg chg="add del mod">
          <ac:chgData name="Hadi Aghazadeh Kohneh Shahri" userId="b00fc067-4288-4d72-a1a2-55316581d833" providerId="ADAL" clId="{E6474552-31F5-4A7D-A7FD-E44E93CB800F}" dt="2022-07-30T21:15:58.943" v="1276" actId="478"/>
          <ac:spMkLst>
            <pc:docMk/>
            <pc:sldMk cId="1738381369" sldId="259"/>
            <ac:spMk id="6" creationId="{2AF64AD6-5405-CD10-5D07-BF7A78171588}"/>
          </ac:spMkLst>
        </pc:spChg>
        <pc:spChg chg="add del mod">
          <ac:chgData name="Hadi Aghazadeh Kohneh Shahri" userId="b00fc067-4288-4d72-a1a2-55316581d833" providerId="ADAL" clId="{E6474552-31F5-4A7D-A7FD-E44E93CB800F}" dt="2022-07-30T21:15:58.943" v="1276" actId="478"/>
          <ac:spMkLst>
            <pc:docMk/>
            <pc:sldMk cId="1738381369" sldId="259"/>
            <ac:spMk id="7" creationId="{D9D41F99-9316-E218-0006-A15266347320}"/>
          </ac:spMkLst>
        </pc:spChg>
        <pc:spChg chg="add del mod ord">
          <ac:chgData name="Hadi Aghazadeh Kohneh Shahri" userId="b00fc067-4288-4d72-a1a2-55316581d833" providerId="ADAL" clId="{E6474552-31F5-4A7D-A7FD-E44E93CB800F}" dt="2022-07-30T21:15:53.141" v="1275" actId="478"/>
          <ac:spMkLst>
            <pc:docMk/>
            <pc:sldMk cId="1738381369" sldId="259"/>
            <ac:spMk id="8" creationId="{3A267533-215B-E8E5-2973-EE978AC26207}"/>
          </ac:spMkLst>
        </pc:spChg>
        <pc:spChg chg="add mod">
          <ac:chgData name="Hadi Aghazadeh Kohneh Shahri" userId="b00fc067-4288-4d72-a1a2-55316581d833" providerId="ADAL" clId="{E6474552-31F5-4A7D-A7FD-E44E93CB800F}" dt="2022-07-30T21:17:44.102" v="1299" actId="1076"/>
          <ac:spMkLst>
            <pc:docMk/>
            <pc:sldMk cId="1738381369" sldId="259"/>
            <ac:spMk id="9" creationId="{675ABFE2-6F66-5714-90FF-0C9E6A7D1942}"/>
          </ac:spMkLst>
        </pc:spChg>
        <pc:spChg chg="add mod">
          <ac:chgData name="Hadi Aghazadeh Kohneh Shahri" userId="b00fc067-4288-4d72-a1a2-55316581d833" providerId="ADAL" clId="{E6474552-31F5-4A7D-A7FD-E44E93CB800F}" dt="2022-07-30T21:17:44.102" v="1299" actId="1076"/>
          <ac:spMkLst>
            <pc:docMk/>
            <pc:sldMk cId="1738381369" sldId="259"/>
            <ac:spMk id="10" creationId="{5EA94F04-6954-04A0-CCCF-2C2238AEF115}"/>
          </ac:spMkLst>
        </pc:spChg>
        <pc:spChg chg="add mod">
          <ac:chgData name="Hadi Aghazadeh Kohneh Shahri" userId="b00fc067-4288-4d72-a1a2-55316581d833" providerId="ADAL" clId="{E6474552-31F5-4A7D-A7FD-E44E93CB800F}" dt="2022-07-30T21:21:08.817" v="1340" actId="207"/>
          <ac:spMkLst>
            <pc:docMk/>
            <pc:sldMk cId="1738381369" sldId="259"/>
            <ac:spMk id="11" creationId="{AA749FB3-276F-0143-0318-AB9A49B13E73}"/>
          </ac:spMkLst>
        </pc:spChg>
        <pc:spChg chg="add mod">
          <ac:chgData name="Hadi Aghazadeh Kohneh Shahri" userId="b00fc067-4288-4d72-a1a2-55316581d833" providerId="ADAL" clId="{E6474552-31F5-4A7D-A7FD-E44E93CB800F}" dt="2022-08-01T18:33:04.575" v="6060" actId="207"/>
          <ac:spMkLst>
            <pc:docMk/>
            <pc:sldMk cId="1738381369" sldId="259"/>
            <ac:spMk id="12" creationId="{E708C67E-5D5B-8359-020C-094B94BA283A}"/>
          </ac:spMkLst>
        </pc:spChg>
        <pc:spChg chg="add mod">
          <ac:chgData name="Hadi Aghazadeh Kohneh Shahri" userId="b00fc067-4288-4d72-a1a2-55316581d833" providerId="ADAL" clId="{E6474552-31F5-4A7D-A7FD-E44E93CB800F}" dt="2022-07-30T21:18:50.164" v="1310" actId="14100"/>
          <ac:spMkLst>
            <pc:docMk/>
            <pc:sldMk cId="1738381369" sldId="259"/>
            <ac:spMk id="13" creationId="{B4FC0FFE-8C0D-D02D-21E8-F95055345CC0}"/>
          </ac:spMkLst>
        </pc:spChg>
        <pc:spChg chg="add del mod">
          <ac:chgData name="Hadi Aghazadeh Kohneh Shahri" userId="b00fc067-4288-4d72-a1a2-55316581d833" providerId="ADAL" clId="{E6474552-31F5-4A7D-A7FD-E44E93CB800F}" dt="2022-07-30T21:18:45.816" v="1309" actId="478"/>
          <ac:spMkLst>
            <pc:docMk/>
            <pc:sldMk cId="1738381369" sldId="259"/>
            <ac:spMk id="14" creationId="{1D7433B2-310C-8F91-9A6C-3C548C3D35D0}"/>
          </ac:spMkLst>
        </pc:spChg>
        <pc:spChg chg="add del mod">
          <ac:chgData name="Hadi Aghazadeh Kohneh Shahri" userId="b00fc067-4288-4d72-a1a2-55316581d833" providerId="ADAL" clId="{E6474552-31F5-4A7D-A7FD-E44E93CB800F}" dt="2022-07-30T21:18:43.911" v="1308" actId="478"/>
          <ac:spMkLst>
            <pc:docMk/>
            <pc:sldMk cId="1738381369" sldId="259"/>
            <ac:spMk id="15" creationId="{99DF4C19-5D8B-AACA-4892-0F10954D4962}"/>
          </ac:spMkLst>
        </pc:spChg>
        <pc:spChg chg="add mod">
          <ac:chgData name="Hadi Aghazadeh Kohneh Shahri" userId="b00fc067-4288-4d72-a1a2-55316581d833" providerId="ADAL" clId="{E6474552-31F5-4A7D-A7FD-E44E93CB800F}" dt="2022-07-30T21:18:54.294" v="1312" actId="1076"/>
          <ac:spMkLst>
            <pc:docMk/>
            <pc:sldMk cId="1738381369" sldId="259"/>
            <ac:spMk id="16" creationId="{823710BC-1F64-BC6E-AAA5-7D01ABD00CB8}"/>
          </ac:spMkLst>
        </pc:spChg>
        <pc:spChg chg="add mod">
          <ac:chgData name="Hadi Aghazadeh Kohneh Shahri" userId="b00fc067-4288-4d72-a1a2-55316581d833" providerId="ADAL" clId="{E6474552-31F5-4A7D-A7FD-E44E93CB800F}" dt="2022-07-30T21:18:58.222" v="1314" actId="1076"/>
          <ac:spMkLst>
            <pc:docMk/>
            <pc:sldMk cId="1738381369" sldId="259"/>
            <ac:spMk id="17" creationId="{CC33ABF2-D45C-49CE-6E72-904ABF99BFFD}"/>
          </ac:spMkLst>
        </pc:spChg>
        <pc:spChg chg="add mod">
          <ac:chgData name="Hadi Aghazadeh Kohneh Shahri" userId="b00fc067-4288-4d72-a1a2-55316581d833" providerId="ADAL" clId="{E6474552-31F5-4A7D-A7FD-E44E93CB800F}" dt="2022-07-30T22:44:48.623" v="2881" actId="1038"/>
          <ac:spMkLst>
            <pc:docMk/>
            <pc:sldMk cId="1738381369" sldId="259"/>
            <ac:spMk id="18" creationId="{E7DD78D1-1263-0EAA-06D4-12A73E229F52}"/>
          </ac:spMkLst>
        </pc:spChg>
        <pc:spChg chg="add mod">
          <ac:chgData name="Hadi Aghazadeh Kohneh Shahri" userId="b00fc067-4288-4d72-a1a2-55316581d833" providerId="ADAL" clId="{E6474552-31F5-4A7D-A7FD-E44E93CB800F}" dt="2022-07-30T22:44:42.627" v="2862" actId="1037"/>
          <ac:spMkLst>
            <pc:docMk/>
            <pc:sldMk cId="1738381369" sldId="259"/>
            <ac:spMk id="19" creationId="{50E71EFD-B454-E8B7-59E7-E6FEE4B87126}"/>
          </ac:spMkLst>
        </pc:spChg>
        <pc:spChg chg="add del mod">
          <ac:chgData name="Hadi Aghazadeh Kohneh Shahri" userId="b00fc067-4288-4d72-a1a2-55316581d833" providerId="ADAL" clId="{E6474552-31F5-4A7D-A7FD-E44E93CB800F}" dt="2022-07-30T22:44:30.296" v="2829" actId="478"/>
          <ac:spMkLst>
            <pc:docMk/>
            <pc:sldMk cId="1738381369" sldId="259"/>
            <ac:spMk id="20" creationId="{F153B232-D8A8-75CB-8881-9879B0DEFBEC}"/>
          </ac:spMkLst>
        </pc:spChg>
        <pc:spChg chg="add mod">
          <ac:chgData name="Hadi Aghazadeh Kohneh Shahri" userId="b00fc067-4288-4d72-a1a2-55316581d833" providerId="ADAL" clId="{E6474552-31F5-4A7D-A7FD-E44E93CB800F}" dt="2022-07-30T21:20:34.480" v="1334" actId="207"/>
          <ac:spMkLst>
            <pc:docMk/>
            <pc:sldMk cId="1738381369" sldId="259"/>
            <ac:spMk id="21" creationId="{BA338229-91A3-0BB9-5D32-0ED4CA7AB31F}"/>
          </ac:spMkLst>
        </pc:spChg>
        <pc:spChg chg="add mod">
          <ac:chgData name="Hadi Aghazadeh Kohneh Shahri" userId="b00fc067-4288-4d72-a1a2-55316581d833" providerId="ADAL" clId="{E6474552-31F5-4A7D-A7FD-E44E93CB800F}" dt="2022-07-30T21:20:41.960" v="1336" actId="207"/>
          <ac:spMkLst>
            <pc:docMk/>
            <pc:sldMk cId="1738381369" sldId="259"/>
            <ac:spMk id="22" creationId="{6F0D70FD-771D-9AFE-60B0-74C02479E551}"/>
          </ac:spMkLst>
        </pc:spChg>
        <pc:spChg chg="add mod">
          <ac:chgData name="Hadi Aghazadeh Kohneh Shahri" userId="b00fc067-4288-4d72-a1a2-55316581d833" providerId="ADAL" clId="{E6474552-31F5-4A7D-A7FD-E44E93CB800F}" dt="2022-07-30T21:20:45.385" v="1337" actId="207"/>
          <ac:spMkLst>
            <pc:docMk/>
            <pc:sldMk cId="1738381369" sldId="259"/>
            <ac:spMk id="23" creationId="{BAE90891-D832-C5BB-299F-2D04061F3F77}"/>
          </ac:spMkLst>
        </pc:spChg>
        <pc:spChg chg="add mod">
          <ac:chgData name="Hadi Aghazadeh Kohneh Shahri" userId="b00fc067-4288-4d72-a1a2-55316581d833" providerId="ADAL" clId="{E6474552-31F5-4A7D-A7FD-E44E93CB800F}" dt="2022-07-30T21:22:05.197" v="1363" actId="1076"/>
          <ac:spMkLst>
            <pc:docMk/>
            <pc:sldMk cId="1738381369" sldId="259"/>
            <ac:spMk id="24" creationId="{D567E9F5-71B8-45CA-AE16-A59098DFC2AB}"/>
          </ac:spMkLst>
        </pc:spChg>
        <pc:spChg chg="add mod">
          <ac:chgData name="Hadi Aghazadeh Kohneh Shahri" userId="b00fc067-4288-4d72-a1a2-55316581d833" providerId="ADAL" clId="{E6474552-31F5-4A7D-A7FD-E44E93CB800F}" dt="2022-07-30T21:22:28.125" v="1374" actId="1076"/>
          <ac:spMkLst>
            <pc:docMk/>
            <pc:sldMk cId="1738381369" sldId="259"/>
            <ac:spMk id="25" creationId="{D8C84A74-550A-8FD4-C9B3-9C9028862E4D}"/>
          </ac:spMkLst>
        </pc:spChg>
        <pc:spChg chg="add mod">
          <ac:chgData name="Hadi Aghazadeh Kohneh Shahri" userId="b00fc067-4288-4d72-a1a2-55316581d833" providerId="ADAL" clId="{E6474552-31F5-4A7D-A7FD-E44E93CB800F}" dt="2022-07-30T21:22:45.508" v="1381" actId="20577"/>
          <ac:spMkLst>
            <pc:docMk/>
            <pc:sldMk cId="1738381369" sldId="259"/>
            <ac:spMk id="26" creationId="{CC5C5FF9-0912-F5FD-216F-6426953EDA67}"/>
          </ac:spMkLst>
        </pc:spChg>
        <pc:spChg chg="add mod">
          <ac:chgData name="Hadi Aghazadeh Kohneh Shahri" userId="b00fc067-4288-4d72-a1a2-55316581d833" providerId="ADAL" clId="{E6474552-31F5-4A7D-A7FD-E44E93CB800F}" dt="2022-07-30T21:22:49.374" v="1383" actId="20577"/>
          <ac:spMkLst>
            <pc:docMk/>
            <pc:sldMk cId="1738381369" sldId="259"/>
            <ac:spMk id="27" creationId="{12698709-B0B2-4104-1B9A-51B4E928F16B}"/>
          </ac:spMkLst>
        </pc:spChg>
        <pc:spChg chg="add mod">
          <ac:chgData name="Hadi Aghazadeh Kohneh Shahri" userId="b00fc067-4288-4d72-a1a2-55316581d833" providerId="ADAL" clId="{E6474552-31F5-4A7D-A7FD-E44E93CB800F}" dt="2022-07-30T21:24:11.419" v="1482" actId="1037"/>
          <ac:spMkLst>
            <pc:docMk/>
            <pc:sldMk cId="1738381369" sldId="259"/>
            <ac:spMk id="28" creationId="{92FC1662-05CF-91E0-501E-1DEA0A56900E}"/>
          </ac:spMkLst>
        </pc:spChg>
        <pc:spChg chg="add mod">
          <ac:chgData name="Hadi Aghazadeh Kohneh Shahri" userId="b00fc067-4288-4d72-a1a2-55316581d833" providerId="ADAL" clId="{E6474552-31F5-4A7D-A7FD-E44E93CB800F}" dt="2022-07-30T21:24:27.780" v="1535" actId="20577"/>
          <ac:spMkLst>
            <pc:docMk/>
            <pc:sldMk cId="1738381369" sldId="259"/>
            <ac:spMk id="29" creationId="{5AD7937E-DE6D-DCCF-6A20-FBF178BD0883}"/>
          </ac:spMkLst>
        </pc:spChg>
        <pc:spChg chg="add mod">
          <ac:chgData name="Hadi Aghazadeh Kohneh Shahri" userId="b00fc067-4288-4d72-a1a2-55316581d833" providerId="ADAL" clId="{E6474552-31F5-4A7D-A7FD-E44E93CB800F}" dt="2022-07-30T21:24:45.858" v="1612" actId="20577"/>
          <ac:spMkLst>
            <pc:docMk/>
            <pc:sldMk cId="1738381369" sldId="259"/>
            <ac:spMk id="30" creationId="{489210B5-063F-892E-96B7-DFD00FE1DB87}"/>
          </ac:spMkLst>
        </pc:spChg>
        <pc:spChg chg="add mod">
          <ac:chgData name="Hadi Aghazadeh Kohneh Shahri" userId="b00fc067-4288-4d72-a1a2-55316581d833" providerId="ADAL" clId="{E6474552-31F5-4A7D-A7FD-E44E93CB800F}" dt="2022-07-30T22:44:48.623" v="2881" actId="1038"/>
          <ac:spMkLst>
            <pc:docMk/>
            <pc:sldMk cId="1738381369" sldId="259"/>
            <ac:spMk id="31" creationId="{53685E06-3646-4B08-1859-8C24668A404B}"/>
          </ac:spMkLst>
        </pc:spChg>
        <pc:spChg chg="add mod">
          <ac:chgData name="Hadi Aghazadeh Kohneh Shahri" userId="b00fc067-4288-4d72-a1a2-55316581d833" providerId="ADAL" clId="{E6474552-31F5-4A7D-A7FD-E44E93CB800F}" dt="2022-07-30T22:44:42.627" v="2862" actId="1037"/>
          <ac:spMkLst>
            <pc:docMk/>
            <pc:sldMk cId="1738381369" sldId="259"/>
            <ac:spMk id="32" creationId="{9F3676C0-076D-76AC-8B60-7242A2CCE749}"/>
          </ac:spMkLst>
        </pc:spChg>
        <pc:spChg chg="add del mod">
          <ac:chgData name="Hadi Aghazadeh Kohneh Shahri" userId="b00fc067-4288-4d72-a1a2-55316581d833" providerId="ADAL" clId="{E6474552-31F5-4A7D-A7FD-E44E93CB800F}" dt="2022-07-30T22:44:28.608" v="2828" actId="478"/>
          <ac:spMkLst>
            <pc:docMk/>
            <pc:sldMk cId="1738381369" sldId="259"/>
            <ac:spMk id="33" creationId="{3711D0E1-80B2-97E1-3AF8-0DEAC07BAA70}"/>
          </ac:spMkLst>
        </pc:spChg>
        <pc:spChg chg="add mod">
          <ac:chgData name="Hadi Aghazadeh Kohneh Shahri" userId="b00fc067-4288-4d72-a1a2-55316581d833" providerId="ADAL" clId="{E6474552-31F5-4A7D-A7FD-E44E93CB800F}" dt="2022-07-30T21:25:34.227" v="1628" actId="20577"/>
          <ac:spMkLst>
            <pc:docMk/>
            <pc:sldMk cId="1738381369" sldId="259"/>
            <ac:spMk id="34" creationId="{D997ED4D-DC8B-D797-EBDA-EC8241F333F9}"/>
          </ac:spMkLst>
        </pc:spChg>
        <pc:spChg chg="add mod">
          <ac:chgData name="Hadi Aghazadeh Kohneh Shahri" userId="b00fc067-4288-4d72-a1a2-55316581d833" providerId="ADAL" clId="{E6474552-31F5-4A7D-A7FD-E44E93CB800F}" dt="2022-07-30T21:25:42.641" v="1632" actId="20577"/>
          <ac:spMkLst>
            <pc:docMk/>
            <pc:sldMk cId="1738381369" sldId="259"/>
            <ac:spMk id="35" creationId="{DEA1530C-EEFE-BCDF-600F-83C9A5F4A157}"/>
          </ac:spMkLst>
        </pc:spChg>
        <pc:spChg chg="add mod">
          <ac:chgData name="Hadi Aghazadeh Kohneh Shahri" userId="b00fc067-4288-4d72-a1a2-55316581d833" providerId="ADAL" clId="{E6474552-31F5-4A7D-A7FD-E44E93CB800F}" dt="2022-07-30T21:25:49.799" v="1636" actId="20577"/>
          <ac:spMkLst>
            <pc:docMk/>
            <pc:sldMk cId="1738381369" sldId="259"/>
            <ac:spMk id="36" creationId="{0BC39525-29A6-59DB-F969-483EC73CAB5E}"/>
          </ac:spMkLst>
        </pc:spChg>
        <pc:spChg chg="add mod">
          <ac:chgData name="Hadi Aghazadeh Kohneh Shahri" userId="b00fc067-4288-4d72-a1a2-55316581d833" providerId="ADAL" clId="{E6474552-31F5-4A7D-A7FD-E44E93CB800F}" dt="2022-07-30T21:32:31.268" v="2245" actId="1035"/>
          <ac:spMkLst>
            <pc:docMk/>
            <pc:sldMk cId="1738381369" sldId="259"/>
            <ac:spMk id="37" creationId="{AFA0DC2C-D60E-8671-422C-FB980C4E5062}"/>
          </ac:spMkLst>
        </pc:spChg>
        <pc:spChg chg="add mod">
          <ac:chgData name="Hadi Aghazadeh Kohneh Shahri" userId="b00fc067-4288-4d72-a1a2-55316581d833" providerId="ADAL" clId="{E6474552-31F5-4A7D-A7FD-E44E93CB800F}" dt="2022-07-30T21:32:49.775" v="2264" actId="20577"/>
          <ac:spMkLst>
            <pc:docMk/>
            <pc:sldMk cId="1738381369" sldId="259"/>
            <ac:spMk id="38" creationId="{634009DB-78E3-A738-8DC5-26F6EADB46CB}"/>
          </ac:spMkLst>
        </pc:spChg>
        <pc:spChg chg="add mod">
          <ac:chgData name="Hadi Aghazadeh Kohneh Shahri" userId="b00fc067-4288-4d72-a1a2-55316581d833" providerId="ADAL" clId="{E6474552-31F5-4A7D-A7FD-E44E93CB800F}" dt="2022-07-30T21:33:20.090" v="2276" actId="20577"/>
          <ac:spMkLst>
            <pc:docMk/>
            <pc:sldMk cId="1738381369" sldId="259"/>
            <ac:spMk id="39" creationId="{AA99F87A-60BB-F643-205F-F65A8C7117AF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6.966" v="1" actId="47"/>
        <pc:sldMkLst>
          <pc:docMk/>
          <pc:sldMk cId="4230806624" sldId="259"/>
        </pc:sldMkLst>
      </pc:sldChg>
      <pc:sldChg chg="addSp delSp modSp add mod ord modAnim">
        <pc:chgData name="Hadi Aghazadeh Kohneh Shahri" userId="b00fc067-4288-4d72-a1a2-55316581d833" providerId="ADAL" clId="{E6474552-31F5-4A7D-A7FD-E44E93CB800F}" dt="2022-08-01T20:54:29.730" v="7378" actId="20577"/>
        <pc:sldMkLst>
          <pc:docMk/>
          <pc:sldMk cId="292070233" sldId="260"/>
        </pc:sldMkLst>
        <pc:spChg chg="mod">
          <ac:chgData name="Hadi Aghazadeh Kohneh Shahri" userId="b00fc067-4288-4d72-a1a2-55316581d833" providerId="ADAL" clId="{E6474552-31F5-4A7D-A7FD-E44E93CB800F}" dt="2022-08-01T20:19:13.517" v="6260" actId="20577"/>
          <ac:spMkLst>
            <pc:docMk/>
            <pc:sldMk cId="292070233" sldId="260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0:54:29.730" v="7378" actId="20577"/>
          <ac:spMkLst>
            <pc:docMk/>
            <pc:sldMk cId="292070233" sldId="260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7-30T23:00:32.929" v="3190" actId="478"/>
          <ac:spMkLst>
            <pc:docMk/>
            <pc:sldMk cId="292070233" sldId="260"/>
            <ac:spMk id="5" creationId="{A46F4BB2-F595-3DFE-8973-1D0A3BD62BA9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6" creationId="{FBC2A29D-2EE5-2CE8-91E1-7F164B2DE3FF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9" creationId="{AC33C2B8-9FE5-ABF0-3D87-D408B4308BA6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0" creationId="{10C8539A-FCCE-FA16-2E54-98E0F6F05C6C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1" creationId="{1E63B6D1-FFF4-92DE-1A4B-D2892B693DEF}"/>
          </ac:spMkLst>
        </pc:spChg>
        <pc:spChg chg="mod topLvl">
          <ac:chgData name="Hadi Aghazadeh Kohneh Shahri" userId="b00fc067-4288-4d72-a1a2-55316581d833" providerId="ADAL" clId="{E6474552-31F5-4A7D-A7FD-E44E93CB800F}" dt="2022-08-01T18:06:25.435" v="5512" actId="165"/>
          <ac:spMkLst>
            <pc:docMk/>
            <pc:sldMk cId="292070233" sldId="260"/>
            <ac:spMk id="12" creationId="{174B7D26-D6EF-B95C-C1DE-1A348D1BE582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4" creationId="{0EFA41E4-27A6-5822-B073-5607F3BC3725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5" creationId="{ADCD0C78-D792-F766-E40A-B780253BCDCC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6" creationId="{4E2AAAE3-DAB5-6638-A019-6189B161F19E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7" creationId="{362F6C6D-98F7-0FBE-0CC7-81709FF97C47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8" creationId="{1BFB9E1E-13A9-23D8-AF88-79B33E5748A1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19" creationId="{77BC7638-7111-029E-5FAA-3A3E7892FC21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0" creationId="{CF35D7B5-754E-5598-FCDD-BDC0507A86FD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1" creationId="{F76BE8A7-FBD9-94FD-1C92-695018FC9846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2" creationId="{FAED0C8C-3ED7-A6B3-B8B2-C086E6BFC3AE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3" creationId="{26C5FB44-BEFB-F77A-E532-5664D8C99F40}"/>
          </ac:spMkLst>
        </pc:spChg>
        <pc:spChg chg="mod topLvl">
          <ac:chgData name="Hadi Aghazadeh Kohneh Shahri" userId="b00fc067-4288-4d72-a1a2-55316581d833" providerId="ADAL" clId="{E6474552-31F5-4A7D-A7FD-E44E93CB800F}" dt="2022-08-01T18:06:55.730" v="5517" actId="165"/>
          <ac:spMkLst>
            <pc:docMk/>
            <pc:sldMk cId="292070233" sldId="260"/>
            <ac:spMk id="24" creationId="{B42869C0-D9EA-9017-5A53-D1647C7980FE}"/>
          </ac:spMkLst>
        </pc:spChg>
        <pc:grpChg chg="del mod">
          <ac:chgData name="Hadi Aghazadeh Kohneh Shahri" userId="b00fc067-4288-4d72-a1a2-55316581d833" providerId="ADAL" clId="{E6474552-31F5-4A7D-A7FD-E44E93CB800F}" dt="2022-08-01T18:06:25.435" v="5512" actId="165"/>
          <ac:grpSpMkLst>
            <pc:docMk/>
            <pc:sldMk cId="292070233" sldId="260"/>
            <ac:grpSpMk id="5" creationId="{6CE07FE8-7A3E-7AE3-79CC-26016D17B2B4}"/>
          </ac:grpSpMkLst>
        </pc:grpChg>
        <pc:grpChg chg="del mod">
          <ac:chgData name="Hadi Aghazadeh Kohneh Shahri" userId="b00fc067-4288-4d72-a1a2-55316581d833" providerId="ADAL" clId="{E6474552-31F5-4A7D-A7FD-E44E93CB800F}" dt="2022-08-01T18:06:55.730" v="5517" actId="165"/>
          <ac:grpSpMkLst>
            <pc:docMk/>
            <pc:sldMk cId="292070233" sldId="260"/>
            <ac:grpSpMk id="13" creationId="{CA9601CE-3DF4-9F77-1CA1-AD5D3038C5AC}"/>
          </ac:grpSpMkLst>
        </pc:grpChg>
        <pc:graphicFrameChg chg="add del mod modGraphic">
          <ac:chgData name="Hadi Aghazadeh Kohneh Shahri" userId="b00fc067-4288-4d72-a1a2-55316581d833" providerId="ADAL" clId="{E6474552-31F5-4A7D-A7FD-E44E93CB800F}" dt="2022-07-30T23:02:12.191" v="3196" actId="478"/>
          <ac:graphicFrameMkLst>
            <pc:docMk/>
            <pc:sldMk cId="292070233" sldId="260"/>
            <ac:graphicFrameMk id="6" creationId="{67A509E9-17CA-324B-EC57-AFCF72C97F7B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8-01T18:06:21.280" v="5511" actId="18245"/>
          <ac:graphicFrameMkLst>
            <pc:docMk/>
            <pc:sldMk cId="292070233" sldId="260"/>
            <ac:graphicFrameMk id="7" creationId="{EB758302-06BB-5BCC-B6ED-3FE762340A0B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8-01T18:06:46.761" v="5516" actId="18245"/>
          <ac:graphicFrameMkLst>
            <pc:docMk/>
            <pc:sldMk cId="292070233" sldId="260"/>
            <ac:graphicFrameMk id="8" creationId="{22B55C1E-204E-7AEC-9F7E-290A4CA8EE7A}"/>
          </ac:graphicFrameMkLst>
        </pc:graphicFrameChg>
      </pc:sldChg>
      <pc:sldChg chg="del">
        <pc:chgData name="Hadi Aghazadeh Kohneh Shahri" userId="b00fc067-4288-4d72-a1a2-55316581d833" providerId="ADAL" clId="{E6474552-31F5-4A7D-A7FD-E44E93CB800F}" dt="2022-07-30T20:38:07.044" v="2" actId="47"/>
        <pc:sldMkLst>
          <pc:docMk/>
          <pc:sldMk cId="2661542875" sldId="260"/>
        </pc:sldMkLst>
      </pc:sldChg>
      <pc:sldChg chg="del">
        <pc:chgData name="Hadi Aghazadeh Kohneh Shahri" userId="b00fc067-4288-4d72-a1a2-55316581d833" providerId="ADAL" clId="{E6474552-31F5-4A7D-A7FD-E44E93CB800F}" dt="2022-07-30T20:38:07.497" v="3" actId="47"/>
        <pc:sldMkLst>
          <pc:docMk/>
          <pc:sldMk cId="3554286482" sldId="261"/>
        </pc:sldMkLst>
      </pc:sldChg>
      <pc:sldChg chg="addSp delSp modSp add mod modAnim">
        <pc:chgData name="Hadi Aghazadeh Kohneh Shahri" userId="b00fc067-4288-4d72-a1a2-55316581d833" providerId="ADAL" clId="{E6474552-31F5-4A7D-A7FD-E44E93CB800F}" dt="2022-08-01T20:18:57.553" v="6245" actId="20577"/>
        <pc:sldMkLst>
          <pc:docMk/>
          <pc:sldMk cId="3807569384" sldId="261"/>
        </pc:sldMkLst>
        <pc:spChg chg="mod">
          <ac:chgData name="Hadi Aghazadeh Kohneh Shahri" userId="b00fc067-4288-4d72-a1a2-55316581d833" providerId="ADAL" clId="{E6474552-31F5-4A7D-A7FD-E44E93CB800F}" dt="2022-08-01T20:18:57.553" v="6245" actId="20577"/>
          <ac:spMkLst>
            <pc:docMk/>
            <pc:sldMk cId="3807569384" sldId="261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0T23:53:15.643" v="4572" actId="20577"/>
          <ac:spMkLst>
            <pc:docMk/>
            <pc:sldMk cId="3807569384" sldId="261"/>
            <ac:spMk id="3" creationId="{E1735D7C-6796-A142-AA52-64D0BC4724F8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7" creationId="{65185641-DB25-5334-F6B0-16CF8DEBBB01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8" creationId="{DC18DB42-B09F-270E-C2C7-B7BEC932048D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0" creationId="{7177434D-FEDB-73E4-562C-934F8F6907AA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1" creationId="{5F6E7951-BACB-6465-541C-6AC626E741FA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2" creationId="{AF1FD08E-4709-8A47-D08B-276AC8F87F97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3" creationId="{E4160992-5105-7556-5D7A-25C65E5A130F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4" creationId="{72B3016E-A4E8-9F67-54C1-EA4BD05DC87C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5" creationId="{26CACDE1-68BC-AF41-357F-0D49218C5E59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6" creationId="{4C26E361-0E54-BA13-F944-2A9C5F72F24E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7" creationId="{4C49F6A7-33DA-12C0-09CC-7FE2288F15D3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8" creationId="{7314823E-E372-0D3B-AF62-656A85118646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19" creationId="{1461EDE3-7BF0-1444-5F96-578E0D177A12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20" creationId="{9067EF25-044E-6163-EF69-0B656A10B3CB}"/>
          </ac:spMkLst>
        </pc:spChg>
        <pc:spChg chg="mod topLvl">
          <ac:chgData name="Hadi Aghazadeh Kohneh Shahri" userId="b00fc067-4288-4d72-a1a2-55316581d833" providerId="ADAL" clId="{E6474552-31F5-4A7D-A7FD-E44E93CB800F}" dt="2022-08-01T18:07:35.850" v="5526" actId="165"/>
          <ac:spMkLst>
            <pc:docMk/>
            <pc:sldMk cId="3807569384" sldId="261"/>
            <ac:spMk id="21" creationId="{93A5353F-104F-8E90-98D1-C4858E52C930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3" creationId="{9834CE19-ECFA-105B-553E-6592A4DAAC9A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4" creationId="{E647A740-1499-DC32-AB8A-1EB22A7BBD7D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5" creationId="{47D21C7A-E987-A291-591B-3B32AEF824DE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6" creationId="{E35873F8-E79C-1B4E-EDA3-6D022B7964F5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7" creationId="{69664E5C-C129-364D-41AD-1B53696C95BB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8" creationId="{9234AA17-464B-B16F-BA82-C2063A0D9692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29" creationId="{F0A33776-2D9C-E71E-4DDF-0BA447BA1741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0" creationId="{3744C042-C40A-3E6A-435C-B4EB7E86CC6C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1" creationId="{2B0FAC67-4384-58A6-2265-CE6C837EA7A8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2" creationId="{35029739-28F9-464E-FE8E-B4D24C0EA894}"/>
          </ac:spMkLst>
        </pc:spChg>
        <pc:spChg chg="mod topLvl">
          <ac:chgData name="Hadi Aghazadeh Kohneh Shahri" userId="b00fc067-4288-4d72-a1a2-55316581d833" providerId="ADAL" clId="{E6474552-31F5-4A7D-A7FD-E44E93CB800F}" dt="2022-08-01T18:08:17.029" v="5534" actId="165"/>
          <ac:spMkLst>
            <pc:docMk/>
            <pc:sldMk cId="3807569384" sldId="261"/>
            <ac:spMk id="33" creationId="{E7F6B098-222C-EC9C-F6C4-91C28439959B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4" creationId="{6C838FA9-0638-2A37-C2E4-196E36733F2F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5" creationId="{2B6CEF60-B116-50D2-BC45-FD223B07C9C6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6" creationId="{0357ECFB-5631-8125-1285-DEB15B3B4BCC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7" creationId="{6F2E58AE-F4D1-AF2B-A784-99E5D5CADC28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8" creationId="{B741B89C-2C2F-39E8-3D4B-4778F58CB9AB}"/>
          </ac:spMkLst>
        </pc:spChg>
        <pc:spChg chg="add mod">
          <ac:chgData name="Hadi Aghazadeh Kohneh Shahri" userId="b00fc067-4288-4d72-a1a2-55316581d833" providerId="ADAL" clId="{E6474552-31F5-4A7D-A7FD-E44E93CB800F}" dt="2022-08-01T18:10:19.027" v="5593" actId="571"/>
          <ac:spMkLst>
            <pc:docMk/>
            <pc:sldMk cId="3807569384" sldId="261"/>
            <ac:spMk id="39" creationId="{23CFCD6F-CC86-4D81-4A4B-48C382DB01E0}"/>
          </ac:spMkLst>
        </pc:spChg>
        <pc:grpChg chg="del mod">
          <ac:chgData name="Hadi Aghazadeh Kohneh Shahri" userId="b00fc067-4288-4d72-a1a2-55316581d833" providerId="ADAL" clId="{E6474552-31F5-4A7D-A7FD-E44E93CB800F}" dt="2022-08-01T18:07:35.850" v="5526" actId="165"/>
          <ac:grpSpMkLst>
            <pc:docMk/>
            <pc:sldMk cId="3807569384" sldId="261"/>
            <ac:grpSpMk id="5" creationId="{6A749BE7-AAB1-8352-44CB-B82B75C8F543}"/>
          </ac:grpSpMkLst>
        </pc:grpChg>
        <pc:grpChg chg="del mod">
          <ac:chgData name="Hadi Aghazadeh Kohneh Shahri" userId="b00fc067-4288-4d72-a1a2-55316581d833" providerId="ADAL" clId="{E6474552-31F5-4A7D-A7FD-E44E93CB800F}" dt="2022-08-01T18:08:17.029" v="5534" actId="165"/>
          <ac:grpSpMkLst>
            <pc:docMk/>
            <pc:sldMk cId="3807569384" sldId="261"/>
            <ac:grpSpMk id="22" creationId="{EFE1011D-7563-4075-7702-01ECD478E8FC}"/>
          </ac:grpSpMkLst>
        </pc:grpChg>
        <pc:graphicFrameChg chg="add del mod modGraphic">
          <ac:chgData name="Hadi Aghazadeh Kohneh Shahri" userId="b00fc067-4288-4d72-a1a2-55316581d833" providerId="ADAL" clId="{E6474552-31F5-4A7D-A7FD-E44E93CB800F}" dt="2022-08-01T18:07:32.217" v="5525" actId="18245"/>
          <ac:graphicFrameMkLst>
            <pc:docMk/>
            <pc:sldMk cId="3807569384" sldId="261"/>
            <ac:graphicFrameMk id="6" creationId="{DC156852-BEA8-B4AC-E57C-EC579F36F383}"/>
          </ac:graphicFrameMkLst>
        </pc:graphicFrameChg>
        <pc:graphicFrameChg chg="del mod modGraphic">
          <ac:chgData name="Hadi Aghazadeh Kohneh Shahri" userId="b00fc067-4288-4d72-a1a2-55316581d833" providerId="ADAL" clId="{E6474552-31F5-4A7D-A7FD-E44E93CB800F}" dt="2022-07-30T23:24:56.999" v="3995" actId="478"/>
          <ac:graphicFrameMkLst>
            <pc:docMk/>
            <pc:sldMk cId="3807569384" sldId="261"/>
            <ac:graphicFrameMk id="7" creationId="{EB758302-06BB-5BCC-B6ED-3FE762340A0B}"/>
          </ac:graphicFrameMkLst>
        </pc:graphicFrameChg>
        <pc:graphicFrameChg chg="add del mod">
          <ac:chgData name="Hadi Aghazadeh Kohneh Shahri" userId="b00fc067-4288-4d72-a1a2-55316581d833" providerId="ADAL" clId="{E6474552-31F5-4A7D-A7FD-E44E93CB800F}" dt="2022-07-31T00:06:16.532" v="4886" actId="478"/>
          <ac:graphicFrameMkLst>
            <pc:docMk/>
            <pc:sldMk cId="3807569384" sldId="261"/>
            <ac:graphicFrameMk id="8" creationId="{85F72487-47C5-BD3E-3A93-91EFF85BC1C8}"/>
          </ac:graphicFrameMkLst>
        </pc:graphicFrameChg>
        <pc:graphicFrameChg chg="add del mod">
          <ac:chgData name="Hadi Aghazadeh Kohneh Shahri" userId="b00fc067-4288-4d72-a1a2-55316581d833" providerId="ADAL" clId="{E6474552-31F5-4A7D-A7FD-E44E93CB800F}" dt="2022-08-01T18:08:08.710" v="5533" actId="18245"/>
          <ac:graphicFrameMkLst>
            <pc:docMk/>
            <pc:sldMk cId="3807569384" sldId="261"/>
            <ac:graphicFrameMk id="9" creationId="{8C8BBCB5-1D31-66A8-3BB3-E482EF7D8FA5}"/>
          </ac:graphicFrameMkLst>
        </pc:graphicFrameChg>
      </pc:sldChg>
      <pc:sldChg chg="addSp delSp modSp add mod modAnim">
        <pc:chgData name="Hadi Aghazadeh Kohneh Shahri" userId="b00fc067-4288-4d72-a1a2-55316581d833" providerId="ADAL" clId="{E6474552-31F5-4A7D-A7FD-E44E93CB800F}" dt="2022-08-01T22:38:28.696" v="7743" actId="20577"/>
        <pc:sldMkLst>
          <pc:docMk/>
          <pc:sldMk cId="1492950055" sldId="262"/>
        </pc:sldMkLst>
        <pc:spChg chg="mod">
          <ac:chgData name="Hadi Aghazadeh Kohneh Shahri" userId="b00fc067-4288-4d72-a1a2-55316581d833" providerId="ADAL" clId="{E6474552-31F5-4A7D-A7FD-E44E93CB800F}" dt="2022-07-31T00:00:56.619" v="4776" actId="20577"/>
          <ac:spMkLst>
            <pc:docMk/>
            <pc:sldMk cId="1492950055" sldId="262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2:38:28.696" v="7743" actId="20577"/>
          <ac:spMkLst>
            <pc:docMk/>
            <pc:sldMk cId="1492950055" sldId="262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7-30T23:59:29.862" v="4673" actId="478"/>
          <ac:spMkLst>
            <pc:docMk/>
            <pc:sldMk cId="1492950055" sldId="262"/>
            <ac:spMk id="5" creationId="{E0494138-9AEF-791E-FF97-41785C91113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7" creationId="{7941F93E-07C4-B478-80D0-760FFEDC4101}"/>
          </ac:spMkLst>
        </pc:spChg>
        <pc:spChg chg="add del mod">
          <ac:chgData name="Hadi Aghazadeh Kohneh Shahri" userId="b00fc067-4288-4d72-a1a2-55316581d833" providerId="ADAL" clId="{E6474552-31F5-4A7D-A7FD-E44E93CB800F}" dt="2022-07-30T23:59:29.093" v="4672" actId="478"/>
          <ac:spMkLst>
            <pc:docMk/>
            <pc:sldMk cId="1492950055" sldId="262"/>
            <ac:spMk id="7" creationId="{AE89B8CC-2E55-E67F-1690-12BB5A5B7105}"/>
          </ac:spMkLst>
        </pc:spChg>
        <pc:spChg chg="add del mod">
          <ac:chgData name="Hadi Aghazadeh Kohneh Shahri" userId="b00fc067-4288-4d72-a1a2-55316581d833" providerId="ADAL" clId="{E6474552-31F5-4A7D-A7FD-E44E93CB800F}" dt="2022-07-30T23:59:49.782" v="4679" actId="478"/>
          <ac:spMkLst>
            <pc:docMk/>
            <pc:sldMk cId="1492950055" sldId="262"/>
            <ac:spMk id="8" creationId="{46885D5A-C7DB-835A-D277-6B65744BFB4F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8" creationId="{EF0BCC9D-E962-65DB-B0B5-E691F729E680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9" creationId="{0DE74156-07D0-5DD7-DD27-51DCF352B13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2" creationId="{A35EA981-90A6-8F6A-82AA-EDF937C97309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3" creationId="{A9E40E87-C276-A3DC-79E9-6600ED74140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4" creationId="{A4F89C3C-4420-8E88-EB37-8EBC4EF97BE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5" creationId="{EBE05AF5-68D4-79F1-9139-4C1BE01C0935}"/>
          </ac:spMkLst>
        </pc:spChg>
        <pc:spChg chg="add mod">
          <ac:chgData name="Hadi Aghazadeh Kohneh Shahri" userId="b00fc067-4288-4d72-a1a2-55316581d833" providerId="ADAL" clId="{E6474552-31F5-4A7D-A7FD-E44E93CB800F}" dt="2022-07-31T00:06:48.784" v="4890" actId="1076"/>
          <ac:spMkLst>
            <pc:docMk/>
            <pc:sldMk cId="1492950055" sldId="262"/>
            <ac:spMk id="16" creationId="{D81AC21A-61CC-754D-B885-5EFD05E37F7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7" creationId="{39EFBAA5-A489-464D-A864-33C8A6DCF0F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8" creationId="{0E3B471D-2B16-8F77-DBE4-454F1C1DC67E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19" creationId="{994174A4-3D0C-8402-B4E4-A83D3560D8F4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0" creationId="{EFB45B0A-378E-7A3C-F4D1-99D5FDCD7C31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1" creationId="{EF19B4B9-52C2-ACD2-5CF2-8035EA1C83E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2" creationId="{25E06B94-A063-A7FD-B06D-8987D00690E2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3" creationId="{B3B01AD0-B57A-6F12-22C3-0A860349C07F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4" creationId="{039AFA8D-23C0-D17C-8CCB-7178F7E8EF26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5" creationId="{7209D7D5-BDC3-90C6-B0EE-6433A5B73EDF}"/>
          </ac:spMkLst>
        </pc:spChg>
        <pc:spChg chg="mod topLvl">
          <ac:chgData name="Hadi Aghazadeh Kohneh Shahri" userId="b00fc067-4288-4d72-a1a2-55316581d833" providerId="ADAL" clId="{E6474552-31F5-4A7D-A7FD-E44E93CB800F}" dt="2022-08-01T22:31:13.207" v="7597" actId="20577"/>
          <ac:spMkLst>
            <pc:docMk/>
            <pc:sldMk cId="1492950055" sldId="262"/>
            <ac:spMk id="26" creationId="{C2A76F09-FB05-0394-CFA7-7A165D665885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7" creationId="{D5C6883D-215C-F01D-BE5B-CF0A40EF311A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8" creationId="{142F5DEF-E81B-CF7A-2457-92AF3F2D23B4}"/>
          </ac:spMkLst>
        </pc:spChg>
        <pc:spChg chg="mod topLvl">
          <ac:chgData name="Hadi Aghazadeh Kohneh Shahri" userId="b00fc067-4288-4d72-a1a2-55316581d833" providerId="ADAL" clId="{E6474552-31F5-4A7D-A7FD-E44E93CB800F}" dt="2022-08-01T18:08:47.060" v="5541" actId="165"/>
          <ac:spMkLst>
            <pc:docMk/>
            <pc:sldMk cId="1492950055" sldId="262"/>
            <ac:spMk id="29" creationId="{E19802DA-6EF1-204F-229A-D098665C373B}"/>
          </ac:spMkLst>
        </pc:spChg>
        <pc:grpChg chg="del mod">
          <ac:chgData name="Hadi Aghazadeh Kohneh Shahri" userId="b00fc067-4288-4d72-a1a2-55316581d833" providerId="ADAL" clId="{E6474552-31F5-4A7D-A7FD-E44E93CB800F}" dt="2022-08-01T18:08:47.060" v="5541" actId="165"/>
          <ac:grpSpMkLst>
            <pc:docMk/>
            <pc:sldMk cId="1492950055" sldId="262"/>
            <ac:grpSpMk id="5" creationId="{2F361826-6AA3-9B64-DEBF-6AF67FC32376}"/>
          </ac:grpSpMkLst>
        </pc:grpChg>
        <pc:graphicFrameChg chg="del mod">
          <ac:chgData name="Hadi Aghazadeh Kohneh Shahri" userId="b00fc067-4288-4d72-a1a2-55316581d833" providerId="ADAL" clId="{E6474552-31F5-4A7D-A7FD-E44E93CB800F}" dt="2022-08-01T18:08:44.148" v="5540" actId="18245"/>
          <ac:graphicFrameMkLst>
            <pc:docMk/>
            <pc:sldMk cId="1492950055" sldId="262"/>
            <ac:graphicFrameMk id="6" creationId="{DC156852-BEA8-B4AC-E57C-EC579F36F383}"/>
          </ac:graphicFrameMkLst>
        </pc:graphicFrameChg>
        <pc:cxnChg chg="add mod">
          <ac:chgData name="Hadi Aghazadeh Kohneh Shahri" userId="b00fc067-4288-4d72-a1a2-55316581d833" providerId="ADAL" clId="{E6474552-31F5-4A7D-A7FD-E44E93CB800F}" dt="2022-07-31T00:06:48.784" v="4890" actId="1076"/>
          <ac:cxnSpMkLst>
            <pc:docMk/>
            <pc:sldMk cId="1492950055" sldId="262"/>
            <ac:cxnSpMk id="10" creationId="{AF76EC02-0157-1F7A-F0CB-0FB8FB03E025}"/>
          </ac:cxnSpMkLst>
        </pc:cxnChg>
        <pc:cxnChg chg="add mod">
          <ac:chgData name="Hadi Aghazadeh Kohneh Shahri" userId="b00fc067-4288-4d72-a1a2-55316581d833" providerId="ADAL" clId="{E6474552-31F5-4A7D-A7FD-E44E93CB800F}" dt="2022-07-31T00:06:48.784" v="4890" actId="1076"/>
          <ac:cxnSpMkLst>
            <pc:docMk/>
            <pc:sldMk cId="1492950055" sldId="262"/>
            <ac:cxnSpMk id="11" creationId="{9E726ACD-3D81-47B4-5B1C-972FBB1B1780}"/>
          </ac:cxnSpMkLst>
        </pc:cxnChg>
      </pc:sldChg>
      <pc:sldChg chg="del">
        <pc:chgData name="Hadi Aghazadeh Kohneh Shahri" userId="b00fc067-4288-4d72-a1a2-55316581d833" providerId="ADAL" clId="{E6474552-31F5-4A7D-A7FD-E44E93CB800F}" dt="2022-07-30T20:38:08.279" v="5" actId="47"/>
        <pc:sldMkLst>
          <pc:docMk/>
          <pc:sldMk cId="3184361166" sldId="262"/>
        </pc:sldMkLst>
      </pc:sldChg>
      <pc:sldChg chg="del">
        <pc:chgData name="Hadi Aghazadeh Kohneh Shahri" userId="b00fc067-4288-4d72-a1a2-55316581d833" providerId="ADAL" clId="{E6474552-31F5-4A7D-A7FD-E44E93CB800F}" dt="2022-07-30T20:38:08.685" v="6" actId="47"/>
        <pc:sldMkLst>
          <pc:docMk/>
          <pc:sldMk cId="2345831463" sldId="263"/>
        </pc:sldMkLst>
      </pc:sldChg>
      <pc:sldChg chg="addSp delSp modSp add mod ord modAnim">
        <pc:chgData name="Hadi Aghazadeh Kohneh Shahri" userId="b00fc067-4288-4d72-a1a2-55316581d833" providerId="ADAL" clId="{E6474552-31F5-4A7D-A7FD-E44E93CB800F}" dt="2022-08-01T20:18:46.569" v="6239" actId="404"/>
        <pc:sldMkLst>
          <pc:docMk/>
          <pc:sldMk cId="2926797252" sldId="263"/>
        </pc:sldMkLst>
        <pc:spChg chg="mod">
          <ac:chgData name="Hadi Aghazadeh Kohneh Shahri" userId="b00fc067-4288-4d72-a1a2-55316581d833" providerId="ADAL" clId="{E6474552-31F5-4A7D-A7FD-E44E93CB800F}" dt="2022-08-01T20:18:46.569" v="6239" actId="404"/>
          <ac:spMkLst>
            <pc:docMk/>
            <pc:sldMk cId="2926797252" sldId="263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7-31T00:44:23.958" v="5393" actId="20577"/>
          <ac:spMkLst>
            <pc:docMk/>
            <pc:sldMk cId="2926797252" sldId="263"/>
            <ac:spMk id="3" creationId="{E1735D7C-6796-A142-AA52-64D0BC4724F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7" creationId="{178067D6-B4BC-E963-AEE8-1C19D9A02CCB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8" creationId="{D9DA83D4-E304-2EA2-83F4-B749358B50BE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9" creationId="{426AD207-5A16-5D17-2140-8CABABB76464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0" creationId="{EE786A16-5C27-F0D1-4EDD-E66DB5215850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1" creationId="{CA8B6687-D043-054E-D277-F4438BD8068A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2" creationId="{DE3FF33A-5CC6-CE38-94D8-F2010D73F74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3" creationId="{BD85A027-580E-D574-EBF5-DFAF32EA7F97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4" creationId="{2577681A-208E-2D8B-376A-2C45200123E0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5" creationId="{76FF6A72-6C81-4C12-8626-A3D5926DABB2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6" creationId="{BEE70AB3-8660-F072-BEA2-48B0480D15E6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7" creationId="{600E690B-058B-9BAC-6BFC-BFA3A46D5E63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8" creationId="{E4A2F9AD-2BCB-CE38-9B1D-213F9800D318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19" creationId="{F6B4531B-2DF2-55F2-2393-5A2D070FF211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0" creationId="{A7F512DA-3F28-228B-44C4-66C8D9FD86F5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1" creationId="{3E589E02-FAE9-BA2D-4B1C-C04E058DCAE9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2" creationId="{F5E1FD3D-5CF3-EEF1-9351-29FDA3074F42}"/>
          </ac:spMkLst>
        </pc:spChg>
        <pc:spChg chg="mod topLvl">
          <ac:chgData name="Hadi Aghazadeh Kohneh Shahri" userId="b00fc067-4288-4d72-a1a2-55316581d833" providerId="ADAL" clId="{E6474552-31F5-4A7D-A7FD-E44E93CB800F}" dt="2022-08-01T18:11:36.716" v="5628" actId="165"/>
          <ac:spMkLst>
            <pc:docMk/>
            <pc:sldMk cId="2926797252" sldId="263"/>
            <ac:spMk id="23" creationId="{D7377CC5-D9EA-60E3-C27D-E93514CDD74E}"/>
          </ac:spMkLst>
        </pc:spChg>
        <pc:grpChg chg="del mod">
          <ac:chgData name="Hadi Aghazadeh Kohneh Shahri" userId="b00fc067-4288-4d72-a1a2-55316581d833" providerId="ADAL" clId="{E6474552-31F5-4A7D-A7FD-E44E93CB800F}" dt="2022-08-01T18:11:36.716" v="5628" actId="165"/>
          <ac:grpSpMkLst>
            <pc:docMk/>
            <pc:sldMk cId="2926797252" sldId="263"/>
            <ac:grpSpMk id="5" creationId="{8D709F9D-5C63-1F99-6726-2A79B47DE9D5}"/>
          </ac:grpSpMkLst>
        </pc:grpChg>
        <pc:graphicFrameChg chg="del mod">
          <ac:chgData name="Hadi Aghazadeh Kohneh Shahri" userId="b00fc067-4288-4d72-a1a2-55316581d833" providerId="ADAL" clId="{E6474552-31F5-4A7D-A7FD-E44E93CB800F}" dt="2022-08-01T18:11:33.691" v="5627" actId="18245"/>
          <ac:graphicFrameMkLst>
            <pc:docMk/>
            <pc:sldMk cId="2926797252" sldId="263"/>
            <ac:graphicFrameMk id="6" creationId="{DC156852-BEA8-B4AC-E57C-EC579F36F383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7-31T00:40:59.086" v="5164" actId="478"/>
          <ac:graphicFrameMkLst>
            <pc:docMk/>
            <pc:sldMk cId="2926797252" sldId="263"/>
            <ac:graphicFrameMk id="7" creationId="{8A300251-3C9C-B400-9E57-AF6F9110DCD3}"/>
          </ac:graphicFrameMkLst>
        </pc:graphicFrameChg>
        <pc:graphicFrameChg chg="del mod">
          <ac:chgData name="Hadi Aghazadeh Kohneh Shahri" userId="b00fc067-4288-4d72-a1a2-55316581d833" providerId="ADAL" clId="{E6474552-31F5-4A7D-A7FD-E44E93CB800F}" dt="2022-07-31T00:33:41.824" v="5021" actId="478"/>
          <ac:graphicFrameMkLst>
            <pc:docMk/>
            <pc:sldMk cId="2926797252" sldId="263"/>
            <ac:graphicFrameMk id="8" creationId="{85F72487-47C5-BD3E-3A93-91EFF85BC1C8}"/>
          </ac:graphicFrameMkLst>
        </pc:graphicFrameChg>
        <pc:graphicFrameChg chg="add del mod modGraphic">
          <ac:chgData name="Hadi Aghazadeh Kohneh Shahri" userId="b00fc067-4288-4d72-a1a2-55316581d833" providerId="ADAL" clId="{E6474552-31F5-4A7D-A7FD-E44E93CB800F}" dt="2022-07-31T00:42:34.884" v="5187" actId="478"/>
          <ac:graphicFrameMkLst>
            <pc:docMk/>
            <pc:sldMk cId="2926797252" sldId="263"/>
            <ac:graphicFrameMk id="9" creationId="{3AA105EA-4CC9-456C-4655-36D99A52948D}"/>
          </ac:graphicFrameMkLst>
        </pc:graphicFrameChg>
      </pc:sldChg>
      <pc:sldChg chg="modSp add mod ord modAnim">
        <pc:chgData name="Hadi Aghazadeh Kohneh Shahri" userId="b00fc067-4288-4d72-a1a2-55316581d833" providerId="ADAL" clId="{E6474552-31F5-4A7D-A7FD-E44E93CB800F}" dt="2022-08-01T22:38:58.251" v="7775"/>
        <pc:sldMkLst>
          <pc:docMk/>
          <pc:sldMk cId="2111526698" sldId="264"/>
        </pc:sldMkLst>
        <pc:spChg chg="mod">
          <ac:chgData name="Hadi Aghazadeh Kohneh Shahri" userId="b00fc067-4288-4d72-a1a2-55316581d833" providerId="ADAL" clId="{E6474552-31F5-4A7D-A7FD-E44E93CB800F}" dt="2022-08-01T22:38:58.251" v="7775"/>
          <ac:spMkLst>
            <pc:docMk/>
            <pc:sldMk cId="2111526698" sldId="264"/>
            <ac:spMk id="2" creationId="{BB0B49FC-91C4-7E4C-B0DF-F13D8EA4BEBD}"/>
          </ac:spMkLst>
        </pc:spChg>
        <pc:spChg chg="mod">
          <ac:chgData name="Hadi Aghazadeh Kohneh Shahri" userId="b00fc067-4288-4d72-a1a2-55316581d833" providerId="ADAL" clId="{E6474552-31F5-4A7D-A7FD-E44E93CB800F}" dt="2022-08-01T21:12:25.904" v="7595" actId="27107"/>
          <ac:spMkLst>
            <pc:docMk/>
            <pc:sldMk cId="2111526698" sldId="264"/>
            <ac:spMk id="3" creationId="{E1735D7C-6796-A142-AA52-64D0BC4724F8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7.888" v="4" actId="47"/>
        <pc:sldMkLst>
          <pc:docMk/>
          <pc:sldMk cId="3426165559" sldId="264"/>
        </pc:sldMkLst>
      </pc:sldChg>
      <pc:sldChg chg="addSp delSp modSp add del mod delAnim">
        <pc:chgData name="Hadi Aghazadeh Kohneh Shahri" userId="b00fc067-4288-4d72-a1a2-55316581d833" providerId="ADAL" clId="{E6474552-31F5-4A7D-A7FD-E44E93CB800F}" dt="2022-08-07T21:33:51.248" v="7791" actId="47"/>
        <pc:sldMkLst>
          <pc:docMk/>
          <pc:sldMk cId="1312645278" sldId="265"/>
        </pc:sldMkLst>
        <pc:spChg chg="del">
          <ac:chgData name="Hadi Aghazadeh Kohneh Shahri" userId="b00fc067-4288-4d72-a1a2-55316581d833" providerId="ADAL" clId="{E6474552-31F5-4A7D-A7FD-E44E93CB800F}" dt="2022-08-07T20:57:02.182" v="7789" actId="478"/>
          <ac:spMkLst>
            <pc:docMk/>
            <pc:sldMk cId="1312645278" sldId="265"/>
            <ac:spMk id="3" creationId="{E1735D7C-6796-A142-AA52-64D0BC4724F8}"/>
          </ac:spMkLst>
        </pc:spChg>
        <pc:spChg chg="add del mod">
          <ac:chgData name="Hadi Aghazadeh Kohneh Shahri" userId="b00fc067-4288-4d72-a1a2-55316581d833" providerId="ADAL" clId="{E6474552-31F5-4A7D-A7FD-E44E93CB800F}" dt="2022-08-07T20:57:04.728" v="7790" actId="478"/>
          <ac:spMkLst>
            <pc:docMk/>
            <pc:sldMk cId="1312645278" sldId="265"/>
            <ac:spMk id="6" creationId="{015A8042-67E2-FB75-9E6D-F3A19D6FB71F}"/>
          </ac:spMkLst>
        </pc:spChg>
      </pc:sldChg>
      <pc:sldChg chg="del">
        <pc:chgData name="Hadi Aghazadeh Kohneh Shahri" userId="b00fc067-4288-4d72-a1a2-55316581d833" providerId="ADAL" clId="{E6474552-31F5-4A7D-A7FD-E44E93CB800F}" dt="2022-07-30T20:38:09.029" v="7" actId="47"/>
        <pc:sldMkLst>
          <pc:docMk/>
          <pc:sldMk cId="420905548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92" y="2604824"/>
            <a:ext cx="11062915" cy="10656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AI-Powered Route Recommendations Web Application </a:t>
            </a:r>
            <a:r>
              <a:rPr lang="en-US" sz="3200"/>
              <a:t>based on Extreme </a:t>
            </a:r>
            <a:r>
              <a:rPr lang="en-US" sz="3200" dirty="0"/>
              <a:t>Weather Conditions and Green Gas Emissions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Mahdi Mohammadizadeh, Hadi Aghazadeh</a:t>
            </a:r>
          </a:p>
          <a:p>
            <a:r>
              <a:rPr lang="en-US" dirty="0"/>
              <a:t>	Geomatics Engineering, Schulich School of 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April-21-2023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Rectangle 108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App Modules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F30ADAB-BBEB-0800-E9A7-16F1F89AA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2514" y="148420"/>
            <a:ext cx="7676266" cy="63904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6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46163D3-B666-4446-84C6-9902EB936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1594988"/>
            <a:ext cx="4171994" cy="234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Criteria representations- Extreme Weather</a:t>
            </a:r>
          </a:p>
        </p:txBody>
      </p:sp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929D9668-B6F9-4C1D-1117-B7DBE43A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703" y="4361467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extreme weather road slopes are chosen as a gentle representation of leakiness on roads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B620E418-05B7-D810-FAA1-4FC0A0182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57" y="556118"/>
            <a:ext cx="4393509" cy="56327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2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1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tx1"/>
                </a:solidFill>
                <a:latin typeface="+mj-lt"/>
              </a:rPr>
              <a:t>Criteria Representations- Gas Emissions</a:t>
            </a:r>
          </a:p>
        </p:txBody>
      </p:sp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929D9668-B6F9-4C1D-1117-B7DBE43A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For Gas emissions, Calgary’s tree data has been used.</a:t>
            </a:r>
          </a:p>
        </p:txBody>
      </p: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9799F8-6119-2F1E-8911-5FC79D413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r="3" b="3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C35FCF4-C3EF-BD43-82E0-05BC237DAD2A}" type="slidenum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92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B39ACD14D5E940972BB3020908F899" ma:contentTypeVersion="0" ma:contentTypeDescription="Create a new document." ma:contentTypeScope="" ma:versionID="cd4f962b02101eac44e4ec211e680e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b6c9a3818803fffc258f5932b4656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B73B85-24E2-4ABC-A119-FC9DA7949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Preprocessing_Report2</Template>
  <TotalTime>3481</TotalTime>
  <Words>72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AI-Powered Route Recommendations Web Application based on Extreme Weather Conditions and Green Gas Emissions</vt:lpstr>
      <vt:lpstr>Web App Modules</vt:lpstr>
      <vt:lpstr>Criteria representations- Extreme Weather</vt:lpstr>
      <vt:lpstr>Criteria Representations- Gas Emissions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Bison Data Preprocessing</dc:title>
  <dc:creator>SAEID KALANTARI</dc:creator>
  <cp:lastModifiedBy>Hadi Aghazadeh</cp:lastModifiedBy>
  <cp:revision>2</cp:revision>
  <dcterms:created xsi:type="dcterms:W3CDTF">2022-03-17T06:14:47Z</dcterms:created>
  <dcterms:modified xsi:type="dcterms:W3CDTF">2023-04-21T17:29:52Z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0x0101008EB39ACD14D5E940972BB3020908F899</vt:lpwstr>
  </property>
</Properties>
</file>