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1" r:id="rId3"/>
    <p:sldId id="257" r:id="rId4"/>
    <p:sldId id="274" r:id="rId5"/>
    <p:sldId id="275" r:id="rId6"/>
    <p:sldId id="270" r:id="rId7"/>
    <p:sldId id="259" r:id="rId8"/>
    <p:sldId id="258" r:id="rId9"/>
    <p:sldId id="260" r:id="rId10"/>
    <p:sldId id="264" r:id="rId11"/>
    <p:sldId id="265" r:id="rId12"/>
    <p:sldId id="266" r:id="rId13"/>
    <p:sldId id="267" r:id="rId14"/>
    <p:sldId id="269" r:id="rId15"/>
    <p:sldId id="276" r:id="rId16"/>
    <p:sldId id="268" r:id="rId17"/>
    <p:sldId id="26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1">
              <a:defRPr>
                <a:cs typeface="12   Yagut_shsmrt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Yekan" pitchFamily="2" charset="-78"/>
              </a:defRPr>
            </a:lvl1pPr>
            <a:lvl2pPr algn="r" rtl="1">
              <a:defRPr>
                <a:cs typeface="B Yekan" pitchFamily="2" charset="-78"/>
              </a:defRPr>
            </a:lvl2pPr>
            <a:lvl3pPr algn="r" rtl="1">
              <a:defRPr>
                <a:cs typeface="B Yekan" pitchFamily="2" charset="-78"/>
              </a:defRPr>
            </a:lvl3pPr>
            <a:lvl4pPr algn="r" rtl="1">
              <a:defRPr>
                <a:cs typeface="B Yekan" pitchFamily="2" charset="-78"/>
              </a:defRPr>
            </a:lvl4pPr>
            <a:lvl5pPr algn="r" rtl="1">
              <a:defRPr>
                <a:cs typeface="B Yeka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0F-E9B1-4D57-8F24-AF643FDFFF4B}" type="datetime1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99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29DBEAB4-F2AB-4B0C-9AD1-49080ED9CD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 anchor="ctr">
            <a:normAutofit/>
          </a:bodyPr>
          <a:lstStyle>
            <a:lvl1pPr algn="r" rtl="1">
              <a:buNone/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B Yekan" pitchFamily="2" charset="-78"/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fa-IR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http://blog.smallbusinessadvocate.com/wp-content/uploads/2012/09/entrepreneu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51012" cy="6477000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a-IR" sz="4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n-lt"/>
                <a:ea typeface="+mn-ea"/>
                <a:cs typeface="B Yekan" pitchFamily="2" charset="-78"/>
              </a:rPr>
              <a:t>کارمندی</a:t>
            </a:r>
            <a:r>
              <a:rPr kumimoji="0" lang="fa-IR" sz="4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 یا </a:t>
            </a:r>
            <a:r>
              <a:rPr kumimoji="0" lang="fa-IR" sz="4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n-lt"/>
                <a:ea typeface="+mn-ea"/>
                <a:cs typeface="B Yekan" pitchFamily="2" charset="-78"/>
              </a:rPr>
              <a:t>کارآفرینی</a:t>
            </a:r>
            <a:r>
              <a:rPr kumimoji="0" lang="fa-IR" sz="4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، مسئله این است!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638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a-IR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n-lt"/>
                <a:ea typeface="+mn-ea"/>
                <a:cs typeface="B Yekan" pitchFamily="2" charset="-78"/>
              </a:rPr>
              <a:t>سری کارآفرینی اینترنتی					مهدی ناصری</a:t>
            </a:r>
            <a:endParaRPr kumimoji="0" lang="fa-IR" sz="2400" b="1" i="0" u="none" strike="noStrike" kern="120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+mn-ea"/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wallanu.com/wp-content/uploads/2013/12/Matrix-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762000"/>
          </a:xfrm>
        </p:spPr>
        <p:txBody>
          <a:bodyPr/>
          <a:lstStyle/>
          <a:p>
            <a:pPr algn="ctr"/>
            <a:r>
              <a:rPr lang="fa-I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شما باید تصمیم بگیرید</a:t>
            </a:r>
            <a:endParaRPr 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http://www.hdwallpapersdesktop.com/Movies/The-Matrix-HD/images/The%20Matrix%20Wallpaper%2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5791201"/>
            <a:ext cx="91440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نه دیگران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60" name="Picture 8" descr="http://mexicoinstitute.files.wordpress.com/2013/03/energy-oil_r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5638800"/>
            <a:ext cx="91440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اقتصاد نفتی ایران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4" descr="http://emeraldsapphire.files.wordpress.com/2012/06/oil-spi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50004"/>
            <a:ext cx="91440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روحیه کارمندپروری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959"/>
            <a:ext cx="4191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اقتصاد نفتی ایران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.dailymail.co.uk/i/pix/2012/05/22/article-0-1339DC12000005DC-843_634x3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662" y="0"/>
            <a:ext cx="9166662" cy="5638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5410200"/>
            <a:ext cx="9144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نظام آموزشی مبتنی بر </a:t>
            </a:r>
          </a:p>
          <a:p>
            <a:pPr algn="ctr" rtl="1"/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استخدام، کاریابی و اشتغال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52400"/>
            <a:ext cx="4191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اقتصاد نفتی ایران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appledeap.files.wordpress.com/2013/03/how-the-world-is-changing.jpg?w=4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5070826" cy="5105400"/>
          </a:xfrm>
          <a:prstGeom prst="rect">
            <a:avLst/>
          </a:prstGeom>
          <a:noFill/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029200" y="0"/>
            <a:ext cx="3962400" cy="6096000"/>
          </a:xfrm>
        </p:spPr>
        <p:txBody>
          <a:bodyPr>
            <a:normAutofit/>
          </a:bodyPr>
          <a:lstStyle/>
          <a:p>
            <a:pPr algn="ctr"/>
            <a:r>
              <a:rPr lang="fa-IR" sz="166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</a:rPr>
              <a:t>ولی</a:t>
            </a:r>
          </a:p>
          <a:p>
            <a:r>
              <a:rPr lang="fa-IR" sz="32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جهان </a:t>
            </a:r>
            <a:r>
              <a:rPr lang="fa-IR" sz="3200" dirty="0" smtClean="0"/>
              <a:t>در حال </a:t>
            </a:r>
            <a:r>
              <a:rPr lang="fa-IR" sz="32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تغییر </a:t>
            </a:r>
            <a:r>
              <a:rPr lang="fa-IR" sz="3200" dirty="0" smtClean="0"/>
              <a:t>است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kareer\pics\540143_10151938831227889_1539842035_n.jpg"/>
          <p:cNvPicPr>
            <a:picLocks noChangeAspect="1" noChangeArrowheads="1"/>
          </p:cNvPicPr>
          <p:nvPr/>
        </p:nvPicPr>
        <p:blipFill>
          <a:blip r:embed="rId2" cstate="print"/>
          <a:srcRect t="2444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 algn="l"/>
            <a:r>
              <a:rPr lang="fa-IR" dirty="0" smtClean="0"/>
              <a:t>کارآفرین، کسی است که از صخره‌ای بلند می‌پرد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kareer\pics\540143_10151938831227889_1539842035_n.jpg"/>
          <p:cNvPicPr>
            <a:picLocks noChangeAspect="1" noChangeArrowheads="1"/>
          </p:cNvPicPr>
          <p:nvPr/>
        </p:nvPicPr>
        <p:blipFill>
          <a:blip r:embed="rId2" cstate="print"/>
          <a:srcRect t="2444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 algn="l"/>
            <a:r>
              <a:rPr lang="fa-IR" dirty="0" smtClean="0"/>
              <a:t>کارآفرین، کسی است که از صخره‌ای بلند می‌پرد</a:t>
            </a:r>
          </a:p>
          <a:p>
            <a:pPr algn="l"/>
            <a:r>
              <a:rPr lang="fa-IR" dirty="0" smtClean="0"/>
              <a:t>بعد دنبال راهی برای فرود می‌گردد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417" t="14166" r="15624" b="10000"/>
          <a:stretch>
            <a:fillRect/>
          </a:stretch>
        </p:blipFill>
        <p:spPr bwMode="auto">
          <a:xfrm>
            <a:off x="0" y="998113"/>
            <a:ext cx="9144000" cy="585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12   Yagut_shsmrt" pitchFamily="2" charset="-78"/>
              </a:rPr>
              <a:t>about.me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12   Yagut_shsmrt" pitchFamily="2" charset="-78"/>
              </a:rPr>
              <a:t>/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12   Yagut_shsmrt" pitchFamily="2" charset="-78"/>
              </a:rPr>
              <a:t>mahdi.nasseri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12   Yagut_shsmrt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AB4-F2AB-4B0C-9AD1-49080ED9CDA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wedotechnologies.com/0_content/careers/Life__Wedo/Career_develo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6096000"/>
          </a:xfrm>
        </p:spPr>
        <p:txBody>
          <a:bodyPr>
            <a:normAutofit/>
          </a:bodyPr>
          <a:lstStyle/>
          <a:p>
            <a:r>
              <a:rPr lang="fa-IR" sz="13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</a:t>
            </a:r>
            <a:endParaRPr lang="fa-IR" sz="8000" cap="none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wedotechnologies.com/0_content/careers/Life__Wedo/Career_develo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6096000"/>
          </a:xfrm>
        </p:spPr>
        <p:txBody>
          <a:bodyPr>
            <a:normAutofit/>
          </a:bodyPr>
          <a:lstStyle/>
          <a:p>
            <a:r>
              <a:rPr lang="fa-IR" sz="13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</a:t>
            </a:r>
            <a:r>
              <a:rPr lang="fa-IR" sz="6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fa-IR" sz="6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fa-IR" sz="6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fa-IR" sz="6000" dirty="0" smtClean="0">
                <a:effectLst/>
              </a:rPr>
              <a:t>مسئله </a:t>
            </a:r>
            <a:r>
              <a:rPr lang="fa-IR" sz="6000" dirty="0" smtClean="0">
                <a:effectLst/>
              </a:rPr>
              <a:t>این است!</a:t>
            </a:r>
            <a:endParaRPr lang="fa-IR" sz="8000" cap="none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businessnewsdaily.com/images/i/000/002/847/original/happy-employ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6096000"/>
          </a:xfrm>
        </p:spPr>
        <p:txBody>
          <a:bodyPr>
            <a:normAutofit/>
          </a:bodyPr>
          <a:lstStyle/>
          <a:p>
            <a:r>
              <a:rPr lang="fa-IR" sz="13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کارمندی</a:t>
            </a:r>
            <a:endParaRPr lang="fa-IR" sz="8000" cap="none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smartbusinesstrends.com/wp-content/uploads/2013/03/super-employ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6096000"/>
          </a:xfrm>
        </p:spPr>
        <p:txBody>
          <a:bodyPr>
            <a:normAutofit/>
          </a:bodyPr>
          <a:lstStyle/>
          <a:p>
            <a:r>
              <a:rPr lang="fa-IR" sz="13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کارآفرینی</a:t>
            </a:r>
            <a:endParaRPr lang="fa-IR" sz="8000" cap="none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44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کارمندی</a:t>
            </a:r>
            <a:r>
              <a:rPr lang="fa-IR" sz="4400" dirty="0" smtClean="0">
                <a:effectLst/>
              </a:rPr>
              <a:t> یا </a:t>
            </a:r>
            <a:r>
              <a:rPr lang="fa-IR" sz="44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کارآفرینی</a:t>
            </a:r>
            <a:r>
              <a:rPr lang="fa-IR" sz="4400" dirty="0" smtClean="0">
                <a:effectLst/>
              </a:rPr>
              <a:t>، مسئله این است!</a:t>
            </a:r>
          </a:p>
          <a:p>
            <a:pPr algn="r"/>
            <a:r>
              <a:rPr lang="fa-IR" sz="28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چه آینده‌ای برای خود تصور کرده‌اید؟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basicnwfl.com/images/volunte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4400" dirty="0" smtClean="0">
                <a:effectLst/>
              </a:rPr>
              <a:t>بیایید از تعریف «</a:t>
            </a:r>
            <a:r>
              <a:rPr lang="fa-IR" sz="44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موفقیت</a:t>
            </a:r>
            <a:r>
              <a:rPr lang="fa-IR" sz="4400" dirty="0" smtClean="0">
                <a:effectLst/>
              </a:rPr>
              <a:t>» شروع کنیم</a:t>
            </a:r>
            <a:endParaRPr lang="fa-IR" sz="44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  <a:p>
            <a:pPr algn="r"/>
            <a:r>
              <a:rPr lang="fa-IR" sz="28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مالی، اجتماعی، ارتباطات،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4400" dirty="0" smtClean="0">
                <a:effectLst/>
              </a:rPr>
              <a:t>هیچ کدام بهتر از دیگری نیست</a:t>
            </a:r>
          </a:p>
          <a:p>
            <a:r>
              <a:rPr lang="fa-IR" sz="4400" dirty="0" smtClean="0">
                <a:effectLst/>
              </a:rPr>
              <a:t>بستگی به </a:t>
            </a:r>
            <a:r>
              <a:rPr lang="fa-IR" sz="44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شما</a:t>
            </a:r>
            <a:r>
              <a:rPr lang="fa-IR" sz="4400" dirty="0" smtClean="0">
                <a:effectLst/>
              </a:rPr>
              <a:t> دارد</a:t>
            </a:r>
          </a:p>
          <a:p>
            <a:pPr algn="r"/>
            <a:r>
              <a:rPr lang="fa-IR" sz="26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مرحله زندگی؟ شخصیت؟ تجربیات؟ توانایی‌ها؟ انتظارات؟ آرزوها؟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130</Words>
  <Application>Microsoft Office PowerPoint</Application>
  <PresentationFormat>On-screen Show (4:3)</PresentationFormat>
  <Paragraphs>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mahdi</cp:lastModifiedBy>
  <cp:revision>26</cp:revision>
  <dcterms:created xsi:type="dcterms:W3CDTF">2006-08-16T00:00:00Z</dcterms:created>
  <dcterms:modified xsi:type="dcterms:W3CDTF">2014-02-09T15:39:28Z</dcterms:modified>
</cp:coreProperties>
</file>