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13004800" cy="97536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FA909-9A8D-46C6-B9B6-2B3C8EE9E28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E77C5-2BA8-4554-A0A5-95BB77BA2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E77C5-2BA8-4554-A0A5-95BB77BA20D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E77C5-2BA8-4554-A0A5-95BB77BA20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kern="0" dirty="0" smtClean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E77C5-2BA8-4554-A0A5-95BB77BA20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E77C5-2BA8-4554-A0A5-95BB77BA20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E77C5-2BA8-4554-A0A5-95BB77BA20D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8"/>
            <a:ext cx="1105408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2" y="5462017"/>
            <a:ext cx="9103359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</p:spPr>
        <p:txBody>
          <a:bodyPr lIns="0" tIns="0" rIns="0" bIns="0"/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</p:spPr>
        <p:txBody>
          <a:bodyPr lIns="0" tIns="0" rIns="0" bIns="0"/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997" y="878269"/>
            <a:ext cx="6148806" cy="919226"/>
          </a:xfrm>
        </p:spPr>
        <p:txBody>
          <a:bodyPr lIns="0" tIns="0" rIns="0" bIns="0"/>
          <a:lstStyle>
            <a:lvl1pPr>
              <a:defRPr sz="6000" b="1" i="0">
                <a:solidFill>
                  <a:srgbClr val="3F81B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5582" y="1595119"/>
            <a:ext cx="10373639" cy="1378839"/>
          </a:xfrm>
        </p:spPr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</p:spPr>
        <p:txBody>
          <a:bodyPr lIns="0" tIns="0" rIns="0" bIns="0"/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</p:spPr>
        <p:txBody>
          <a:bodyPr lIns="0" tIns="0" rIns="0" bIns="0"/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997" y="878269"/>
            <a:ext cx="6148806" cy="919226"/>
          </a:xfrm>
        </p:spPr>
        <p:txBody>
          <a:bodyPr lIns="0" tIns="0" rIns="0" bIns="0"/>
          <a:lstStyle>
            <a:lvl1pPr>
              <a:defRPr sz="6000" b="1" i="0">
                <a:solidFill>
                  <a:srgbClr val="3F81B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9"/>
            <a:ext cx="5657088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9"/>
            <a:ext cx="5657088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</p:spPr>
        <p:txBody>
          <a:bodyPr lIns="0" tIns="0" rIns="0" bIns="0"/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</p:spPr>
        <p:txBody>
          <a:bodyPr lIns="0" tIns="0" rIns="0" bIns="0"/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997" y="878269"/>
            <a:ext cx="6148806" cy="919226"/>
          </a:xfrm>
        </p:spPr>
        <p:txBody>
          <a:bodyPr lIns="0" tIns="0" rIns="0" bIns="0"/>
          <a:lstStyle>
            <a:lvl1pPr>
              <a:defRPr sz="6000" b="1" i="0">
                <a:solidFill>
                  <a:srgbClr val="3F81B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</p:spPr>
        <p:txBody>
          <a:bodyPr lIns="0" tIns="0" rIns="0" bIns="0"/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</p:spPr>
        <p:txBody>
          <a:bodyPr lIns="0" tIns="0" rIns="0" bIns="0"/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</p:spPr>
        <p:txBody>
          <a:bodyPr lIns="0" tIns="0" rIns="0" bIns="0"/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</p:spPr>
        <p:txBody>
          <a:bodyPr lIns="0" tIns="0" rIns="0" bIns="0"/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8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0140" y="48099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4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13601" y="46246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2298" y="45529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69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77644" y="46728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33359" y="48164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4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40472" y="46807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385183" y="79772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661906" y="8313173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5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56705" y="79782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9311" y="82725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407865" y="84215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702542" y="81449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760082" y="62500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036807" y="6585974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31604" y="62510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44211" y="65453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82766" y="66943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077442" y="641770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65940" y="13555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989400" y="11702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1098096" y="10985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953444" y="1218399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1009146" y="13620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1216272" y="12263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1113382" y="44466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90105" y="47825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584904" y="44476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197511" y="47419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136066" y="48909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430742" y="46143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283849" y="1144639"/>
            <a:ext cx="243204" cy="227965"/>
          </a:xfrm>
          <a:custGeom>
            <a:avLst/>
            <a:gdLst/>
            <a:ahLst/>
            <a:cxnLst/>
            <a:rect l="l" t="t" r="r" b="b"/>
            <a:pathLst>
              <a:path w="243205" h="227965">
                <a:moveTo>
                  <a:pt x="121609" y="0"/>
                </a:moveTo>
                <a:lnTo>
                  <a:pt x="84038" y="74942"/>
                </a:lnTo>
                <a:lnTo>
                  <a:pt x="0" y="86959"/>
                </a:lnTo>
                <a:lnTo>
                  <a:pt x="60791" y="145292"/>
                </a:lnTo>
                <a:lnTo>
                  <a:pt x="46454" y="227658"/>
                </a:lnTo>
                <a:lnTo>
                  <a:pt x="121609" y="188752"/>
                </a:lnTo>
                <a:lnTo>
                  <a:pt x="196764" y="227658"/>
                </a:lnTo>
                <a:lnTo>
                  <a:pt x="182427" y="145292"/>
                </a:lnTo>
                <a:lnTo>
                  <a:pt x="243206" y="86959"/>
                </a:lnTo>
                <a:lnTo>
                  <a:pt x="159180" y="74942"/>
                </a:lnTo>
                <a:lnTo>
                  <a:pt x="121609" y="0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565993" y="1480573"/>
            <a:ext cx="319406" cy="299085"/>
          </a:xfrm>
          <a:custGeom>
            <a:avLst/>
            <a:gdLst/>
            <a:ahLst/>
            <a:cxnLst/>
            <a:rect l="l" t="t" r="r" b="b"/>
            <a:pathLst>
              <a:path w="319405" h="299085">
                <a:moveTo>
                  <a:pt x="208729" y="98278"/>
                </a:moveTo>
                <a:lnTo>
                  <a:pt x="159451" y="0"/>
                </a:lnTo>
                <a:lnTo>
                  <a:pt x="110173" y="98278"/>
                </a:lnTo>
                <a:lnTo>
                  <a:pt x="0" y="114038"/>
                </a:lnTo>
                <a:lnTo>
                  <a:pt x="79706" y="190516"/>
                </a:lnTo>
                <a:lnTo>
                  <a:pt x="60895" y="298527"/>
                </a:lnTo>
                <a:lnTo>
                  <a:pt x="159451" y="247516"/>
                </a:lnTo>
                <a:lnTo>
                  <a:pt x="258007" y="298527"/>
                </a:lnTo>
                <a:lnTo>
                  <a:pt x="239183" y="190516"/>
                </a:lnTo>
                <a:lnTo>
                  <a:pt x="318902" y="114038"/>
                </a:lnTo>
                <a:lnTo>
                  <a:pt x="208729" y="98278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764615" y="1145693"/>
            <a:ext cx="153035" cy="150495"/>
          </a:xfrm>
          <a:custGeom>
            <a:avLst/>
            <a:gdLst/>
            <a:ahLst/>
            <a:cxnLst/>
            <a:rect l="l" t="t" r="r" b="b"/>
            <a:pathLst>
              <a:path w="153035" h="150494">
                <a:moveTo>
                  <a:pt x="84696" y="150025"/>
                </a:moveTo>
                <a:lnTo>
                  <a:pt x="106150" y="98582"/>
                </a:lnTo>
                <a:lnTo>
                  <a:pt x="152437" y="66669"/>
                </a:lnTo>
                <a:lnTo>
                  <a:pt x="100180" y="45541"/>
                </a:lnTo>
                <a:lnTo>
                  <a:pt x="67728" y="0"/>
                </a:lnTo>
                <a:lnTo>
                  <a:pt x="46274" y="51442"/>
                </a:lnTo>
                <a:lnTo>
                  <a:pt x="0" y="83355"/>
                </a:lnTo>
                <a:lnTo>
                  <a:pt x="52256" y="104483"/>
                </a:lnTo>
                <a:lnTo>
                  <a:pt x="84696" y="150025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69624" y="1439952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69" h="114300">
                <a:moveTo>
                  <a:pt x="44507" y="0"/>
                </a:moveTo>
                <a:lnTo>
                  <a:pt x="32658" y="41367"/>
                </a:lnTo>
                <a:lnTo>
                  <a:pt x="0" y="69892"/>
                </a:lnTo>
                <a:lnTo>
                  <a:pt x="42019" y="81566"/>
                </a:lnTo>
                <a:lnTo>
                  <a:pt x="71016" y="113708"/>
                </a:lnTo>
                <a:lnTo>
                  <a:pt x="82890" y="72341"/>
                </a:lnTo>
                <a:lnTo>
                  <a:pt x="115523" y="43828"/>
                </a:lnTo>
                <a:lnTo>
                  <a:pt x="73504" y="32154"/>
                </a:lnTo>
                <a:lnTo>
                  <a:pt x="44507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306972" y="1588909"/>
            <a:ext cx="159386" cy="156846"/>
          </a:xfrm>
          <a:custGeom>
            <a:avLst/>
            <a:gdLst/>
            <a:ahLst/>
            <a:cxnLst/>
            <a:rect l="l" t="t" r="r" b="b"/>
            <a:pathLst>
              <a:path w="159384" h="156844">
                <a:moveTo>
                  <a:pt x="79448" y="0"/>
                </a:moveTo>
                <a:lnTo>
                  <a:pt x="59760" y="58814"/>
                </a:lnTo>
                <a:lnTo>
                  <a:pt x="0" y="78191"/>
                </a:lnTo>
                <a:lnTo>
                  <a:pt x="59760" y="97567"/>
                </a:lnTo>
                <a:lnTo>
                  <a:pt x="79448" y="156382"/>
                </a:lnTo>
                <a:lnTo>
                  <a:pt x="99149" y="97567"/>
                </a:lnTo>
                <a:lnTo>
                  <a:pt x="158909" y="78191"/>
                </a:lnTo>
                <a:lnTo>
                  <a:pt x="99149" y="58814"/>
                </a:lnTo>
                <a:lnTo>
                  <a:pt x="79448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607429" y="1312304"/>
            <a:ext cx="121920" cy="120014"/>
          </a:xfrm>
          <a:custGeom>
            <a:avLst/>
            <a:gdLst/>
            <a:ahLst/>
            <a:cxnLst/>
            <a:rect l="l" t="t" r="r" b="b"/>
            <a:pathLst>
              <a:path w="121919" h="120015">
                <a:moveTo>
                  <a:pt x="10018" y="119989"/>
                </a:moveTo>
                <a:lnTo>
                  <a:pt x="63435" y="87289"/>
                </a:lnTo>
                <a:lnTo>
                  <a:pt x="121931" y="110142"/>
                </a:lnTo>
                <a:lnTo>
                  <a:pt x="88692" y="57545"/>
                </a:lnTo>
                <a:lnTo>
                  <a:pt x="111913" y="0"/>
                </a:lnTo>
                <a:lnTo>
                  <a:pt x="58496" y="32700"/>
                </a:lnTo>
                <a:lnTo>
                  <a:pt x="0" y="9846"/>
                </a:lnTo>
                <a:lnTo>
                  <a:pt x="33226" y="62431"/>
                </a:lnTo>
                <a:lnTo>
                  <a:pt x="10018" y="119989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12675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091001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1199697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1055043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11107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1317871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841841" y="64736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665302" y="6288356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773997" y="62166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629343" y="63365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8685046" y="64801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892171" y="63444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837845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837845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366870" y="6150882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275151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652222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123198" y="6208616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12319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536972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583926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1100760" y="6082493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100794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583926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6134983" y="10684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6411706" y="14043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606505" y="10694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219110" y="13637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157665" y="15127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4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452341" y="12361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965041" y="31081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788502" y="2922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897197" y="28511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752543" y="2971000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808247" y="3114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4015371" y="2978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8459083" y="27829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8735805" y="31188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930605" y="27839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543211" y="30782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8481766" y="32272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8776442" y="29506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198482" y="45355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475207" y="48714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670004" y="45365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82611" y="48308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221166" y="4979808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515842" y="4703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542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277700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386398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241744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2974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504572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997" y="878268"/>
            <a:ext cx="614880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3F81B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5582" y="1595119"/>
            <a:ext cx="10373639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27551" y="9261476"/>
            <a:ext cx="1912620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699">
              <a:lnSpc>
                <a:spcPts val="1914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6" dirty="0" smtClean="0"/>
              <a:t>Artisa</a:t>
            </a:r>
            <a:r>
              <a:rPr lang="en-US" spc="-90" dirty="0" smtClean="0"/>
              <a:t>n</a:t>
            </a:r>
            <a:r>
              <a:rPr lang="en-US" spc="-185" dirty="0" smtClean="0"/>
              <a:t>T</a:t>
            </a:r>
            <a:r>
              <a:rPr lang="en-US" spc="60" dirty="0" smtClean="0"/>
              <a:t>alent.com</a:t>
            </a:r>
            <a:endParaRPr lang="en-US" spc="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874" y="9251528"/>
            <a:ext cx="3840479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699">
              <a:lnSpc>
                <a:spcPts val="1995"/>
              </a:lnSpc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pc="-10" dirty="0" smtClean="0"/>
              <a:t>M</a:t>
            </a:r>
            <a:r>
              <a:rPr lang="en-US" spc="-85" dirty="0" smtClean="0"/>
              <a:t>A</a:t>
            </a:r>
            <a:r>
              <a:rPr lang="en-US" spc="-55" dirty="0" smtClean="0"/>
              <a:t>T</a:t>
            </a:r>
            <a:r>
              <a:rPr lang="en-US" spc="20" dirty="0" smtClean="0"/>
              <a:t>CHING</a:t>
            </a:r>
            <a:r>
              <a:rPr lang="en-US" spc="-40" dirty="0" smtClean="0"/>
              <a:t> </a:t>
            </a:r>
            <a:r>
              <a:rPr lang="en-US" spc="-114" dirty="0" smtClean="0"/>
              <a:t>T</a:t>
            </a:r>
            <a:r>
              <a:rPr lang="en-US" spc="-55" dirty="0" smtClean="0"/>
              <a:t>ALENT</a:t>
            </a:r>
            <a:r>
              <a:rPr lang="en-US" spc="-40" dirty="0" smtClean="0"/>
              <a:t> </a:t>
            </a:r>
            <a:r>
              <a:rPr lang="en-US" spc="10" dirty="0" smtClean="0"/>
              <a:t>WITH</a:t>
            </a:r>
            <a:r>
              <a:rPr lang="en-US" spc="-40" dirty="0" smtClean="0"/>
              <a:t> </a:t>
            </a:r>
            <a:r>
              <a:rPr lang="en-US" spc="-70" dirty="0" smtClean="0"/>
              <a:t>SU</a:t>
            </a:r>
            <a:r>
              <a:rPr lang="en-US" spc="-85" dirty="0" smtClean="0"/>
              <a:t>C</a:t>
            </a:r>
            <a:r>
              <a:rPr lang="en-US" spc="-129" dirty="0" smtClean="0"/>
              <a:t>CES</a:t>
            </a:r>
            <a:r>
              <a:rPr lang="en-US" spc="149" baseline="25462" dirty="0" smtClean="0"/>
              <a:t>®</a:t>
            </a:r>
            <a:endParaRPr lang="en-US" baseline="2546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9"/>
            <a:ext cx="2991104" cy="284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76">
        <a:defRPr>
          <a:latin typeface="+mn-lt"/>
          <a:ea typeface="+mn-ea"/>
          <a:cs typeface="+mn-cs"/>
        </a:defRPr>
      </a:lvl2pPr>
      <a:lvl3pPr marL="914354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4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6">
        <a:defRPr>
          <a:latin typeface="+mn-lt"/>
          <a:ea typeface="+mn-ea"/>
          <a:cs typeface="+mn-cs"/>
        </a:defRPr>
      </a:lvl2pPr>
      <a:lvl3pPr marL="914354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4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hdinasser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share.net/mahdinasser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0140" y="48099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4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601" y="46246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2298" y="45529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69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7644" y="46728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3359" y="48164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4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0472" y="46807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5183" y="79772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1906" y="8313173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5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705" y="79782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9311" y="82725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7865" y="84215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542" y="81449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0082" y="62500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6807" y="6585974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1604" y="62510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4211" y="65453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2766" y="66943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42" y="641770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13382" y="44466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390105" y="47825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84904" y="44476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97511" y="47419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136066" y="48909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30742" y="46143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2675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1001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99697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55043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107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17871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41841" y="64736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65302" y="6288356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73997" y="62166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9343" y="63365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5046" y="64801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92171" y="63444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7845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7845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6870" y="6150882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5151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2319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36972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83926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100760" y="6082493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0794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65041" y="31081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788502" y="2922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97197" y="28511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52543" y="2971000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808247" y="3114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15371" y="2978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459083" y="27829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735805" y="31188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930605" y="27839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3211" y="30782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481766" y="32272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776442" y="29506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3987801" y="762000"/>
            <a:ext cx="50292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 rtl="1">
              <a:lnSpc>
                <a:spcPts val="8354"/>
              </a:lnSpc>
            </a:pPr>
            <a:r>
              <a:rPr lang="fa-IR" sz="13800" b="0" spc="515" dirty="0" smtClean="0">
                <a:solidFill>
                  <a:srgbClr val="FFFFFF"/>
                </a:solidFill>
                <a:latin typeface="Iranian Sans" pitchFamily="2" charset="-78"/>
                <a:cs typeface="B Yekan" pitchFamily="2" charset="-78"/>
              </a:rPr>
              <a:t>5 نکته</a:t>
            </a:r>
            <a:endParaRPr sz="13800" b="0" dirty="0">
              <a:latin typeface="Iranian Sans" pitchFamily="2" charset="-78"/>
              <a:cs typeface="B Yekan" pitchFamily="2" charset="-78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987803" y="182880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19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032541" y="4124503"/>
            <a:ext cx="2959074" cy="230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15119" y="4182576"/>
            <a:ext cx="2794000" cy="2155190"/>
          </a:xfrm>
          <a:custGeom>
            <a:avLst/>
            <a:gdLst/>
            <a:ahLst/>
            <a:cxnLst/>
            <a:rect l="l" t="t" r="r" b="b"/>
            <a:pathLst>
              <a:path w="2794000" h="2155190">
                <a:moveTo>
                  <a:pt x="2545524" y="795428"/>
                </a:moveTo>
                <a:lnTo>
                  <a:pt x="1133078" y="795428"/>
                </a:lnTo>
                <a:lnTo>
                  <a:pt x="1176738" y="797868"/>
                </a:lnTo>
                <a:lnTo>
                  <a:pt x="1220432" y="803429"/>
                </a:lnTo>
                <a:lnTo>
                  <a:pt x="1264010" y="812173"/>
                </a:lnTo>
                <a:lnTo>
                  <a:pt x="1307318" y="824163"/>
                </a:lnTo>
                <a:lnTo>
                  <a:pt x="1350205" y="839463"/>
                </a:lnTo>
                <a:lnTo>
                  <a:pt x="1392518" y="858133"/>
                </a:lnTo>
                <a:lnTo>
                  <a:pt x="1434104" y="880239"/>
                </a:lnTo>
                <a:lnTo>
                  <a:pt x="1476629" y="907487"/>
                </a:lnTo>
                <a:lnTo>
                  <a:pt x="1516247" y="938217"/>
                </a:lnTo>
                <a:lnTo>
                  <a:pt x="1552775" y="972206"/>
                </a:lnTo>
                <a:lnTo>
                  <a:pt x="1586025" y="1009226"/>
                </a:lnTo>
                <a:lnTo>
                  <a:pt x="1615811" y="1049054"/>
                </a:lnTo>
                <a:lnTo>
                  <a:pt x="1641948" y="1091465"/>
                </a:lnTo>
                <a:lnTo>
                  <a:pt x="1664249" y="1136233"/>
                </a:lnTo>
                <a:lnTo>
                  <a:pt x="1682529" y="1183134"/>
                </a:lnTo>
                <a:lnTo>
                  <a:pt x="1732636" y="1188262"/>
                </a:lnTo>
                <a:lnTo>
                  <a:pt x="1782244" y="1195639"/>
                </a:lnTo>
                <a:lnTo>
                  <a:pt x="1831286" y="1205223"/>
                </a:lnTo>
                <a:lnTo>
                  <a:pt x="1879694" y="1216976"/>
                </a:lnTo>
                <a:lnTo>
                  <a:pt x="1927401" y="1230859"/>
                </a:lnTo>
                <a:lnTo>
                  <a:pt x="1974338" y="1246832"/>
                </a:lnTo>
                <a:lnTo>
                  <a:pt x="2020439" y="1264856"/>
                </a:lnTo>
                <a:lnTo>
                  <a:pt x="2065635" y="1284891"/>
                </a:lnTo>
                <a:lnTo>
                  <a:pt x="2109859" y="1306899"/>
                </a:lnTo>
                <a:lnTo>
                  <a:pt x="2153043" y="1330840"/>
                </a:lnTo>
                <a:lnTo>
                  <a:pt x="2195120" y="1356674"/>
                </a:lnTo>
                <a:lnTo>
                  <a:pt x="2236022" y="1384363"/>
                </a:lnTo>
                <a:lnTo>
                  <a:pt x="2275680" y="1413867"/>
                </a:lnTo>
                <a:lnTo>
                  <a:pt x="2314029" y="1445147"/>
                </a:lnTo>
                <a:lnTo>
                  <a:pt x="2350999" y="1478163"/>
                </a:lnTo>
                <a:lnTo>
                  <a:pt x="2386524" y="1512877"/>
                </a:lnTo>
                <a:lnTo>
                  <a:pt x="2420535" y="1549248"/>
                </a:lnTo>
                <a:lnTo>
                  <a:pt x="2452965" y="1587238"/>
                </a:lnTo>
                <a:lnTo>
                  <a:pt x="2483746" y="1626807"/>
                </a:lnTo>
                <a:lnTo>
                  <a:pt x="2512811" y="1667915"/>
                </a:lnTo>
                <a:lnTo>
                  <a:pt x="2540093" y="1710525"/>
                </a:lnTo>
                <a:lnTo>
                  <a:pt x="2565522" y="1754596"/>
                </a:lnTo>
                <a:lnTo>
                  <a:pt x="2589704" y="1801567"/>
                </a:lnTo>
                <a:lnTo>
                  <a:pt x="2611492" y="1849589"/>
                </a:lnTo>
                <a:lnTo>
                  <a:pt x="2630857" y="1898570"/>
                </a:lnTo>
                <a:lnTo>
                  <a:pt x="2647772" y="1948417"/>
                </a:lnTo>
                <a:lnTo>
                  <a:pt x="2662207" y="1999037"/>
                </a:lnTo>
                <a:lnTo>
                  <a:pt x="2674134" y="2050340"/>
                </a:lnTo>
                <a:lnTo>
                  <a:pt x="2683524" y="2102231"/>
                </a:lnTo>
                <a:lnTo>
                  <a:pt x="2690350" y="2154620"/>
                </a:lnTo>
                <a:lnTo>
                  <a:pt x="2708027" y="2107877"/>
                </a:lnTo>
                <a:lnTo>
                  <a:pt x="2723845" y="2061379"/>
                </a:lnTo>
                <a:lnTo>
                  <a:pt x="2738149" y="2014154"/>
                </a:lnTo>
                <a:lnTo>
                  <a:pt x="2750823" y="1966580"/>
                </a:lnTo>
                <a:lnTo>
                  <a:pt x="2761867" y="1918701"/>
                </a:lnTo>
                <a:lnTo>
                  <a:pt x="2771281" y="1870556"/>
                </a:lnTo>
                <a:lnTo>
                  <a:pt x="2779064" y="1822189"/>
                </a:lnTo>
                <a:lnTo>
                  <a:pt x="2785215" y="1773641"/>
                </a:lnTo>
                <a:lnTo>
                  <a:pt x="2789735" y="1724953"/>
                </a:lnTo>
                <a:lnTo>
                  <a:pt x="2792623" y="1676167"/>
                </a:lnTo>
                <a:lnTo>
                  <a:pt x="2793879" y="1627324"/>
                </a:lnTo>
                <a:lnTo>
                  <a:pt x="2793502" y="1578467"/>
                </a:lnTo>
                <a:lnTo>
                  <a:pt x="2791492" y="1529637"/>
                </a:lnTo>
                <a:lnTo>
                  <a:pt x="2787848" y="1480875"/>
                </a:lnTo>
                <a:lnTo>
                  <a:pt x="2782571" y="1432224"/>
                </a:lnTo>
                <a:lnTo>
                  <a:pt x="2775659" y="1383724"/>
                </a:lnTo>
                <a:lnTo>
                  <a:pt x="2767113" y="1335418"/>
                </a:lnTo>
                <a:lnTo>
                  <a:pt x="2756932" y="1287347"/>
                </a:lnTo>
                <a:lnTo>
                  <a:pt x="2745115" y="1239553"/>
                </a:lnTo>
                <a:lnTo>
                  <a:pt x="2731663" y="1192077"/>
                </a:lnTo>
                <a:lnTo>
                  <a:pt x="2716575" y="1144961"/>
                </a:lnTo>
                <a:lnTo>
                  <a:pt x="2699850" y="1098247"/>
                </a:lnTo>
                <a:lnTo>
                  <a:pt x="2681508" y="1051913"/>
                </a:lnTo>
                <a:lnTo>
                  <a:pt x="2661788" y="1006442"/>
                </a:lnTo>
                <a:lnTo>
                  <a:pt x="2640689" y="961785"/>
                </a:lnTo>
                <a:lnTo>
                  <a:pt x="2618331" y="918124"/>
                </a:lnTo>
                <a:lnTo>
                  <a:pt x="2594653" y="875294"/>
                </a:lnTo>
                <a:lnTo>
                  <a:pt x="2569716" y="833360"/>
                </a:lnTo>
                <a:lnTo>
                  <a:pt x="2545524" y="795428"/>
                </a:lnTo>
                <a:close/>
              </a:path>
              <a:path w="2794000" h="2155190">
                <a:moveTo>
                  <a:pt x="1086583" y="0"/>
                </a:moveTo>
                <a:lnTo>
                  <a:pt x="1037951" y="642"/>
                </a:lnTo>
                <a:lnTo>
                  <a:pt x="989819" y="3025"/>
                </a:lnTo>
                <a:lnTo>
                  <a:pt x="942284" y="7146"/>
                </a:lnTo>
                <a:lnTo>
                  <a:pt x="895446" y="13002"/>
                </a:lnTo>
                <a:lnTo>
                  <a:pt x="849403" y="20590"/>
                </a:lnTo>
                <a:lnTo>
                  <a:pt x="804253" y="29907"/>
                </a:lnTo>
                <a:lnTo>
                  <a:pt x="760095" y="40951"/>
                </a:lnTo>
                <a:lnTo>
                  <a:pt x="717028" y="53718"/>
                </a:lnTo>
                <a:lnTo>
                  <a:pt x="675149" y="68206"/>
                </a:lnTo>
                <a:lnTo>
                  <a:pt x="634558" y="84412"/>
                </a:lnTo>
                <a:lnTo>
                  <a:pt x="595354" y="102333"/>
                </a:lnTo>
                <a:lnTo>
                  <a:pt x="557633" y="121967"/>
                </a:lnTo>
                <a:lnTo>
                  <a:pt x="521496" y="143310"/>
                </a:lnTo>
                <a:lnTo>
                  <a:pt x="487041" y="166359"/>
                </a:lnTo>
                <a:lnTo>
                  <a:pt x="454366" y="191112"/>
                </a:lnTo>
                <a:lnTo>
                  <a:pt x="423569" y="217566"/>
                </a:lnTo>
                <a:lnTo>
                  <a:pt x="394750" y="245718"/>
                </a:lnTo>
                <a:lnTo>
                  <a:pt x="368007" y="275566"/>
                </a:lnTo>
                <a:lnTo>
                  <a:pt x="343437" y="307105"/>
                </a:lnTo>
                <a:lnTo>
                  <a:pt x="321141" y="340335"/>
                </a:lnTo>
                <a:lnTo>
                  <a:pt x="301216" y="375251"/>
                </a:lnTo>
                <a:lnTo>
                  <a:pt x="283761" y="411851"/>
                </a:lnTo>
                <a:lnTo>
                  <a:pt x="268874" y="450131"/>
                </a:lnTo>
                <a:lnTo>
                  <a:pt x="256654" y="490091"/>
                </a:lnTo>
                <a:lnTo>
                  <a:pt x="247200" y="531725"/>
                </a:lnTo>
                <a:lnTo>
                  <a:pt x="240609" y="575032"/>
                </a:lnTo>
                <a:lnTo>
                  <a:pt x="237482" y="622301"/>
                </a:lnTo>
                <a:lnTo>
                  <a:pt x="239020" y="669243"/>
                </a:lnTo>
                <a:lnTo>
                  <a:pt x="245113" y="715538"/>
                </a:lnTo>
                <a:lnTo>
                  <a:pt x="255654" y="760866"/>
                </a:lnTo>
                <a:lnTo>
                  <a:pt x="270533" y="804907"/>
                </a:lnTo>
                <a:lnTo>
                  <a:pt x="289644" y="847340"/>
                </a:lnTo>
                <a:lnTo>
                  <a:pt x="312878" y="887844"/>
                </a:lnTo>
                <a:lnTo>
                  <a:pt x="340126" y="926100"/>
                </a:lnTo>
                <a:lnTo>
                  <a:pt x="371279" y="961785"/>
                </a:lnTo>
                <a:lnTo>
                  <a:pt x="331988" y="994834"/>
                </a:lnTo>
                <a:lnTo>
                  <a:pt x="294553" y="1029869"/>
                </a:lnTo>
                <a:lnTo>
                  <a:pt x="259048" y="1066808"/>
                </a:lnTo>
                <a:lnTo>
                  <a:pt x="225544" y="1105572"/>
                </a:lnTo>
                <a:lnTo>
                  <a:pt x="194113" y="1146080"/>
                </a:lnTo>
                <a:lnTo>
                  <a:pt x="164822" y="1188262"/>
                </a:lnTo>
                <a:lnTo>
                  <a:pt x="138988" y="1229822"/>
                </a:lnTo>
                <a:lnTo>
                  <a:pt x="115327" y="1272348"/>
                </a:lnTo>
                <a:lnTo>
                  <a:pt x="93851" y="1315749"/>
                </a:lnTo>
                <a:lnTo>
                  <a:pt x="74568" y="1359942"/>
                </a:lnTo>
                <a:lnTo>
                  <a:pt x="57484" y="1404845"/>
                </a:lnTo>
                <a:lnTo>
                  <a:pt x="42604" y="1450377"/>
                </a:lnTo>
                <a:lnTo>
                  <a:pt x="29936" y="1496454"/>
                </a:lnTo>
                <a:lnTo>
                  <a:pt x="19487" y="1542997"/>
                </a:lnTo>
                <a:lnTo>
                  <a:pt x="11234" y="1590143"/>
                </a:lnTo>
                <a:lnTo>
                  <a:pt x="5268" y="1637146"/>
                </a:lnTo>
                <a:lnTo>
                  <a:pt x="1512" y="1684590"/>
                </a:lnTo>
                <a:lnTo>
                  <a:pt x="0" y="1732169"/>
                </a:lnTo>
                <a:lnTo>
                  <a:pt x="738" y="1779803"/>
                </a:lnTo>
                <a:lnTo>
                  <a:pt x="3734" y="1827410"/>
                </a:lnTo>
                <a:lnTo>
                  <a:pt x="8993" y="1874907"/>
                </a:lnTo>
                <a:lnTo>
                  <a:pt x="16523" y="1922212"/>
                </a:lnTo>
                <a:lnTo>
                  <a:pt x="26329" y="1969244"/>
                </a:lnTo>
                <a:lnTo>
                  <a:pt x="38418" y="2015920"/>
                </a:lnTo>
                <a:lnTo>
                  <a:pt x="52797" y="2062158"/>
                </a:lnTo>
                <a:lnTo>
                  <a:pt x="69473" y="2107877"/>
                </a:lnTo>
                <a:lnTo>
                  <a:pt x="88450" y="2152995"/>
                </a:lnTo>
                <a:lnTo>
                  <a:pt x="96544" y="2103973"/>
                </a:lnTo>
                <a:lnTo>
                  <a:pt x="106048" y="2055254"/>
                </a:lnTo>
                <a:lnTo>
                  <a:pt x="116955" y="2006867"/>
                </a:lnTo>
                <a:lnTo>
                  <a:pt x="129254" y="1958842"/>
                </a:lnTo>
                <a:lnTo>
                  <a:pt x="142936" y="1911209"/>
                </a:lnTo>
                <a:lnTo>
                  <a:pt x="157992" y="1863998"/>
                </a:lnTo>
                <a:lnTo>
                  <a:pt x="174413" y="1817237"/>
                </a:lnTo>
                <a:lnTo>
                  <a:pt x="192188" y="1770958"/>
                </a:lnTo>
                <a:lnTo>
                  <a:pt x="211416" y="1724953"/>
                </a:lnTo>
                <a:lnTo>
                  <a:pt x="231766" y="1679962"/>
                </a:lnTo>
                <a:lnTo>
                  <a:pt x="253550" y="1635305"/>
                </a:lnTo>
                <a:lnTo>
                  <a:pt x="277374" y="1589921"/>
                </a:lnTo>
                <a:lnTo>
                  <a:pt x="302267" y="1545744"/>
                </a:lnTo>
                <a:lnTo>
                  <a:pt x="328584" y="1502136"/>
                </a:lnTo>
                <a:lnTo>
                  <a:pt x="356181" y="1459347"/>
                </a:lnTo>
                <a:lnTo>
                  <a:pt x="385039" y="1417406"/>
                </a:lnTo>
                <a:lnTo>
                  <a:pt x="415139" y="1376339"/>
                </a:lnTo>
                <a:lnTo>
                  <a:pt x="446460" y="1336176"/>
                </a:lnTo>
                <a:lnTo>
                  <a:pt x="478985" y="1296945"/>
                </a:lnTo>
                <a:lnTo>
                  <a:pt x="512694" y="1258673"/>
                </a:lnTo>
                <a:lnTo>
                  <a:pt x="526761" y="1213726"/>
                </a:lnTo>
                <a:lnTo>
                  <a:pt x="543756" y="1170708"/>
                </a:lnTo>
                <a:lnTo>
                  <a:pt x="563526" y="1129684"/>
                </a:lnTo>
                <a:lnTo>
                  <a:pt x="585919" y="1090714"/>
                </a:lnTo>
                <a:lnTo>
                  <a:pt x="610783" y="1053862"/>
                </a:lnTo>
                <a:lnTo>
                  <a:pt x="637966" y="1019191"/>
                </a:lnTo>
                <a:lnTo>
                  <a:pt x="667316" y="986764"/>
                </a:lnTo>
                <a:lnTo>
                  <a:pt x="698679" y="956642"/>
                </a:lnTo>
                <a:lnTo>
                  <a:pt x="731905" y="928889"/>
                </a:lnTo>
                <a:lnTo>
                  <a:pt x="766840" y="903568"/>
                </a:lnTo>
                <a:lnTo>
                  <a:pt x="803333" y="880740"/>
                </a:lnTo>
                <a:lnTo>
                  <a:pt x="841232" y="860469"/>
                </a:lnTo>
                <a:lnTo>
                  <a:pt x="880383" y="842818"/>
                </a:lnTo>
                <a:lnTo>
                  <a:pt x="920635" y="827849"/>
                </a:lnTo>
                <a:lnTo>
                  <a:pt x="961835" y="815625"/>
                </a:lnTo>
                <a:lnTo>
                  <a:pt x="1003832" y="806208"/>
                </a:lnTo>
                <a:lnTo>
                  <a:pt x="1046473" y="799661"/>
                </a:lnTo>
                <a:lnTo>
                  <a:pt x="1089606" y="796047"/>
                </a:lnTo>
                <a:lnTo>
                  <a:pt x="1133078" y="795428"/>
                </a:lnTo>
                <a:lnTo>
                  <a:pt x="2545524" y="795428"/>
                </a:lnTo>
                <a:lnTo>
                  <a:pt x="2543548" y="792330"/>
                </a:lnTo>
                <a:lnTo>
                  <a:pt x="2516181" y="752214"/>
                </a:lnTo>
                <a:lnTo>
                  <a:pt x="2487643" y="713018"/>
                </a:lnTo>
                <a:lnTo>
                  <a:pt x="2457964" y="674752"/>
                </a:lnTo>
                <a:lnTo>
                  <a:pt x="2427175" y="637424"/>
                </a:lnTo>
                <a:lnTo>
                  <a:pt x="2395304" y="601041"/>
                </a:lnTo>
                <a:lnTo>
                  <a:pt x="2362381" y="565611"/>
                </a:lnTo>
                <a:lnTo>
                  <a:pt x="2328437" y="531144"/>
                </a:lnTo>
                <a:lnTo>
                  <a:pt x="2293501" y="497647"/>
                </a:lnTo>
                <a:lnTo>
                  <a:pt x="2257603" y="465129"/>
                </a:lnTo>
                <a:lnTo>
                  <a:pt x="2220771" y="433597"/>
                </a:lnTo>
                <a:lnTo>
                  <a:pt x="2183038" y="403060"/>
                </a:lnTo>
                <a:lnTo>
                  <a:pt x="2144431" y="373526"/>
                </a:lnTo>
                <a:lnTo>
                  <a:pt x="2104980" y="345003"/>
                </a:lnTo>
                <a:lnTo>
                  <a:pt x="2064716" y="317500"/>
                </a:lnTo>
                <a:lnTo>
                  <a:pt x="2023668" y="291024"/>
                </a:lnTo>
                <a:lnTo>
                  <a:pt x="1981866" y="265585"/>
                </a:lnTo>
                <a:lnTo>
                  <a:pt x="1939340" y="241189"/>
                </a:lnTo>
                <a:lnTo>
                  <a:pt x="1896119" y="217845"/>
                </a:lnTo>
                <a:lnTo>
                  <a:pt x="1852233" y="195562"/>
                </a:lnTo>
                <a:lnTo>
                  <a:pt x="1807711" y="174348"/>
                </a:lnTo>
                <a:lnTo>
                  <a:pt x="1762585" y="154210"/>
                </a:lnTo>
                <a:lnTo>
                  <a:pt x="1716882" y="135157"/>
                </a:lnTo>
                <a:lnTo>
                  <a:pt x="1670634" y="117197"/>
                </a:lnTo>
                <a:lnTo>
                  <a:pt x="1623869" y="100339"/>
                </a:lnTo>
                <a:lnTo>
                  <a:pt x="1576618" y="84591"/>
                </a:lnTo>
                <a:lnTo>
                  <a:pt x="1528910" y="69960"/>
                </a:lnTo>
                <a:lnTo>
                  <a:pt x="1480775" y="56455"/>
                </a:lnTo>
                <a:lnTo>
                  <a:pt x="1432242" y="44085"/>
                </a:lnTo>
                <a:lnTo>
                  <a:pt x="1383342" y="32857"/>
                </a:lnTo>
                <a:lnTo>
                  <a:pt x="1333784" y="22996"/>
                </a:lnTo>
                <a:lnTo>
                  <a:pt x="1284133" y="14893"/>
                </a:lnTo>
                <a:lnTo>
                  <a:pt x="1234489" y="8544"/>
                </a:lnTo>
                <a:lnTo>
                  <a:pt x="1184951" y="3948"/>
                </a:lnTo>
                <a:lnTo>
                  <a:pt x="1135616" y="1100"/>
                </a:lnTo>
                <a:lnTo>
                  <a:pt x="1086583" y="0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15122" y="4182582"/>
            <a:ext cx="2794000" cy="2155190"/>
          </a:xfrm>
          <a:custGeom>
            <a:avLst/>
            <a:gdLst/>
            <a:ahLst/>
            <a:cxnLst/>
            <a:rect l="l" t="t" r="r" b="b"/>
            <a:pathLst>
              <a:path w="2794000" h="2155190">
                <a:moveTo>
                  <a:pt x="2690356" y="2154628"/>
                </a:moveTo>
                <a:lnTo>
                  <a:pt x="2707918" y="2108222"/>
                </a:lnTo>
                <a:lnTo>
                  <a:pt x="2723851" y="2061384"/>
                </a:lnTo>
                <a:lnTo>
                  <a:pt x="2738155" y="2014157"/>
                </a:lnTo>
                <a:lnTo>
                  <a:pt x="2750829" y="1966583"/>
                </a:lnTo>
                <a:lnTo>
                  <a:pt x="2761873" y="1918702"/>
                </a:lnTo>
                <a:lnTo>
                  <a:pt x="2771286" y="1870557"/>
                </a:lnTo>
                <a:lnTo>
                  <a:pt x="2779069" y="1822189"/>
                </a:lnTo>
                <a:lnTo>
                  <a:pt x="2785220" y="1773640"/>
                </a:lnTo>
                <a:lnTo>
                  <a:pt x="2789740" y="1724951"/>
                </a:lnTo>
                <a:lnTo>
                  <a:pt x="2792628" y="1676165"/>
                </a:lnTo>
                <a:lnTo>
                  <a:pt x="2793884" y="1627322"/>
                </a:lnTo>
                <a:lnTo>
                  <a:pt x="2793507" y="1578464"/>
                </a:lnTo>
                <a:lnTo>
                  <a:pt x="2791497" y="1529634"/>
                </a:lnTo>
                <a:lnTo>
                  <a:pt x="2787853" y="1480872"/>
                </a:lnTo>
                <a:lnTo>
                  <a:pt x="2782576" y="1432221"/>
                </a:lnTo>
                <a:lnTo>
                  <a:pt x="2775664" y="1383722"/>
                </a:lnTo>
                <a:lnTo>
                  <a:pt x="2767118" y="1335416"/>
                </a:lnTo>
                <a:lnTo>
                  <a:pt x="2756937" y="1287345"/>
                </a:lnTo>
                <a:lnTo>
                  <a:pt x="2745121" y="1239551"/>
                </a:lnTo>
                <a:lnTo>
                  <a:pt x="2731669" y="1192076"/>
                </a:lnTo>
                <a:lnTo>
                  <a:pt x="2716580" y="1144961"/>
                </a:lnTo>
                <a:lnTo>
                  <a:pt x="2699856" y="1098247"/>
                </a:lnTo>
                <a:lnTo>
                  <a:pt x="2681514" y="1051913"/>
                </a:lnTo>
                <a:lnTo>
                  <a:pt x="2661794" y="1006442"/>
                </a:lnTo>
                <a:lnTo>
                  <a:pt x="2640724" y="961843"/>
                </a:lnTo>
                <a:lnTo>
                  <a:pt x="2618336" y="918124"/>
                </a:lnTo>
                <a:lnTo>
                  <a:pt x="2594658" y="875294"/>
                </a:lnTo>
                <a:lnTo>
                  <a:pt x="2569721" y="833360"/>
                </a:lnTo>
                <a:lnTo>
                  <a:pt x="2543553" y="792330"/>
                </a:lnTo>
                <a:lnTo>
                  <a:pt x="2516186" y="752213"/>
                </a:lnTo>
                <a:lnTo>
                  <a:pt x="2487648" y="713018"/>
                </a:lnTo>
                <a:lnTo>
                  <a:pt x="2457969" y="674752"/>
                </a:lnTo>
                <a:lnTo>
                  <a:pt x="2427179" y="637423"/>
                </a:lnTo>
                <a:lnTo>
                  <a:pt x="2395309" y="601039"/>
                </a:lnTo>
                <a:lnTo>
                  <a:pt x="2362386" y="565610"/>
                </a:lnTo>
                <a:lnTo>
                  <a:pt x="2328442" y="531143"/>
                </a:lnTo>
                <a:lnTo>
                  <a:pt x="2293506" y="497646"/>
                </a:lnTo>
                <a:lnTo>
                  <a:pt x="2257607" y="465127"/>
                </a:lnTo>
                <a:lnTo>
                  <a:pt x="2220776" y="433595"/>
                </a:lnTo>
                <a:lnTo>
                  <a:pt x="2183042" y="403058"/>
                </a:lnTo>
                <a:lnTo>
                  <a:pt x="2144435" y="373524"/>
                </a:lnTo>
                <a:lnTo>
                  <a:pt x="2104984" y="345001"/>
                </a:lnTo>
                <a:lnTo>
                  <a:pt x="2064720" y="317498"/>
                </a:lnTo>
                <a:lnTo>
                  <a:pt x="2023672" y="291022"/>
                </a:lnTo>
                <a:lnTo>
                  <a:pt x="1981870" y="265583"/>
                </a:lnTo>
                <a:lnTo>
                  <a:pt x="1939343" y="241187"/>
                </a:lnTo>
                <a:lnTo>
                  <a:pt x="1896122" y="217843"/>
                </a:lnTo>
                <a:lnTo>
                  <a:pt x="1852236" y="195560"/>
                </a:lnTo>
                <a:lnTo>
                  <a:pt x="1807714" y="174346"/>
                </a:lnTo>
                <a:lnTo>
                  <a:pt x="1762587" y="154209"/>
                </a:lnTo>
                <a:lnTo>
                  <a:pt x="1716884" y="135156"/>
                </a:lnTo>
                <a:lnTo>
                  <a:pt x="1670635" y="117197"/>
                </a:lnTo>
                <a:lnTo>
                  <a:pt x="1623870" y="100340"/>
                </a:lnTo>
                <a:lnTo>
                  <a:pt x="1576619" y="84592"/>
                </a:lnTo>
                <a:lnTo>
                  <a:pt x="1528910" y="69961"/>
                </a:lnTo>
                <a:lnTo>
                  <a:pt x="1480775" y="56457"/>
                </a:lnTo>
                <a:lnTo>
                  <a:pt x="1432242" y="44088"/>
                </a:lnTo>
                <a:lnTo>
                  <a:pt x="1383341" y="32860"/>
                </a:lnTo>
                <a:lnTo>
                  <a:pt x="1333784" y="22999"/>
                </a:lnTo>
                <a:lnTo>
                  <a:pt x="1284134" y="14895"/>
                </a:lnTo>
                <a:lnTo>
                  <a:pt x="1234491" y="8546"/>
                </a:lnTo>
                <a:lnTo>
                  <a:pt x="1184953" y="3949"/>
                </a:lnTo>
                <a:lnTo>
                  <a:pt x="1135619" y="1101"/>
                </a:lnTo>
                <a:lnTo>
                  <a:pt x="1086587" y="0"/>
                </a:lnTo>
                <a:lnTo>
                  <a:pt x="1037955" y="642"/>
                </a:lnTo>
                <a:lnTo>
                  <a:pt x="989823" y="3024"/>
                </a:lnTo>
                <a:lnTo>
                  <a:pt x="942289" y="7145"/>
                </a:lnTo>
                <a:lnTo>
                  <a:pt x="895451" y="13000"/>
                </a:lnTo>
                <a:lnTo>
                  <a:pt x="849407" y="20588"/>
                </a:lnTo>
                <a:lnTo>
                  <a:pt x="804257" y="29905"/>
                </a:lnTo>
                <a:lnTo>
                  <a:pt x="760099" y="40948"/>
                </a:lnTo>
                <a:lnTo>
                  <a:pt x="717032" y="53715"/>
                </a:lnTo>
                <a:lnTo>
                  <a:pt x="675153" y="68203"/>
                </a:lnTo>
                <a:lnTo>
                  <a:pt x="634562" y="84409"/>
                </a:lnTo>
                <a:lnTo>
                  <a:pt x="595357" y="102330"/>
                </a:lnTo>
                <a:lnTo>
                  <a:pt x="557636" y="121964"/>
                </a:lnTo>
                <a:lnTo>
                  <a:pt x="521499" y="143307"/>
                </a:lnTo>
                <a:lnTo>
                  <a:pt x="487043" y="166356"/>
                </a:lnTo>
                <a:lnTo>
                  <a:pt x="454368" y="191109"/>
                </a:lnTo>
                <a:lnTo>
                  <a:pt x="423571" y="217564"/>
                </a:lnTo>
                <a:lnTo>
                  <a:pt x="394751" y="245716"/>
                </a:lnTo>
                <a:lnTo>
                  <a:pt x="368007" y="275564"/>
                </a:lnTo>
                <a:lnTo>
                  <a:pt x="343438" y="307104"/>
                </a:lnTo>
                <a:lnTo>
                  <a:pt x="321141" y="340334"/>
                </a:lnTo>
                <a:lnTo>
                  <a:pt x="301216" y="375250"/>
                </a:lnTo>
                <a:lnTo>
                  <a:pt x="283760" y="411851"/>
                </a:lnTo>
                <a:lnTo>
                  <a:pt x="268873" y="450132"/>
                </a:lnTo>
                <a:lnTo>
                  <a:pt x="256653" y="490092"/>
                </a:lnTo>
                <a:lnTo>
                  <a:pt x="247199" y="531727"/>
                </a:lnTo>
                <a:lnTo>
                  <a:pt x="240608" y="575035"/>
                </a:lnTo>
                <a:lnTo>
                  <a:pt x="237481" y="622303"/>
                </a:lnTo>
                <a:lnTo>
                  <a:pt x="239019" y="669245"/>
                </a:lnTo>
                <a:lnTo>
                  <a:pt x="245112" y="715540"/>
                </a:lnTo>
                <a:lnTo>
                  <a:pt x="255653" y="760868"/>
                </a:lnTo>
                <a:lnTo>
                  <a:pt x="270532" y="804908"/>
                </a:lnTo>
                <a:lnTo>
                  <a:pt x="289643" y="847341"/>
                </a:lnTo>
                <a:lnTo>
                  <a:pt x="312877" y="887845"/>
                </a:lnTo>
                <a:lnTo>
                  <a:pt x="340125" y="926100"/>
                </a:lnTo>
                <a:lnTo>
                  <a:pt x="371278" y="961786"/>
                </a:lnTo>
                <a:lnTo>
                  <a:pt x="331987" y="994835"/>
                </a:lnTo>
                <a:lnTo>
                  <a:pt x="294553" y="1029868"/>
                </a:lnTo>
                <a:lnTo>
                  <a:pt x="259048" y="1066806"/>
                </a:lnTo>
                <a:lnTo>
                  <a:pt x="225546" y="1105568"/>
                </a:lnTo>
                <a:lnTo>
                  <a:pt x="194119" y="1146075"/>
                </a:lnTo>
                <a:lnTo>
                  <a:pt x="164840" y="1188248"/>
                </a:lnTo>
                <a:lnTo>
                  <a:pt x="138998" y="1229818"/>
                </a:lnTo>
                <a:lnTo>
                  <a:pt x="115335" y="1272345"/>
                </a:lnTo>
                <a:lnTo>
                  <a:pt x="93858" y="1315745"/>
                </a:lnTo>
                <a:lnTo>
                  <a:pt x="74574" y="1359938"/>
                </a:lnTo>
                <a:lnTo>
                  <a:pt x="57488" y="1404841"/>
                </a:lnTo>
                <a:lnTo>
                  <a:pt x="42608" y="1450373"/>
                </a:lnTo>
                <a:lnTo>
                  <a:pt x="29939" y="1496451"/>
                </a:lnTo>
                <a:lnTo>
                  <a:pt x="19489" y="1542993"/>
                </a:lnTo>
                <a:lnTo>
                  <a:pt x="11263" y="1589918"/>
                </a:lnTo>
                <a:lnTo>
                  <a:pt x="5269" y="1637143"/>
                </a:lnTo>
                <a:lnTo>
                  <a:pt x="1512" y="1684587"/>
                </a:lnTo>
                <a:lnTo>
                  <a:pt x="0" y="1732167"/>
                </a:lnTo>
                <a:lnTo>
                  <a:pt x="738" y="1779802"/>
                </a:lnTo>
                <a:lnTo>
                  <a:pt x="3733" y="1827409"/>
                </a:lnTo>
                <a:lnTo>
                  <a:pt x="8993" y="1874907"/>
                </a:lnTo>
                <a:lnTo>
                  <a:pt x="16522" y="1922213"/>
                </a:lnTo>
                <a:lnTo>
                  <a:pt x="26328" y="1969246"/>
                </a:lnTo>
                <a:lnTo>
                  <a:pt x="38417" y="2015923"/>
                </a:lnTo>
                <a:lnTo>
                  <a:pt x="52796" y="2062163"/>
                </a:lnTo>
                <a:lnTo>
                  <a:pt x="69472" y="2107884"/>
                </a:lnTo>
                <a:lnTo>
                  <a:pt x="88449" y="2153003"/>
                </a:lnTo>
                <a:lnTo>
                  <a:pt x="96543" y="2103981"/>
                </a:lnTo>
                <a:lnTo>
                  <a:pt x="106048" y="2055261"/>
                </a:lnTo>
                <a:lnTo>
                  <a:pt x="116956" y="2006873"/>
                </a:lnTo>
                <a:lnTo>
                  <a:pt x="129256" y="1958846"/>
                </a:lnTo>
                <a:lnTo>
                  <a:pt x="142939" y="1911212"/>
                </a:lnTo>
                <a:lnTo>
                  <a:pt x="157996" y="1863998"/>
                </a:lnTo>
                <a:lnTo>
                  <a:pt x="174417" y="1817236"/>
                </a:lnTo>
                <a:lnTo>
                  <a:pt x="192193" y="1770956"/>
                </a:lnTo>
                <a:lnTo>
                  <a:pt x="211313" y="1725186"/>
                </a:lnTo>
                <a:lnTo>
                  <a:pt x="231768" y="1679958"/>
                </a:lnTo>
                <a:lnTo>
                  <a:pt x="253549" y="1635300"/>
                </a:lnTo>
                <a:lnTo>
                  <a:pt x="277249" y="1590142"/>
                </a:lnTo>
                <a:lnTo>
                  <a:pt x="302266" y="1545746"/>
                </a:lnTo>
                <a:lnTo>
                  <a:pt x="328583" y="1502140"/>
                </a:lnTo>
                <a:lnTo>
                  <a:pt x="356180" y="1459352"/>
                </a:lnTo>
                <a:lnTo>
                  <a:pt x="385038" y="1417410"/>
                </a:lnTo>
                <a:lnTo>
                  <a:pt x="415138" y="1376342"/>
                </a:lnTo>
                <a:lnTo>
                  <a:pt x="446459" y="1336177"/>
                </a:lnTo>
                <a:lnTo>
                  <a:pt x="478984" y="1296942"/>
                </a:lnTo>
                <a:lnTo>
                  <a:pt x="512693" y="1258666"/>
                </a:lnTo>
                <a:lnTo>
                  <a:pt x="526760" y="1213719"/>
                </a:lnTo>
                <a:lnTo>
                  <a:pt x="543755" y="1170702"/>
                </a:lnTo>
                <a:lnTo>
                  <a:pt x="563525" y="1129677"/>
                </a:lnTo>
                <a:lnTo>
                  <a:pt x="585918" y="1090708"/>
                </a:lnTo>
                <a:lnTo>
                  <a:pt x="610782" y="1053857"/>
                </a:lnTo>
                <a:lnTo>
                  <a:pt x="637965" y="1019186"/>
                </a:lnTo>
                <a:lnTo>
                  <a:pt x="667315" y="986758"/>
                </a:lnTo>
                <a:lnTo>
                  <a:pt x="698678" y="956637"/>
                </a:lnTo>
                <a:lnTo>
                  <a:pt x="731904" y="928884"/>
                </a:lnTo>
                <a:lnTo>
                  <a:pt x="766839" y="903563"/>
                </a:lnTo>
                <a:lnTo>
                  <a:pt x="803332" y="880736"/>
                </a:lnTo>
                <a:lnTo>
                  <a:pt x="841231" y="860465"/>
                </a:lnTo>
                <a:lnTo>
                  <a:pt x="880382" y="842814"/>
                </a:lnTo>
                <a:lnTo>
                  <a:pt x="920634" y="827845"/>
                </a:lnTo>
                <a:lnTo>
                  <a:pt x="961834" y="815621"/>
                </a:lnTo>
                <a:lnTo>
                  <a:pt x="1003831" y="806205"/>
                </a:lnTo>
                <a:lnTo>
                  <a:pt x="1046472" y="799659"/>
                </a:lnTo>
                <a:lnTo>
                  <a:pt x="1089605" y="796045"/>
                </a:lnTo>
                <a:lnTo>
                  <a:pt x="1133077" y="795427"/>
                </a:lnTo>
                <a:lnTo>
                  <a:pt x="1176737" y="797867"/>
                </a:lnTo>
                <a:lnTo>
                  <a:pt x="1220431" y="803429"/>
                </a:lnTo>
                <a:lnTo>
                  <a:pt x="1264009" y="812174"/>
                </a:lnTo>
                <a:lnTo>
                  <a:pt x="1307317" y="824165"/>
                </a:lnTo>
                <a:lnTo>
                  <a:pt x="1350204" y="839465"/>
                </a:lnTo>
                <a:lnTo>
                  <a:pt x="1392517" y="858137"/>
                </a:lnTo>
                <a:lnTo>
                  <a:pt x="1434103" y="880243"/>
                </a:lnTo>
                <a:lnTo>
                  <a:pt x="1476627" y="907490"/>
                </a:lnTo>
                <a:lnTo>
                  <a:pt x="1516246" y="938219"/>
                </a:lnTo>
                <a:lnTo>
                  <a:pt x="1552773" y="972206"/>
                </a:lnTo>
                <a:lnTo>
                  <a:pt x="1586023" y="1009225"/>
                </a:lnTo>
                <a:lnTo>
                  <a:pt x="1615809" y="1049053"/>
                </a:lnTo>
                <a:lnTo>
                  <a:pt x="1641946" y="1091464"/>
                </a:lnTo>
                <a:lnTo>
                  <a:pt x="1664248" y="1136233"/>
                </a:lnTo>
                <a:lnTo>
                  <a:pt x="1682528" y="1183135"/>
                </a:lnTo>
                <a:lnTo>
                  <a:pt x="1732635" y="1188264"/>
                </a:lnTo>
                <a:lnTo>
                  <a:pt x="1782244" y="1195639"/>
                </a:lnTo>
                <a:lnTo>
                  <a:pt x="1831287" y="1205223"/>
                </a:lnTo>
                <a:lnTo>
                  <a:pt x="1879695" y="1216976"/>
                </a:lnTo>
                <a:lnTo>
                  <a:pt x="1927402" y="1230858"/>
                </a:lnTo>
                <a:lnTo>
                  <a:pt x="1974339" y="1246831"/>
                </a:lnTo>
                <a:lnTo>
                  <a:pt x="2020440" y="1264854"/>
                </a:lnTo>
                <a:lnTo>
                  <a:pt x="2065636" y="1284889"/>
                </a:lnTo>
                <a:lnTo>
                  <a:pt x="2109859" y="1306897"/>
                </a:lnTo>
                <a:lnTo>
                  <a:pt x="2153043" y="1330837"/>
                </a:lnTo>
                <a:lnTo>
                  <a:pt x="2195119" y="1356672"/>
                </a:lnTo>
                <a:lnTo>
                  <a:pt x="2236020" y="1384360"/>
                </a:lnTo>
                <a:lnTo>
                  <a:pt x="2275679" y="1413864"/>
                </a:lnTo>
                <a:lnTo>
                  <a:pt x="2314027" y="1445143"/>
                </a:lnTo>
                <a:lnTo>
                  <a:pt x="2350996" y="1478159"/>
                </a:lnTo>
                <a:lnTo>
                  <a:pt x="2386520" y="1512873"/>
                </a:lnTo>
                <a:lnTo>
                  <a:pt x="2420531" y="1549244"/>
                </a:lnTo>
                <a:lnTo>
                  <a:pt x="2452961" y="1587233"/>
                </a:lnTo>
                <a:lnTo>
                  <a:pt x="2483742" y="1626802"/>
                </a:lnTo>
                <a:lnTo>
                  <a:pt x="2512806" y="1667911"/>
                </a:lnTo>
                <a:lnTo>
                  <a:pt x="2540087" y="1710520"/>
                </a:lnTo>
                <a:lnTo>
                  <a:pt x="2565516" y="1754591"/>
                </a:lnTo>
                <a:lnTo>
                  <a:pt x="2589699" y="1801562"/>
                </a:lnTo>
                <a:lnTo>
                  <a:pt x="2611489" y="1849585"/>
                </a:lnTo>
                <a:lnTo>
                  <a:pt x="2630857" y="1898566"/>
                </a:lnTo>
                <a:lnTo>
                  <a:pt x="2647774" y="1948414"/>
                </a:lnTo>
                <a:lnTo>
                  <a:pt x="2662211" y="1999036"/>
                </a:lnTo>
                <a:lnTo>
                  <a:pt x="2674139" y="2050340"/>
                </a:lnTo>
                <a:lnTo>
                  <a:pt x="2683531" y="2102235"/>
                </a:lnTo>
                <a:lnTo>
                  <a:pt x="2690356" y="2154628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94186" y="5744534"/>
            <a:ext cx="2826486" cy="1256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6736" y="5801893"/>
            <a:ext cx="2661921" cy="1090930"/>
          </a:xfrm>
          <a:custGeom>
            <a:avLst/>
            <a:gdLst/>
            <a:ahLst/>
            <a:cxnLst/>
            <a:rect l="l" t="t" r="r" b="b"/>
            <a:pathLst>
              <a:path w="2661920" h="1090929">
                <a:moveTo>
                  <a:pt x="1259420" y="465556"/>
                </a:moveTo>
                <a:lnTo>
                  <a:pt x="91058" y="465556"/>
                </a:lnTo>
                <a:lnTo>
                  <a:pt x="55646" y="472234"/>
                </a:lnTo>
                <a:lnTo>
                  <a:pt x="26698" y="490693"/>
                </a:lnTo>
                <a:lnTo>
                  <a:pt x="7166" y="518566"/>
                </a:lnTo>
                <a:lnTo>
                  <a:pt x="0" y="553491"/>
                </a:lnTo>
                <a:lnTo>
                  <a:pt x="7166" y="588717"/>
                </a:lnTo>
                <a:lnTo>
                  <a:pt x="26698" y="617254"/>
                </a:lnTo>
                <a:lnTo>
                  <a:pt x="55646" y="636376"/>
                </a:lnTo>
                <a:lnTo>
                  <a:pt x="91058" y="643356"/>
                </a:lnTo>
                <a:lnTo>
                  <a:pt x="185864" y="643356"/>
                </a:lnTo>
                <a:lnTo>
                  <a:pt x="195992" y="688114"/>
                </a:lnTo>
                <a:lnTo>
                  <a:pt x="209847" y="732170"/>
                </a:lnTo>
                <a:lnTo>
                  <a:pt x="227454" y="775224"/>
                </a:lnTo>
                <a:lnTo>
                  <a:pt x="248838" y="816972"/>
                </a:lnTo>
                <a:lnTo>
                  <a:pt x="274026" y="857111"/>
                </a:lnTo>
                <a:lnTo>
                  <a:pt x="303043" y="895339"/>
                </a:lnTo>
                <a:lnTo>
                  <a:pt x="335914" y="931354"/>
                </a:lnTo>
                <a:lnTo>
                  <a:pt x="370623" y="963228"/>
                </a:lnTo>
                <a:lnTo>
                  <a:pt x="407302" y="991560"/>
                </a:lnTo>
                <a:lnTo>
                  <a:pt x="445718" y="1016350"/>
                </a:lnTo>
                <a:lnTo>
                  <a:pt x="485642" y="1037599"/>
                </a:lnTo>
                <a:lnTo>
                  <a:pt x="526840" y="1055307"/>
                </a:lnTo>
                <a:lnTo>
                  <a:pt x="569080" y="1069473"/>
                </a:lnTo>
                <a:lnTo>
                  <a:pt x="612132" y="1080097"/>
                </a:lnTo>
                <a:lnTo>
                  <a:pt x="655764" y="1087180"/>
                </a:lnTo>
                <a:lnTo>
                  <a:pt x="699742" y="1090722"/>
                </a:lnTo>
                <a:lnTo>
                  <a:pt x="743837" y="1090722"/>
                </a:lnTo>
                <a:lnTo>
                  <a:pt x="787816" y="1087180"/>
                </a:lnTo>
                <a:lnTo>
                  <a:pt x="831446" y="1080097"/>
                </a:lnTo>
                <a:lnTo>
                  <a:pt x="874498" y="1069473"/>
                </a:lnTo>
                <a:lnTo>
                  <a:pt x="916738" y="1055307"/>
                </a:lnTo>
                <a:lnTo>
                  <a:pt x="957935" y="1037599"/>
                </a:lnTo>
                <a:lnTo>
                  <a:pt x="997857" y="1016350"/>
                </a:lnTo>
                <a:lnTo>
                  <a:pt x="1036272" y="991560"/>
                </a:lnTo>
                <a:lnTo>
                  <a:pt x="1072949" y="963228"/>
                </a:lnTo>
                <a:lnTo>
                  <a:pt x="1107655" y="931354"/>
                </a:lnTo>
                <a:lnTo>
                  <a:pt x="1143620" y="891757"/>
                </a:lnTo>
                <a:lnTo>
                  <a:pt x="1174909" y="849791"/>
                </a:lnTo>
                <a:lnTo>
                  <a:pt x="1201543" y="805763"/>
                </a:lnTo>
                <a:lnTo>
                  <a:pt x="1223543" y="759977"/>
                </a:lnTo>
                <a:lnTo>
                  <a:pt x="1240931" y="712743"/>
                </a:lnTo>
                <a:lnTo>
                  <a:pt x="1253727" y="664365"/>
                </a:lnTo>
                <a:lnTo>
                  <a:pt x="1261953" y="615151"/>
                </a:lnTo>
                <a:lnTo>
                  <a:pt x="1265630" y="565407"/>
                </a:lnTo>
                <a:lnTo>
                  <a:pt x="1264779" y="515440"/>
                </a:lnTo>
                <a:lnTo>
                  <a:pt x="1259420" y="465556"/>
                </a:lnTo>
                <a:close/>
              </a:path>
              <a:path w="2661920" h="1090929">
                <a:moveTo>
                  <a:pt x="2570340" y="465556"/>
                </a:moveTo>
                <a:lnTo>
                  <a:pt x="1402994" y="465556"/>
                </a:lnTo>
                <a:lnTo>
                  <a:pt x="1397636" y="515440"/>
                </a:lnTo>
                <a:lnTo>
                  <a:pt x="1396784" y="565407"/>
                </a:lnTo>
                <a:lnTo>
                  <a:pt x="1400461" y="615151"/>
                </a:lnTo>
                <a:lnTo>
                  <a:pt x="1408686" y="664365"/>
                </a:lnTo>
                <a:lnTo>
                  <a:pt x="1421482" y="712743"/>
                </a:lnTo>
                <a:lnTo>
                  <a:pt x="1438869" y="759977"/>
                </a:lnTo>
                <a:lnTo>
                  <a:pt x="1460867" y="805763"/>
                </a:lnTo>
                <a:lnTo>
                  <a:pt x="1487499" y="849791"/>
                </a:lnTo>
                <a:lnTo>
                  <a:pt x="1518785" y="891757"/>
                </a:lnTo>
                <a:lnTo>
                  <a:pt x="1554746" y="931354"/>
                </a:lnTo>
                <a:lnTo>
                  <a:pt x="1589455" y="963228"/>
                </a:lnTo>
                <a:lnTo>
                  <a:pt x="1626133" y="991560"/>
                </a:lnTo>
                <a:lnTo>
                  <a:pt x="1664550" y="1016350"/>
                </a:lnTo>
                <a:lnTo>
                  <a:pt x="1704474" y="1037599"/>
                </a:lnTo>
                <a:lnTo>
                  <a:pt x="1745672" y="1055307"/>
                </a:lnTo>
                <a:lnTo>
                  <a:pt x="1787913" y="1069473"/>
                </a:lnTo>
                <a:lnTo>
                  <a:pt x="1830965" y="1080097"/>
                </a:lnTo>
                <a:lnTo>
                  <a:pt x="1874596" y="1087180"/>
                </a:lnTo>
                <a:lnTo>
                  <a:pt x="1918575" y="1090722"/>
                </a:lnTo>
                <a:lnTo>
                  <a:pt x="1962671" y="1090722"/>
                </a:lnTo>
                <a:lnTo>
                  <a:pt x="2006650" y="1087180"/>
                </a:lnTo>
                <a:lnTo>
                  <a:pt x="2050281" y="1080097"/>
                </a:lnTo>
                <a:lnTo>
                  <a:pt x="2093333" y="1069473"/>
                </a:lnTo>
                <a:lnTo>
                  <a:pt x="2135574" y="1055307"/>
                </a:lnTo>
                <a:lnTo>
                  <a:pt x="2176772" y="1037599"/>
                </a:lnTo>
                <a:lnTo>
                  <a:pt x="2216696" y="1016350"/>
                </a:lnTo>
                <a:lnTo>
                  <a:pt x="2255113" y="991560"/>
                </a:lnTo>
                <a:lnTo>
                  <a:pt x="2291791" y="963228"/>
                </a:lnTo>
                <a:lnTo>
                  <a:pt x="2326500" y="931354"/>
                </a:lnTo>
                <a:lnTo>
                  <a:pt x="2359371" y="895339"/>
                </a:lnTo>
                <a:lnTo>
                  <a:pt x="2388388" y="857111"/>
                </a:lnTo>
                <a:lnTo>
                  <a:pt x="2413576" y="816972"/>
                </a:lnTo>
                <a:lnTo>
                  <a:pt x="2434961" y="775224"/>
                </a:lnTo>
                <a:lnTo>
                  <a:pt x="2452568" y="732170"/>
                </a:lnTo>
                <a:lnTo>
                  <a:pt x="2466422" y="688114"/>
                </a:lnTo>
                <a:lnTo>
                  <a:pt x="2476550" y="643356"/>
                </a:lnTo>
                <a:lnTo>
                  <a:pt x="2570340" y="643356"/>
                </a:lnTo>
                <a:lnTo>
                  <a:pt x="2605745" y="636376"/>
                </a:lnTo>
                <a:lnTo>
                  <a:pt x="2634689" y="617254"/>
                </a:lnTo>
                <a:lnTo>
                  <a:pt x="2654220" y="588717"/>
                </a:lnTo>
                <a:lnTo>
                  <a:pt x="2661386" y="553491"/>
                </a:lnTo>
                <a:lnTo>
                  <a:pt x="2654220" y="518566"/>
                </a:lnTo>
                <a:lnTo>
                  <a:pt x="2634689" y="490693"/>
                </a:lnTo>
                <a:lnTo>
                  <a:pt x="2605745" y="472234"/>
                </a:lnTo>
                <a:lnTo>
                  <a:pt x="2570340" y="465556"/>
                </a:lnTo>
                <a:close/>
              </a:path>
              <a:path w="2661920" h="1090929">
                <a:moveTo>
                  <a:pt x="721613" y="0"/>
                </a:moveTo>
                <a:lnTo>
                  <a:pt x="675117" y="1965"/>
                </a:lnTo>
                <a:lnTo>
                  <a:pt x="628900" y="7865"/>
                </a:lnTo>
                <a:lnTo>
                  <a:pt x="583232" y="17702"/>
                </a:lnTo>
                <a:lnTo>
                  <a:pt x="538385" y="31480"/>
                </a:lnTo>
                <a:lnTo>
                  <a:pt x="494628" y="49202"/>
                </a:lnTo>
                <a:lnTo>
                  <a:pt x="452231" y="70871"/>
                </a:lnTo>
                <a:lnTo>
                  <a:pt x="411467" y="96492"/>
                </a:lnTo>
                <a:lnTo>
                  <a:pt x="372604" y="126067"/>
                </a:lnTo>
                <a:lnTo>
                  <a:pt x="335914" y="159600"/>
                </a:lnTo>
                <a:lnTo>
                  <a:pt x="301509" y="197618"/>
                </a:lnTo>
                <a:lnTo>
                  <a:pt x="271448" y="238207"/>
                </a:lnTo>
                <a:lnTo>
                  <a:pt x="245669" y="280961"/>
                </a:lnTo>
                <a:lnTo>
                  <a:pt x="224112" y="325478"/>
                </a:lnTo>
                <a:lnTo>
                  <a:pt x="206714" y="371352"/>
                </a:lnTo>
                <a:lnTo>
                  <a:pt x="193413" y="418180"/>
                </a:lnTo>
                <a:lnTo>
                  <a:pt x="184150" y="465556"/>
                </a:lnTo>
                <a:lnTo>
                  <a:pt x="2478252" y="465556"/>
                </a:lnTo>
                <a:lnTo>
                  <a:pt x="2468989" y="418180"/>
                </a:lnTo>
                <a:lnTo>
                  <a:pt x="2455690" y="371352"/>
                </a:lnTo>
                <a:lnTo>
                  <a:pt x="2438295" y="325478"/>
                </a:lnTo>
                <a:lnTo>
                  <a:pt x="2416740" y="280961"/>
                </a:lnTo>
                <a:lnTo>
                  <a:pt x="1196327" y="275056"/>
                </a:lnTo>
                <a:lnTo>
                  <a:pt x="1177484" y="243954"/>
                </a:lnTo>
                <a:lnTo>
                  <a:pt x="1133606" y="187045"/>
                </a:lnTo>
                <a:lnTo>
                  <a:pt x="1070954" y="126067"/>
                </a:lnTo>
                <a:lnTo>
                  <a:pt x="1032061" y="96492"/>
                </a:lnTo>
                <a:lnTo>
                  <a:pt x="991252" y="70871"/>
                </a:lnTo>
                <a:lnTo>
                  <a:pt x="948804" y="49202"/>
                </a:lnTo>
                <a:lnTo>
                  <a:pt x="904990" y="31480"/>
                </a:lnTo>
                <a:lnTo>
                  <a:pt x="860089" y="17702"/>
                </a:lnTo>
                <a:lnTo>
                  <a:pt x="814375" y="7865"/>
                </a:lnTo>
                <a:lnTo>
                  <a:pt x="768125" y="1965"/>
                </a:lnTo>
                <a:lnTo>
                  <a:pt x="721613" y="0"/>
                </a:lnTo>
                <a:close/>
              </a:path>
              <a:path w="2661920" h="1090929">
                <a:moveTo>
                  <a:pt x="1962671" y="223"/>
                </a:moveTo>
                <a:lnTo>
                  <a:pt x="1918575" y="223"/>
                </a:lnTo>
                <a:lnTo>
                  <a:pt x="1874596" y="3765"/>
                </a:lnTo>
                <a:lnTo>
                  <a:pt x="1830965" y="10848"/>
                </a:lnTo>
                <a:lnTo>
                  <a:pt x="1787913" y="21473"/>
                </a:lnTo>
                <a:lnTo>
                  <a:pt x="1745672" y="35640"/>
                </a:lnTo>
                <a:lnTo>
                  <a:pt x="1704474" y="53349"/>
                </a:lnTo>
                <a:lnTo>
                  <a:pt x="1664550" y="74599"/>
                </a:lnTo>
                <a:lnTo>
                  <a:pt x="1626133" y="99391"/>
                </a:lnTo>
                <a:lnTo>
                  <a:pt x="1589455" y="127725"/>
                </a:lnTo>
                <a:lnTo>
                  <a:pt x="1554746" y="159600"/>
                </a:lnTo>
                <a:lnTo>
                  <a:pt x="1505678" y="214890"/>
                </a:lnTo>
                <a:lnTo>
                  <a:pt x="1466088" y="275056"/>
                </a:lnTo>
                <a:lnTo>
                  <a:pt x="2413180" y="275056"/>
                </a:lnTo>
                <a:lnTo>
                  <a:pt x="2390964" y="238207"/>
                </a:lnTo>
                <a:lnTo>
                  <a:pt x="2360904" y="197618"/>
                </a:lnTo>
                <a:lnTo>
                  <a:pt x="2326500" y="159600"/>
                </a:lnTo>
                <a:lnTo>
                  <a:pt x="2291791" y="127725"/>
                </a:lnTo>
                <a:lnTo>
                  <a:pt x="2255113" y="99391"/>
                </a:lnTo>
                <a:lnTo>
                  <a:pt x="2216696" y="74599"/>
                </a:lnTo>
                <a:lnTo>
                  <a:pt x="2176772" y="53349"/>
                </a:lnTo>
                <a:lnTo>
                  <a:pt x="2135574" y="35640"/>
                </a:lnTo>
                <a:lnTo>
                  <a:pt x="2093333" y="21473"/>
                </a:lnTo>
                <a:lnTo>
                  <a:pt x="2050281" y="10848"/>
                </a:lnTo>
                <a:lnTo>
                  <a:pt x="2006650" y="3765"/>
                </a:lnTo>
                <a:lnTo>
                  <a:pt x="1962671" y="223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5176736" y="5801891"/>
            <a:ext cx="2661921" cy="1090930"/>
          </a:xfrm>
          <a:custGeom>
            <a:avLst/>
            <a:gdLst/>
            <a:ahLst/>
            <a:cxnLst/>
            <a:rect l="l" t="t" r="r" b="b"/>
            <a:pathLst>
              <a:path w="2661920" h="1090929">
                <a:moveTo>
                  <a:pt x="721617" y="0"/>
                </a:moveTo>
                <a:lnTo>
                  <a:pt x="675119" y="1965"/>
                </a:lnTo>
                <a:lnTo>
                  <a:pt x="628901" y="7865"/>
                </a:lnTo>
                <a:lnTo>
                  <a:pt x="583233" y="17701"/>
                </a:lnTo>
                <a:lnTo>
                  <a:pt x="538385" y="31479"/>
                </a:lnTo>
                <a:lnTo>
                  <a:pt x="494628" y="49200"/>
                </a:lnTo>
                <a:lnTo>
                  <a:pt x="452232" y="70870"/>
                </a:lnTo>
                <a:lnTo>
                  <a:pt x="411467" y="96491"/>
                </a:lnTo>
                <a:lnTo>
                  <a:pt x="372604" y="126066"/>
                </a:lnTo>
                <a:lnTo>
                  <a:pt x="335913" y="159601"/>
                </a:lnTo>
                <a:lnTo>
                  <a:pt x="301510" y="197617"/>
                </a:lnTo>
                <a:lnTo>
                  <a:pt x="271450" y="238205"/>
                </a:lnTo>
                <a:lnTo>
                  <a:pt x="245672" y="280960"/>
                </a:lnTo>
                <a:lnTo>
                  <a:pt x="224116" y="325476"/>
                </a:lnTo>
                <a:lnTo>
                  <a:pt x="206719" y="371351"/>
                </a:lnTo>
                <a:lnTo>
                  <a:pt x="193419" y="418179"/>
                </a:lnTo>
                <a:lnTo>
                  <a:pt x="184156" y="465556"/>
                </a:lnTo>
                <a:lnTo>
                  <a:pt x="91054" y="465556"/>
                </a:lnTo>
                <a:lnTo>
                  <a:pt x="55644" y="472235"/>
                </a:lnTo>
                <a:lnTo>
                  <a:pt x="26697" y="490694"/>
                </a:lnTo>
                <a:lnTo>
                  <a:pt x="7166" y="518568"/>
                </a:lnTo>
                <a:lnTo>
                  <a:pt x="0" y="553490"/>
                </a:lnTo>
                <a:lnTo>
                  <a:pt x="7166" y="588714"/>
                </a:lnTo>
                <a:lnTo>
                  <a:pt x="26698" y="617252"/>
                </a:lnTo>
                <a:lnTo>
                  <a:pt x="55644" y="636376"/>
                </a:lnTo>
                <a:lnTo>
                  <a:pt x="91054" y="643356"/>
                </a:lnTo>
                <a:lnTo>
                  <a:pt x="185860" y="643356"/>
                </a:lnTo>
                <a:lnTo>
                  <a:pt x="195990" y="688114"/>
                </a:lnTo>
                <a:lnTo>
                  <a:pt x="209845" y="732171"/>
                </a:lnTo>
                <a:lnTo>
                  <a:pt x="227453" y="775224"/>
                </a:lnTo>
                <a:lnTo>
                  <a:pt x="248838" y="816971"/>
                </a:lnTo>
                <a:lnTo>
                  <a:pt x="274026" y="857110"/>
                </a:lnTo>
                <a:lnTo>
                  <a:pt x="303043" y="895337"/>
                </a:lnTo>
                <a:lnTo>
                  <a:pt x="335913" y="931350"/>
                </a:lnTo>
                <a:lnTo>
                  <a:pt x="370621" y="963225"/>
                </a:lnTo>
                <a:lnTo>
                  <a:pt x="407299" y="991558"/>
                </a:lnTo>
                <a:lnTo>
                  <a:pt x="445716" y="1016349"/>
                </a:lnTo>
                <a:lnTo>
                  <a:pt x="485639" y="1037599"/>
                </a:lnTo>
                <a:lnTo>
                  <a:pt x="526837" y="1055307"/>
                </a:lnTo>
                <a:lnTo>
                  <a:pt x="569078" y="1069474"/>
                </a:lnTo>
                <a:lnTo>
                  <a:pt x="612130" y="1080098"/>
                </a:lnTo>
                <a:lnTo>
                  <a:pt x="655761" y="1087182"/>
                </a:lnTo>
                <a:lnTo>
                  <a:pt x="699740" y="1090723"/>
                </a:lnTo>
                <a:lnTo>
                  <a:pt x="743835" y="1090723"/>
                </a:lnTo>
                <a:lnTo>
                  <a:pt x="787815" y="1087182"/>
                </a:lnTo>
                <a:lnTo>
                  <a:pt x="831446" y="1080099"/>
                </a:lnTo>
                <a:lnTo>
                  <a:pt x="874498" y="1069474"/>
                </a:lnTo>
                <a:lnTo>
                  <a:pt x="916739" y="1055307"/>
                </a:lnTo>
                <a:lnTo>
                  <a:pt x="957937" y="1037599"/>
                </a:lnTo>
                <a:lnTo>
                  <a:pt x="997860" y="1016350"/>
                </a:lnTo>
                <a:lnTo>
                  <a:pt x="1036276" y="991558"/>
                </a:lnTo>
                <a:lnTo>
                  <a:pt x="1072954" y="963225"/>
                </a:lnTo>
                <a:lnTo>
                  <a:pt x="1107662" y="931350"/>
                </a:lnTo>
                <a:lnTo>
                  <a:pt x="1143626" y="891755"/>
                </a:lnTo>
                <a:lnTo>
                  <a:pt x="1174913" y="849790"/>
                </a:lnTo>
                <a:lnTo>
                  <a:pt x="1201547" y="805762"/>
                </a:lnTo>
                <a:lnTo>
                  <a:pt x="1223546" y="759977"/>
                </a:lnTo>
                <a:lnTo>
                  <a:pt x="1240933" y="712743"/>
                </a:lnTo>
                <a:lnTo>
                  <a:pt x="1253729" y="664366"/>
                </a:lnTo>
                <a:lnTo>
                  <a:pt x="1261954" y="615152"/>
                </a:lnTo>
                <a:lnTo>
                  <a:pt x="1265630" y="565408"/>
                </a:lnTo>
                <a:lnTo>
                  <a:pt x="1264779" y="515441"/>
                </a:lnTo>
                <a:lnTo>
                  <a:pt x="1259420" y="465556"/>
                </a:lnTo>
                <a:lnTo>
                  <a:pt x="1402994" y="465556"/>
                </a:lnTo>
                <a:lnTo>
                  <a:pt x="1397636" y="515441"/>
                </a:lnTo>
                <a:lnTo>
                  <a:pt x="1396784" y="565408"/>
                </a:lnTo>
                <a:lnTo>
                  <a:pt x="1400461" y="615152"/>
                </a:lnTo>
                <a:lnTo>
                  <a:pt x="1408686" y="664366"/>
                </a:lnTo>
                <a:lnTo>
                  <a:pt x="1421482" y="712743"/>
                </a:lnTo>
                <a:lnTo>
                  <a:pt x="1438869" y="759977"/>
                </a:lnTo>
                <a:lnTo>
                  <a:pt x="1460867" y="805762"/>
                </a:lnTo>
                <a:lnTo>
                  <a:pt x="1487499" y="849790"/>
                </a:lnTo>
                <a:lnTo>
                  <a:pt x="1518785" y="891755"/>
                </a:lnTo>
                <a:lnTo>
                  <a:pt x="1554746" y="931350"/>
                </a:lnTo>
                <a:lnTo>
                  <a:pt x="1589455" y="963225"/>
                </a:lnTo>
                <a:lnTo>
                  <a:pt x="1626133" y="991558"/>
                </a:lnTo>
                <a:lnTo>
                  <a:pt x="1664550" y="1016349"/>
                </a:lnTo>
                <a:lnTo>
                  <a:pt x="1704474" y="1037599"/>
                </a:lnTo>
                <a:lnTo>
                  <a:pt x="1745672" y="1055307"/>
                </a:lnTo>
                <a:lnTo>
                  <a:pt x="1787913" y="1069474"/>
                </a:lnTo>
                <a:lnTo>
                  <a:pt x="1830965" y="1080098"/>
                </a:lnTo>
                <a:lnTo>
                  <a:pt x="1874596" y="1087182"/>
                </a:lnTo>
                <a:lnTo>
                  <a:pt x="1918575" y="1090723"/>
                </a:lnTo>
                <a:lnTo>
                  <a:pt x="1962671" y="1090723"/>
                </a:lnTo>
                <a:lnTo>
                  <a:pt x="2006650" y="1087182"/>
                </a:lnTo>
                <a:lnTo>
                  <a:pt x="2050281" y="1080099"/>
                </a:lnTo>
                <a:lnTo>
                  <a:pt x="2093333" y="1069474"/>
                </a:lnTo>
                <a:lnTo>
                  <a:pt x="2135574" y="1055307"/>
                </a:lnTo>
                <a:lnTo>
                  <a:pt x="2176772" y="1037599"/>
                </a:lnTo>
                <a:lnTo>
                  <a:pt x="2216696" y="1016350"/>
                </a:lnTo>
                <a:lnTo>
                  <a:pt x="2255113" y="991558"/>
                </a:lnTo>
                <a:lnTo>
                  <a:pt x="2291791" y="963225"/>
                </a:lnTo>
                <a:lnTo>
                  <a:pt x="2326500" y="931350"/>
                </a:lnTo>
                <a:lnTo>
                  <a:pt x="2359371" y="895336"/>
                </a:lnTo>
                <a:lnTo>
                  <a:pt x="2388388" y="857109"/>
                </a:lnTo>
                <a:lnTo>
                  <a:pt x="2413576" y="816971"/>
                </a:lnTo>
                <a:lnTo>
                  <a:pt x="2434961" y="775224"/>
                </a:lnTo>
                <a:lnTo>
                  <a:pt x="2452568" y="732171"/>
                </a:lnTo>
                <a:lnTo>
                  <a:pt x="2466422" y="688114"/>
                </a:lnTo>
                <a:lnTo>
                  <a:pt x="2476550" y="643356"/>
                </a:lnTo>
                <a:lnTo>
                  <a:pt x="2570340" y="643356"/>
                </a:lnTo>
                <a:lnTo>
                  <a:pt x="2605745" y="636376"/>
                </a:lnTo>
                <a:lnTo>
                  <a:pt x="2634689" y="617252"/>
                </a:lnTo>
                <a:lnTo>
                  <a:pt x="2654220" y="588714"/>
                </a:lnTo>
                <a:lnTo>
                  <a:pt x="2661386" y="553490"/>
                </a:lnTo>
                <a:lnTo>
                  <a:pt x="2654220" y="518567"/>
                </a:lnTo>
                <a:lnTo>
                  <a:pt x="2634689" y="490694"/>
                </a:lnTo>
                <a:lnTo>
                  <a:pt x="2605745" y="472235"/>
                </a:lnTo>
                <a:lnTo>
                  <a:pt x="2570340" y="465556"/>
                </a:lnTo>
                <a:lnTo>
                  <a:pt x="2478252" y="465556"/>
                </a:lnTo>
                <a:lnTo>
                  <a:pt x="2468993" y="418179"/>
                </a:lnTo>
                <a:lnTo>
                  <a:pt x="2455696" y="371351"/>
                </a:lnTo>
                <a:lnTo>
                  <a:pt x="2438300" y="325476"/>
                </a:lnTo>
                <a:lnTo>
                  <a:pt x="2416744" y="280960"/>
                </a:lnTo>
                <a:lnTo>
                  <a:pt x="2390966" y="238205"/>
                </a:lnTo>
                <a:lnTo>
                  <a:pt x="2360905" y="197617"/>
                </a:lnTo>
                <a:lnTo>
                  <a:pt x="2326500" y="159601"/>
                </a:lnTo>
                <a:lnTo>
                  <a:pt x="2291791" y="127726"/>
                </a:lnTo>
                <a:lnTo>
                  <a:pt x="2255113" y="99393"/>
                </a:lnTo>
                <a:lnTo>
                  <a:pt x="2216696" y="74602"/>
                </a:lnTo>
                <a:lnTo>
                  <a:pt x="2176772" y="53352"/>
                </a:lnTo>
                <a:lnTo>
                  <a:pt x="2135574" y="35644"/>
                </a:lnTo>
                <a:lnTo>
                  <a:pt x="2093333" y="21478"/>
                </a:lnTo>
                <a:lnTo>
                  <a:pt x="2050281" y="10853"/>
                </a:lnTo>
                <a:lnTo>
                  <a:pt x="2006650" y="3769"/>
                </a:lnTo>
                <a:lnTo>
                  <a:pt x="1962671" y="228"/>
                </a:lnTo>
                <a:lnTo>
                  <a:pt x="1918575" y="228"/>
                </a:lnTo>
                <a:lnTo>
                  <a:pt x="1874596" y="3769"/>
                </a:lnTo>
                <a:lnTo>
                  <a:pt x="1830965" y="10853"/>
                </a:lnTo>
                <a:lnTo>
                  <a:pt x="1787913" y="21477"/>
                </a:lnTo>
                <a:lnTo>
                  <a:pt x="1745672" y="35644"/>
                </a:lnTo>
                <a:lnTo>
                  <a:pt x="1704474" y="53352"/>
                </a:lnTo>
                <a:lnTo>
                  <a:pt x="1664550" y="74602"/>
                </a:lnTo>
                <a:lnTo>
                  <a:pt x="1626133" y="99393"/>
                </a:lnTo>
                <a:lnTo>
                  <a:pt x="1589455" y="127726"/>
                </a:lnTo>
                <a:lnTo>
                  <a:pt x="1554746" y="159601"/>
                </a:lnTo>
                <a:lnTo>
                  <a:pt x="1505678" y="214892"/>
                </a:lnTo>
                <a:lnTo>
                  <a:pt x="1466088" y="275056"/>
                </a:lnTo>
                <a:lnTo>
                  <a:pt x="1196329" y="275056"/>
                </a:lnTo>
                <a:lnTo>
                  <a:pt x="1156734" y="214892"/>
                </a:lnTo>
                <a:lnTo>
                  <a:pt x="1107662" y="159601"/>
                </a:lnTo>
                <a:lnTo>
                  <a:pt x="1070959" y="126067"/>
                </a:lnTo>
                <a:lnTo>
                  <a:pt x="1032065" y="96491"/>
                </a:lnTo>
                <a:lnTo>
                  <a:pt x="991255" y="70870"/>
                </a:lnTo>
                <a:lnTo>
                  <a:pt x="948805" y="49200"/>
                </a:lnTo>
                <a:lnTo>
                  <a:pt x="904991" y="31479"/>
                </a:lnTo>
                <a:lnTo>
                  <a:pt x="860090" y="17701"/>
                </a:lnTo>
                <a:lnTo>
                  <a:pt x="814376" y="7865"/>
                </a:lnTo>
                <a:lnTo>
                  <a:pt x="768127" y="1965"/>
                </a:lnTo>
                <a:lnTo>
                  <a:pt x="721617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21514" y="7808494"/>
            <a:ext cx="1396213" cy="9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99150" y="7861301"/>
            <a:ext cx="1231900" cy="766446"/>
          </a:xfrm>
          <a:custGeom>
            <a:avLst/>
            <a:gdLst/>
            <a:ahLst/>
            <a:cxnLst/>
            <a:rect l="l" t="t" r="r" b="b"/>
            <a:pathLst>
              <a:path w="1231900" h="766445">
                <a:moveTo>
                  <a:pt x="0" y="0"/>
                </a:moveTo>
                <a:lnTo>
                  <a:pt x="0" y="766263"/>
                </a:lnTo>
                <a:lnTo>
                  <a:pt x="620471" y="458660"/>
                </a:lnTo>
                <a:lnTo>
                  <a:pt x="1231900" y="458660"/>
                </a:lnTo>
                <a:lnTo>
                  <a:pt x="1231900" y="308597"/>
                </a:lnTo>
                <a:lnTo>
                  <a:pt x="620471" y="308597"/>
                </a:lnTo>
                <a:lnTo>
                  <a:pt x="0" y="0"/>
                </a:lnTo>
                <a:close/>
              </a:path>
              <a:path w="1231900" h="766445">
                <a:moveTo>
                  <a:pt x="1231900" y="458660"/>
                </a:moveTo>
                <a:lnTo>
                  <a:pt x="620471" y="458660"/>
                </a:lnTo>
                <a:lnTo>
                  <a:pt x="1231900" y="766263"/>
                </a:lnTo>
                <a:lnTo>
                  <a:pt x="1231900" y="458660"/>
                </a:lnTo>
                <a:close/>
              </a:path>
              <a:path w="1231900" h="766445">
                <a:moveTo>
                  <a:pt x="1231900" y="990"/>
                </a:moveTo>
                <a:lnTo>
                  <a:pt x="620471" y="308597"/>
                </a:lnTo>
                <a:lnTo>
                  <a:pt x="1231900" y="308597"/>
                </a:lnTo>
                <a:lnTo>
                  <a:pt x="1231900" y="990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99148" y="7861297"/>
            <a:ext cx="1231900" cy="766446"/>
          </a:xfrm>
          <a:custGeom>
            <a:avLst/>
            <a:gdLst/>
            <a:ahLst/>
            <a:cxnLst/>
            <a:rect l="l" t="t" r="r" b="b"/>
            <a:pathLst>
              <a:path w="1231900" h="766445">
                <a:moveTo>
                  <a:pt x="0" y="0"/>
                </a:moveTo>
                <a:lnTo>
                  <a:pt x="0" y="766263"/>
                </a:lnTo>
                <a:lnTo>
                  <a:pt x="620473" y="458655"/>
                </a:lnTo>
                <a:lnTo>
                  <a:pt x="1231899" y="766263"/>
                </a:lnTo>
                <a:lnTo>
                  <a:pt x="1231899" y="994"/>
                </a:lnTo>
                <a:lnTo>
                  <a:pt x="620473" y="30860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body" idx="1"/>
          </p:nvPr>
        </p:nvSpPr>
        <p:spPr>
          <a:xfrm>
            <a:off x="1315582" y="1828800"/>
            <a:ext cx="1037363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18" marR="5080" indent="55877" algn="ctr" rtl="1">
              <a:lnSpc>
                <a:spcPts val="8640"/>
              </a:lnSpc>
            </a:pPr>
            <a:r>
              <a:rPr lang="fa-IR" sz="6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برای طراحی یک ارائه متمایز</a:t>
            </a:r>
            <a:endParaRPr sz="44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913488" y="7008192"/>
            <a:ext cx="1197183" cy="431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4682" y="7062432"/>
            <a:ext cx="1001394" cy="277495"/>
          </a:xfrm>
          <a:custGeom>
            <a:avLst/>
            <a:gdLst/>
            <a:ahLst/>
            <a:cxnLst/>
            <a:rect l="l" t="t" r="r" b="b"/>
            <a:pathLst>
              <a:path w="1001395" h="277495">
                <a:moveTo>
                  <a:pt x="0" y="121158"/>
                </a:moveTo>
                <a:lnTo>
                  <a:pt x="11831" y="172576"/>
                </a:lnTo>
                <a:lnTo>
                  <a:pt x="23461" y="211217"/>
                </a:lnTo>
                <a:lnTo>
                  <a:pt x="58243" y="257463"/>
                </a:lnTo>
                <a:lnTo>
                  <a:pt x="128614" y="274502"/>
                </a:lnTo>
                <a:lnTo>
                  <a:pt x="184728" y="276631"/>
                </a:lnTo>
                <a:lnTo>
                  <a:pt x="258838" y="276936"/>
                </a:lnTo>
                <a:lnTo>
                  <a:pt x="297104" y="273890"/>
                </a:lnTo>
                <a:lnTo>
                  <a:pt x="340641" y="264114"/>
                </a:lnTo>
                <a:lnTo>
                  <a:pt x="386095" y="246645"/>
                </a:lnTo>
                <a:lnTo>
                  <a:pt x="430112" y="220521"/>
                </a:lnTo>
                <a:lnTo>
                  <a:pt x="469338" y="184783"/>
                </a:lnTo>
                <a:lnTo>
                  <a:pt x="488802" y="155778"/>
                </a:lnTo>
                <a:lnTo>
                  <a:pt x="103543" y="155778"/>
                </a:lnTo>
                <a:lnTo>
                  <a:pt x="67947" y="152803"/>
                </a:lnTo>
                <a:lnTo>
                  <a:pt x="38827" y="144959"/>
                </a:lnTo>
                <a:lnTo>
                  <a:pt x="16178" y="133870"/>
                </a:lnTo>
                <a:lnTo>
                  <a:pt x="0" y="121158"/>
                </a:lnTo>
                <a:close/>
              </a:path>
              <a:path w="1001395" h="277495">
                <a:moveTo>
                  <a:pt x="853188" y="138468"/>
                </a:moveTo>
                <a:lnTo>
                  <a:pt x="500418" y="138468"/>
                </a:lnTo>
                <a:lnTo>
                  <a:pt x="531492" y="184783"/>
                </a:lnTo>
                <a:lnTo>
                  <a:pt x="570714" y="220521"/>
                </a:lnTo>
                <a:lnTo>
                  <a:pt x="614729" y="246645"/>
                </a:lnTo>
                <a:lnTo>
                  <a:pt x="660182" y="264114"/>
                </a:lnTo>
                <a:lnTo>
                  <a:pt x="703718" y="273890"/>
                </a:lnTo>
                <a:lnTo>
                  <a:pt x="741984" y="276936"/>
                </a:lnTo>
                <a:lnTo>
                  <a:pt x="817511" y="270242"/>
                </a:lnTo>
                <a:lnTo>
                  <a:pt x="877065" y="252595"/>
                </a:lnTo>
                <a:lnTo>
                  <a:pt x="922465" y="227647"/>
                </a:lnTo>
                <a:lnTo>
                  <a:pt x="955530" y="199047"/>
                </a:lnTo>
                <a:lnTo>
                  <a:pt x="986226" y="155778"/>
                </a:lnTo>
                <a:lnTo>
                  <a:pt x="897293" y="155778"/>
                </a:lnTo>
                <a:lnTo>
                  <a:pt x="864041" y="147149"/>
                </a:lnTo>
                <a:lnTo>
                  <a:pt x="853188" y="138468"/>
                </a:lnTo>
                <a:close/>
              </a:path>
              <a:path w="1001395" h="277495">
                <a:moveTo>
                  <a:pt x="327863" y="0"/>
                </a:moveTo>
                <a:lnTo>
                  <a:pt x="281931" y="8629"/>
                </a:lnTo>
                <a:lnTo>
                  <a:pt x="245659" y="30883"/>
                </a:lnTo>
                <a:lnTo>
                  <a:pt x="216027" y="61312"/>
                </a:lnTo>
                <a:lnTo>
                  <a:pt x="190018" y="94466"/>
                </a:lnTo>
                <a:lnTo>
                  <a:pt x="164613" y="124895"/>
                </a:lnTo>
                <a:lnTo>
                  <a:pt x="136794" y="147149"/>
                </a:lnTo>
                <a:lnTo>
                  <a:pt x="103543" y="155778"/>
                </a:lnTo>
                <a:lnTo>
                  <a:pt x="488802" y="155778"/>
                </a:lnTo>
                <a:lnTo>
                  <a:pt x="500418" y="138468"/>
                </a:lnTo>
                <a:lnTo>
                  <a:pt x="853188" y="138468"/>
                </a:lnTo>
                <a:lnTo>
                  <a:pt x="836220" y="124895"/>
                </a:lnTo>
                <a:lnTo>
                  <a:pt x="810812" y="94466"/>
                </a:lnTo>
                <a:lnTo>
                  <a:pt x="804592" y="86537"/>
                </a:lnTo>
                <a:lnTo>
                  <a:pt x="500418" y="86537"/>
                </a:lnTo>
                <a:lnTo>
                  <a:pt x="468596" y="36508"/>
                </a:lnTo>
                <a:lnTo>
                  <a:pt x="440015" y="10817"/>
                </a:lnTo>
                <a:lnTo>
                  <a:pt x="398496" y="1352"/>
                </a:lnTo>
                <a:lnTo>
                  <a:pt x="327863" y="0"/>
                </a:lnTo>
                <a:close/>
              </a:path>
              <a:path w="1001395" h="277495">
                <a:moveTo>
                  <a:pt x="1000836" y="121158"/>
                </a:moveTo>
                <a:lnTo>
                  <a:pt x="984655" y="133870"/>
                </a:lnTo>
                <a:lnTo>
                  <a:pt x="962004" y="144959"/>
                </a:lnTo>
                <a:lnTo>
                  <a:pt x="932883" y="152803"/>
                </a:lnTo>
                <a:lnTo>
                  <a:pt x="897293" y="155778"/>
                </a:lnTo>
                <a:lnTo>
                  <a:pt x="986226" y="155778"/>
                </a:lnTo>
                <a:lnTo>
                  <a:pt x="991935" y="145498"/>
                </a:lnTo>
                <a:lnTo>
                  <a:pt x="998914" y="127851"/>
                </a:lnTo>
                <a:lnTo>
                  <a:pt x="1000836" y="121158"/>
                </a:lnTo>
                <a:close/>
              </a:path>
              <a:path w="1001395" h="277495">
                <a:moveTo>
                  <a:pt x="672960" y="0"/>
                </a:moveTo>
                <a:lnTo>
                  <a:pt x="595047" y="13521"/>
                </a:lnTo>
                <a:lnTo>
                  <a:pt x="541397" y="43268"/>
                </a:lnTo>
                <a:lnTo>
                  <a:pt x="510393" y="73016"/>
                </a:lnTo>
                <a:lnTo>
                  <a:pt x="500418" y="86537"/>
                </a:lnTo>
                <a:lnTo>
                  <a:pt x="804592" y="86537"/>
                </a:lnTo>
                <a:lnTo>
                  <a:pt x="784801" y="61312"/>
                </a:lnTo>
                <a:lnTo>
                  <a:pt x="755166" y="30883"/>
                </a:lnTo>
                <a:lnTo>
                  <a:pt x="718892" y="8629"/>
                </a:lnTo>
                <a:lnTo>
                  <a:pt x="672960" y="0"/>
                </a:lnTo>
                <a:close/>
              </a:path>
            </a:pathLst>
          </a:custGeom>
          <a:solidFill>
            <a:srgbClr val="E57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14689" y="7062426"/>
            <a:ext cx="1001394" cy="277495"/>
          </a:xfrm>
          <a:custGeom>
            <a:avLst/>
            <a:gdLst/>
            <a:ahLst/>
            <a:cxnLst/>
            <a:rect l="l" t="t" r="r" b="b"/>
            <a:pathLst>
              <a:path w="1001395" h="277495">
                <a:moveTo>
                  <a:pt x="258831" y="276942"/>
                </a:moveTo>
                <a:lnTo>
                  <a:pt x="327853" y="267656"/>
                </a:lnTo>
                <a:lnTo>
                  <a:pt x="366589" y="255141"/>
                </a:lnTo>
                <a:lnTo>
                  <a:pt x="405326" y="236571"/>
                </a:lnTo>
                <a:lnTo>
                  <a:pt x="441950" y="211339"/>
                </a:lnTo>
                <a:lnTo>
                  <a:pt x="474348" y="178841"/>
                </a:lnTo>
                <a:lnTo>
                  <a:pt x="500407" y="138471"/>
                </a:lnTo>
                <a:lnTo>
                  <a:pt x="526466" y="178841"/>
                </a:lnTo>
                <a:lnTo>
                  <a:pt x="558864" y="211339"/>
                </a:lnTo>
                <a:lnTo>
                  <a:pt x="595488" y="236571"/>
                </a:lnTo>
                <a:lnTo>
                  <a:pt x="634224" y="255141"/>
                </a:lnTo>
                <a:lnTo>
                  <a:pt x="672961" y="267656"/>
                </a:lnTo>
                <a:lnTo>
                  <a:pt x="741983" y="276942"/>
                </a:lnTo>
                <a:lnTo>
                  <a:pt x="809940" y="271599"/>
                </a:lnTo>
                <a:lnTo>
                  <a:pt x="865116" y="257282"/>
                </a:lnTo>
                <a:lnTo>
                  <a:pt x="908788" y="236554"/>
                </a:lnTo>
                <a:lnTo>
                  <a:pt x="942235" y="211980"/>
                </a:lnTo>
                <a:lnTo>
                  <a:pt x="983567" y="161549"/>
                </a:lnTo>
                <a:lnTo>
                  <a:pt x="999333" y="126504"/>
                </a:lnTo>
                <a:lnTo>
                  <a:pt x="1000825" y="121162"/>
                </a:lnTo>
                <a:lnTo>
                  <a:pt x="984646" y="133873"/>
                </a:lnTo>
                <a:lnTo>
                  <a:pt x="961995" y="144961"/>
                </a:lnTo>
                <a:lnTo>
                  <a:pt x="932873" y="152804"/>
                </a:lnTo>
                <a:lnTo>
                  <a:pt x="897282" y="155779"/>
                </a:lnTo>
                <a:lnTo>
                  <a:pt x="870845" y="150437"/>
                </a:lnTo>
                <a:lnTo>
                  <a:pt x="848100" y="136120"/>
                </a:lnTo>
                <a:lnTo>
                  <a:pt x="827626" y="115392"/>
                </a:lnTo>
                <a:lnTo>
                  <a:pt x="808003" y="90818"/>
                </a:lnTo>
                <a:lnTo>
                  <a:pt x="787811" y="64961"/>
                </a:lnTo>
                <a:lnTo>
                  <a:pt x="765632" y="40387"/>
                </a:lnTo>
                <a:lnTo>
                  <a:pt x="740043" y="19659"/>
                </a:lnTo>
                <a:lnTo>
                  <a:pt x="709626" y="5342"/>
                </a:lnTo>
                <a:lnTo>
                  <a:pt x="672961" y="0"/>
                </a:lnTo>
                <a:lnTo>
                  <a:pt x="608633" y="9000"/>
                </a:lnTo>
                <a:lnTo>
                  <a:pt x="560042" y="30463"/>
                </a:lnTo>
                <a:lnTo>
                  <a:pt x="526359" y="56080"/>
                </a:lnTo>
                <a:lnTo>
                  <a:pt x="506757" y="77543"/>
                </a:lnTo>
                <a:lnTo>
                  <a:pt x="500407" y="86544"/>
                </a:lnTo>
                <a:lnTo>
                  <a:pt x="474179" y="44310"/>
                </a:lnTo>
                <a:lnTo>
                  <a:pt x="452092" y="18693"/>
                </a:lnTo>
                <a:lnTo>
                  <a:pt x="425863" y="5538"/>
                </a:lnTo>
                <a:lnTo>
                  <a:pt x="387211" y="692"/>
                </a:lnTo>
                <a:lnTo>
                  <a:pt x="327853" y="0"/>
                </a:lnTo>
                <a:lnTo>
                  <a:pt x="291188" y="5342"/>
                </a:lnTo>
                <a:lnTo>
                  <a:pt x="260772" y="19659"/>
                </a:lnTo>
                <a:lnTo>
                  <a:pt x="235185" y="40387"/>
                </a:lnTo>
                <a:lnTo>
                  <a:pt x="213006" y="64961"/>
                </a:lnTo>
                <a:lnTo>
                  <a:pt x="192815" y="90818"/>
                </a:lnTo>
                <a:lnTo>
                  <a:pt x="173193" y="115392"/>
                </a:lnTo>
                <a:lnTo>
                  <a:pt x="152718" y="136120"/>
                </a:lnTo>
                <a:lnTo>
                  <a:pt x="129971" y="150437"/>
                </a:lnTo>
                <a:lnTo>
                  <a:pt x="103532" y="155779"/>
                </a:lnTo>
                <a:lnTo>
                  <a:pt x="67943" y="152804"/>
                </a:lnTo>
                <a:lnTo>
                  <a:pt x="38824" y="144961"/>
                </a:lnTo>
                <a:lnTo>
                  <a:pt x="16176" y="133873"/>
                </a:lnTo>
                <a:lnTo>
                  <a:pt x="0" y="121162"/>
                </a:lnTo>
                <a:lnTo>
                  <a:pt x="10580" y="167532"/>
                </a:lnTo>
                <a:lnTo>
                  <a:pt x="32593" y="230785"/>
                </a:lnTo>
                <a:lnTo>
                  <a:pt x="69944" y="263265"/>
                </a:lnTo>
                <a:lnTo>
                  <a:pt x="139676" y="275232"/>
                </a:lnTo>
                <a:lnTo>
                  <a:pt x="192011" y="276728"/>
                </a:lnTo>
                <a:lnTo>
                  <a:pt x="258831" y="276942"/>
                </a:lnTo>
                <a:close/>
              </a:path>
            </a:pathLst>
          </a:custGeom>
          <a:ln w="532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E67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Rectangle 96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 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97800" y="9036804"/>
            <a:ext cx="5206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cs typeface="B Yekan" pitchFamily="2" charset="-78"/>
              </a:rPr>
              <a:t>مهدی ناصری</a:t>
            </a:r>
            <a:endParaRPr lang="en-US" sz="3200" dirty="0">
              <a:solidFill>
                <a:schemeClr val="bg1"/>
              </a:solidFill>
              <a:cs typeface="B Yekan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44592" y="9067800"/>
            <a:ext cx="4342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Slideshare.net/</a:t>
            </a:r>
            <a:r>
              <a:rPr lang="en-US" sz="2800" dirty="0" err="1" smtClean="0">
                <a:solidFill>
                  <a:schemeClr val="bg1"/>
                </a:solidFill>
              </a:rPr>
              <a:t>mahdinasseri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21824" y="781291"/>
            <a:ext cx="5181601" cy="518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5098" y="812797"/>
            <a:ext cx="5079999" cy="507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5588001" y="2362201"/>
            <a:ext cx="1905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3142" y="1219200"/>
            <a:ext cx="1996059" cy="3770263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fa-IR" sz="23900" dirty="0" smtClean="0">
                <a:solidFill>
                  <a:srgbClr val="FF0000"/>
                </a:solidFill>
                <a:cs typeface="B Yekan" pitchFamily="2" charset="-78"/>
              </a:rPr>
              <a:t>8</a:t>
            </a:r>
            <a:endParaRPr lang="en-US" sz="23900" dirty="0">
              <a:solidFill>
                <a:srgbClr val="FF0000"/>
              </a:solidFill>
              <a:cs typeface="B Yekan" pitchFamily="2" charset="-78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1092200" y="6242209"/>
            <a:ext cx="10744201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شما </a:t>
            </a: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تنها </a:t>
            </a:r>
            <a:r>
              <a:rPr lang="fa-IR" sz="44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B Yekan" pitchFamily="2" charset="-78"/>
              </a:rPr>
              <a:t>8</a:t>
            </a: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 ثانیه </a:t>
            </a: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فرصت دارید که مخاطب‌تان را قانع کنید تا توجه به شما را ادامه دهد.</a:t>
            </a:r>
            <a:endParaRPr lang="fa-IR" sz="2800" kern="0" dirty="0" smtClean="0">
              <a:solidFill>
                <a:srgbClr val="7030A0"/>
              </a:solidFill>
              <a:effectLst>
                <a:outerShdw blurRad="203200" dist="127000" dir="600000" algn="tl">
                  <a:srgbClr val="000000">
                    <a:alpha val="38000"/>
                  </a:srgbClr>
                </a:outerShdw>
              </a:effectLst>
              <a:latin typeface="Iranian Sans" pitchFamily="2" charset="-78"/>
              <a:ea typeface="+mj-ea"/>
              <a:cs typeface="Iranian Sans" pitchFamily="2" charset="-78"/>
            </a:endParaRPr>
          </a:p>
          <a:p>
            <a:pPr marL="466066" marR="5080" indent="-454002" algn="ctr" rtl="1">
              <a:lnSpc>
                <a:spcPts val="5299"/>
              </a:lnSpc>
            </a:pP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بعد از </a:t>
            </a:r>
            <a:r>
              <a:rPr lang="fa-IR" sz="40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B Yekan" pitchFamily="2" charset="-78"/>
              </a:rPr>
              <a:t>8</a:t>
            </a:r>
            <a:r>
              <a:rPr lang="fa-IR" sz="28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 ثانیه ذهن واگرای مخاطب شروع به فرار از موضوع می‌کند.</a:t>
            </a:r>
          </a:p>
        </p:txBody>
      </p:sp>
      <p:sp>
        <p:nvSpPr>
          <p:cNvPr id="21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50017" y="787400"/>
            <a:ext cx="4904778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2131" y="812815"/>
            <a:ext cx="4800521" cy="5079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244599" y="6860738"/>
            <a:ext cx="10744201" cy="137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ذهن آنها را طوری درگیر کنید که </a:t>
            </a:r>
          </a:p>
          <a:p>
            <a:pPr marL="466066" marR="5080" indent="-454002" algn="ctr" rtl="1">
              <a:lnSpc>
                <a:spcPts val="5299"/>
              </a:lnSpc>
            </a:pP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تشنه دانستن بیشتر باشند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17631" y="841500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033563" y="0"/>
                </a:moveTo>
                <a:lnTo>
                  <a:pt x="989183" y="0"/>
                </a:lnTo>
                <a:lnTo>
                  <a:pt x="944838" y="1934"/>
                </a:lnTo>
                <a:lnTo>
                  <a:pt x="900596" y="5804"/>
                </a:lnTo>
                <a:lnTo>
                  <a:pt x="856526" y="11609"/>
                </a:lnTo>
                <a:lnTo>
                  <a:pt x="812697" y="19349"/>
                </a:lnTo>
                <a:lnTo>
                  <a:pt x="769176" y="29024"/>
                </a:lnTo>
                <a:lnTo>
                  <a:pt x="726034" y="40634"/>
                </a:lnTo>
                <a:lnTo>
                  <a:pt x="683337" y="54179"/>
                </a:lnTo>
                <a:lnTo>
                  <a:pt x="641157" y="69659"/>
                </a:lnTo>
                <a:lnTo>
                  <a:pt x="599560" y="87074"/>
                </a:lnTo>
                <a:lnTo>
                  <a:pt x="558616" y="106424"/>
                </a:lnTo>
                <a:lnTo>
                  <a:pt x="518393" y="127708"/>
                </a:lnTo>
                <a:lnTo>
                  <a:pt x="478960" y="150928"/>
                </a:lnTo>
                <a:lnTo>
                  <a:pt x="440386" y="176083"/>
                </a:lnTo>
                <a:lnTo>
                  <a:pt x="402739" y="203173"/>
                </a:lnTo>
                <a:lnTo>
                  <a:pt x="366089" y="232197"/>
                </a:lnTo>
                <a:lnTo>
                  <a:pt x="330504" y="263157"/>
                </a:lnTo>
                <a:lnTo>
                  <a:pt x="296052" y="296052"/>
                </a:lnTo>
                <a:lnTo>
                  <a:pt x="263157" y="330504"/>
                </a:lnTo>
                <a:lnTo>
                  <a:pt x="232197" y="366089"/>
                </a:lnTo>
                <a:lnTo>
                  <a:pt x="203173" y="402739"/>
                </a:lnTo>
                <a:lnTo>
                  <a:pt x="176083" y="440386"/>
                </a:lnTo>
                <a:lnTo>
                  <a:pt x="150928" y="478960"/>
                </a:lnTo>
                <a:lnTo>
                  <a:pt x="127708" y="518393"/>
                </a:lnTo>
                <a:lnTo>
                  <a:pt x="106424" y="558616"/>
                </a:lnTo>
                <a:lnTo>
                  <a:pt x="87074" y="599560"/>
                </a:lnTo>
                <a:lnTo>
                  <a:pt x="69659" y="641157"/>
                </a:lnTo>
                <a:lnTo>
                  <a:pt x="54179" y="683337"/>
                </a:lnTo>
                <a:lnTo>
                  <a:pt x="40634" y="726034"/>
                </a:lnTo>
                <a:lnTo>
                  <a:pt x="29024" y="769176"/>
                </a:lnTo>
                <a:lnTo>
                  <a:pt x="19349" y="812697"/>
                </a:lnTo>
                <a:lnTo>
                  <a:pt x="11609" y="856526"/>
                </a:lnTo>
                <a:lnTo>
                  <a:pt x="5804" y="900596"/>
                </a:lnTo>
                <a:lnTo>
                  <a:pt x="1934" y="944838"/>
                </a:lnTo>
                <a:lnTo>
                  <a:pt x="0" y="989183"/>
                </a:lnTo>
                <a:lnTo>
                  <a:pt x="0" y="1033563"/>
                </a:lnTo>
                <a:lnTo>
                  <a:pt x="1934" y="1077908"/>
                </a:lnTo>
                <a:lnTo>
                  <a:pt x="5804" y="1122149"/>
                </a:lnTo>
                <a:lnTo>
                  <a:pt x="11609" y="1166220"/>
                </a:lnTo>
                <a:lnTo>
                  <a:pt x="19349" y="1210049"/>
                </a:lnTo>
                <a:lnTo>
                  <a:pt x="29024" y="1253570"/>
                </a:lnTo>
                <a:lnTo>
                  <a:pt x="40634" y="1296712"/>
                </a:lnTo>
                <a:lnTo>
                  <a:pt x="54179" y="1339408"/>
                </a:lnTo>
                <a:lnTo>
                  <a:pt x="69659" y="1381589"/>
                </a:lnTo>
                <a:lnTo>
                  <a:pt x="87074" y="1423186"/>
                </a:lnTo>
                <a:lnTo>
                  <a:pt x="106424" y="1464130"/>
                </a:lnTo>
                <a:lnTo>
                  <a:pt x="127708" y="1504353"/>
                </a:lnTo>
                <a:lnTo>
                  <a:pt x="150928" y="1543786"/>
                </a:lnTo>
                <a:lnTo>
                  <a:pt x="176083" y="1582360"/>
                </a:lnTo>
                <a:lnTo>
                  <a:pt x="203173" y="1620006"/>
                </a:lnTo>
                <a:lnTo>
                  <a:pt x="232197" y="1656657"/>
                </a:lnTo>
                <a:lnTo>
                  <a:pt x="263157" y="1692242"/>
                </a:lnTo>
                <a:lnTo>
                  <a:pt x="296052" y="1726694"/>
                </a:lnTo>
                <a:lnTo>
                  <a:pt x="330504" y="1759589"/>
                </a:lnTo>
                <a:lnTo>
                  <a:pt x="366089" y="1790549"/>
                </a:lnTo>
                <a:lnTo>
                  <a:pt x="402739" y="1819573"/>
                </a:lnTo>
                <a:lnTo>
                  <a:pt x="440386" y="1846663"/>
                </a:lnTo>
                <a:lnTo>
                  <a:pt x="478960" y="1871818"/>
                </a:lnTo>
                <a:lnTo>
                  <a:pt x="518393" y="1895038"/>
                </a:lnTo>
                <a:lnTo>
                  <a:pt x="558616" y="1916322"/>
                </a:lnTo>
                <a:lnTo>
                  <a:pt x="599560" y="1935672"/>
                </a:lnTo>
                <a:lnTo>
                  <a:pt x="641157" y="1953087"/>
                </a:lnTo>
                <a:lnTo>
                  <a:pt x="683337" y="1968567"/>
                </a:lnTo>
                <a:lnTo>
                  <a:pt x="726034" y="1982112"/>
                </a:lnTo>
                <a:lnTo>
                  <a:pt x="769176" y="1993722"/>
                </a:lnTo>
                <a:lnTo>
                  <a:pt x="812697" y="2003397"/>
                </a:lnTo>
                <a:lnTo>
                  <a:pt x="856526" y="2011137"/>
                </a:lnTo>
                <a:lnTo>
                  <a:pt x="900596" y="2016941"/>
                </a:lnTo>
                <a:lnTo>
                  <a:pt x="944838" y="2020811"/>
                </a:lnTo>
                <a:lnTo>
                  <a:pt x="989183" y="2022746"/>
                </a:lnTo>
                <a:lnTo>
                  <a:pt x="1033563" y="2022746"/>
                </a:lnTo>
                <a:lnTo>
                  <a:pt x="1077908" y="2020811"/>
                </a:lnTo>
                <a:lnTo>
                  <a:pt x="1122149" y="2016941"/>
                </a:lnTo>
                <a:lnTo>
                  <a:pt x="1166220" y="2011137"/>
                </a:lnTo>
                <a:lnTo>
                  <a:pt x="1210049" y="2003397"/>
                </a:lnTo>
                <a:lnTo>
                  <a:pt x="1253570" y="1993722"/>
                </a:lnTo>
                <a:lnTo>
                  <a:pt x="1296712" y="1982112"/>
                </a:lnTo>
                <a:lnTo>
                  <a:pt x="1339408" y="1968567"/>
                </a:lnTo>
                <a:lnTo>
                  <a:pt x="1381589" y="1953087"/>
                </a:lnTo>
                <a:lnTo>
                  <a:pt x="1423186" y="1935672"/>
                </a:lnTo>
                <a:lnTo>
                  <a:pt x="1464130" y="1916322"/>
                </a:lnTo>
                <a:lnTo>
                  <a:pt x="1504353" y="1895038"/>
                </a:lnTo>
                <a:lnTo>
                  <a:pt x="1543786" y="1871818"/>
                </a:lnTo>
                <a:lnTo>
                  <a:pt x="1582360" y="1846663"/>
                </a:lnTo>
                <a:lnTo>
                  <a:pt x="1620006" y="1819573"/>
                </a:lnTo>
                <a:lnTo>
                  <a:pt x="1656657" y="1790549"/>
                </a:lnTo>
                <a:lnTo>
                  <a:pt x="1692242" y="1759589"/>
                </a:lnTo>
                <a:lnTo>
                  <a:pt x="1726694" y="1726694"/>
                </a:lnTo>
                <a:lnTo>
                  <a:pt x="1759589" y="1692242"/>
                </a:lnTo>
                <a:lnTo>
                  <a:pt x="1790549" y="1656657"/>
                </a:lnTo>
                <a:lnTo>
                  <a:pt x="1819573" y="1620006"/>
                </a:lnTo>
                <a:lnTo>
                  <a:pt x="1846663" y="1582360"/>
                </a:lnTo>
                <a:lnTo>
                  <a:pt x="1871818" y="1543786"/>
                </a:lnTo>
                <a:lnTo>
                  <a:pt x="1895038" y="1504353"/>
                </a:lnTo>
                <a:lnTo>
                  <a:pt x="1916322" y="1464130"/>
                </a:lnTo>
                <a:lnTo>
                  <a:pt x="1935672" y="1423186"/>
                </a:lnTo>
                <a:lnTo>
                  <a:pt x="1953087" y="1381589"/>
                </a:lnTo>
                <a:lnTo>
                  <a:pt x="1968567" y="1339408"/>
                </a:lnTo>
                <a:lnTo>
                  <a:pt x="1982112" y="1296712"/>
                </a:lnTo>
                <a:lnTo>
                  <a:pt x="1993722" y="1253570"/>
                </a:lnTo>
                <a:lnTo>
                  <a:pt x="2003397" y="1210049"/>
                </a:lnTo>
                <a:lnTo>
                  <a:pt x="2011137" y="1166220"/>
                </a:lnTo>
                <a:lnTo>
                  <a:pt x="2016941" y="1122149"/>
                </a:lnTo>
                <a:lnTo>
                  <a:pt x="2020811" y="1077908"/>
                </a:lnTo>
                <a:lnTo>
                  <a:pt x="2022746" y="1033563"/>
                </a:lnTo>
                <a:lnTo>
                  <a:pt x="2022746" y="989183"/>
                </a:lnTo>
                <a:lnTo>
                  <a:pt x="2020811" y="944838"/>
                </a:lnTo>
                <a:lnTo>
                  <a:pt x="2016941" y="900596"/>
                </a:lnTo>
                <a:lnTo>
                  <a:pt x="2011137" y="856526"/>
                </a:lnTo>
                <a:lnTo>
                  <a:pt x="2003397" y="812697"/>
                </a:lnTo>
                <a:lnTo>
                  <a:pt x="1993722" y="769176"/>
                </a:lnTo>
                <a:lnTo>
                  <a:pt x="1982112" y="726034"/>
                </a:lnTo>
                <a:lnTo>
                  <a:pt x="1968567" y="683337"/>
                </a:lnTo>
                <a:lnTo>
                  <a:pt x="1953087" y="641157"/>
                </a:lnTo>
                <a:lnTo>
                  <a:pt x="1935672" y="599560"/>
                </a:lnTo>
                <a:lnTo>
                  <a:pt x="1916322" y="558616"/>
                </a:lnTo>
                <a:lnTo>
                  <a:pt x="1895038" y="518393"/>
                </a:lnTo>
                <a:lnTo>
                  <a:pt x="1871818" y="478960"/>
                </a:lnTo>
                <a:lnTo>
                  <a:pt x="1846663" y="440386"/>
                </a:lnTo>
                <a:lnTo>
                  <a:pt x="1819573" y="402739"/>
                </a:lnTo>
                <a:lnTo>
                  <a:pt x="1790549" y="366089"/>
                </a:lnTo>
                <a:lnTo>
                  <a:pt x="1759589" y="330504"/>
                </a:lnTo>
                <a:lnTo>
                  <a:pt x="1726694" y="296052"/>
                </a:lnTo>
                <a:lnTo>
                  <a:pt x="1692242" y="263157"/>
                </a:lnTo>
                <a:lnTo>
                  <a:pt x="1656657" y="232197"/>
                </a:lnTo>
                <a:lnTo>
                  <a:pt x="1620006" y="203173"/>
                </a:lnTo>
                <a:lnTo>
                  <a:pt x="1582360" y="176083"/>
                </a:lnTo>
                <a:lnTo>
                  <a:pt x="1543786" y="150928"/>
                </a:lnTo>
                <a:lnTo>
                  <a:pt x="1504353" y="127708"/>
                </a:lnTo>
                <a:lnTo>
                  <a:pt x="1464130" y="106424"/>
                </a:lnTo>
                <a:lnTo>
                  <a:pt x="1423186" y="87074"/>
                </a:lnTo>
                <a:lnTo>
                  <a:pt x="1381589" y="69659"/>
                </a:lnTo>
                <a:lnTo>
                  <a:pt x="1339408" y="54179"/>
                </a:lnTo>
                <a:lnTo>
                  <a:pt x="1296712" y="40634"/>
                </a:lnTo>
                <a:lnTo>
                  <a:pt x="1253570" y="29024"/>
                </a:lnTo>
                <a:lnTo>
                  <a:pt x="1210049" y="19349"/>
                </a:lnTo>
                <a:lnTo>
                  <a:pt x="1166220" y="11609"/>
                </a:lnTo>
                <a:lnTo>
                  <a:pt x="1122149" y="5804"/>
                </a:lnTo>
                <a:lnTo>
                  <a:pt x="1077908" y="1934"/>
                </a:lnTo>
                <a:lnTo>
                  <a:pt x="1033563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635" y="841491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726691" y="296054"/>
                </a:moveTo>
                <a:lnTo>
                  <a:pt x="1759587" y="330506"/>
                </a:lnTo>
                <a:lnTo>
                  <a:pt x="1790547" y="366091"/>
                </a:lnTo>
                <a:lnTo>
                  <a:pt x="1819573" y="402741"/>
                </a:lnTo>
                <a:lnTo>
                  <a:pt x="1846664" y="440388"/>
                </a:lnTo>
                <a:lnTo>
                  <a:pt x="1871819" y="478962"/>
                </a:lnTo>
                <a:lnTo>
                  <a:pt x="1895040" y="518395"/>
                </a:lnTo>
                <a:lnTo>
                  <a:pt x="1916325" y="558617"/>
                </a:lnTo>
                <a:lnTo>
                  <a:pt x="1935676" y="599561"/>
                </a:lnTo>
                <a:lnTo>
                  <a:pt x="1953091" y="641158"/>
                </a:lnTo>
                <a:lnTo>
                  <a:pt x="1968571" y="683339"/>
                </a:lnTo>
                <a:lnTo>
                  <a:pt x="1982117" y="726035"/>
                </a:lnTo>
                <a:lnTo>
                  <a:pt x="1993727" y="769177"/>
                </a:lnTo>
                <a:lnTo>
                  <a:pt x="2003402" y="812697"/>
                </a:lnTo>
                <a:lnTo>
                  <a:pt x="2011142" y="856527"/>
                </a:lnTo>
                <a:lnTo>
                  <a:pt x="2016948" y="900597"/>
                </a:lnTo>
                <a:lnTo>
                  <a:pt x="2020818" y="944838"/>
                </a:lnTo>
                <a:lnTo>
                  <a:pt x="2022753" y="989183"/>
                </a:lnTo>
                <a:lnTo>
                  <a:pt x="2022753" y="1033562"/>
                </a:lnTo>
                <a:lnTo>
                  <a:pt x="2020818" y="1077907"/>
                </a:lnTo>
                <a:lnTo>
                  <a:pt x="2016948" y="1122149"/>
                </a:lnTo>
                <a:lnTo>
                  <a:pt x="2011142" y="1166218"/>
                </a:lnTo>
                <a:lnTo>
                  <a:pt x="2003402" y="1210048"/>
                </a:lnTo>
                <a:lnTo>
                  <a:pt x="1993727" y="1253568"/>
                </a:lnTo>
                <a:lnTo>
                  <a:pt x="1982117" y="1296711"/>
                </a:lnTo>
                <a:lnTo>
                  <a:pt x="1968571" y="1339406"/>
                </a:lnTo>
                <a:lnTo>
                  <a:pt x="1953091" y="1381587"/>
                </a:lnTo>
                <a:lnTo>
                  <a:pt x="1935676" y="1423184"/>
                </a:lnTo>
                <a:lnTo>
                  <a:pt x="1916325" y="1464128"/>
                </a:lnTo>
                <a:lnTo>
                  <a:pt x="1895040" y="1504350"/>
                </a:lnTo>
                <a:lnTo>
                  <a:pt x="1871819" y="1543783"/>
                </a:lnTo>
                <a:lnTo>
                  <a:pt x="1846664" y="1582357"/>
                </a:lnTo>
                <a:lnTo>
                  <a:pt x="1819573" y="1620003"/>
                </a:lnTo>
                <a:lnTo>
                  <a:pt x="1790547" y="1656654"/>
                </a:lnTo>
                <a:lnTo>
                  <a:pt x="1759587" y="1692239"/>
                </a:lnTo>
                <a:lnTo>
                  <a:pt x="1726691" y="1726691"/>
                </a:lnTo>
                <a:lnTo>
                  <a:pt x="1692239" y="1759587"/>
                </a:lnTo>
                <a:lnTo>
                  <a:pt x="1656654" y="1790547"/>
                </a:lnTo>
                <a:lnTo>
                  <a:pt x="1620003" y="1819573"/>
                </a:lnTo>
                <a:lnTo>
                  <a:pt x="1582357" y="1846664"/>
                </a:lnTo>
                <a:lnTo>
                  <a:pt x="1543783" y="1871819"/>
                </a:lnTo>
                <a:lnTo>
                  <a:pt x="1504350" y="1895040"/>
                </a:lnTo>
                <a:lnTo>
                  <a:pt x="1464128" y="1916325"/>
                </a:lnTo>
                <a:lnTo>
                  <a:pt x="1423184" y="1935676"/>
                </a:lnTo>
                <a:lnTo>
                  <a:pt x="1381587" y="1953091"/>
                </a:lnTo>
                <a:lnTo>
                  <a:pt x="1339406" y="1968571"/>
                </a:lnTo>
                <a:lnTo>
                  <a:pt x="1296711" y="1982117"/>
                </a:lnTo>
                <a:lnTo>
                  <a:pt x="1253568" y="1993727"/>
                </a:lnTo>
                <a:lnTo>
                  <a:pt x="1210048" y="2003402"/>
                </a:lnTo>
                <a:lnTo>
                  <a:pt x="1166218" y="2011142"/>
                </a:lnTo>
                <a:lnTo>
                  <a:pt x="1122149" y="2016948"/>
                </a:lnTo>
                <a:lnTo>
                  <a:pt x="1077907" y="2020818"/>
                </a:lnTo>
                <a:lnTo>
                  <a:pt x="1033562" y="2022753"/>
                </a:lnTo>
                <a:lnTo>
                  <a:pt x="989183" y="2022753"/>
                </a:lnTo>
                <a:lnTo>
                  <a:pt x="944838" y="2020818"/>
                </a:lnTo>
                <a:lnTo>
                  <a:pt x="900597" y="2016948"/>
                </a:lnTo>
                <a:lnTo>
                  <a:pt x="856527" y="2011142"/>
                </a:lnTo>
                <a:lnTo>
                  <a:pt x="812697" y="2003402"/>
                </a:lnTo>
                <a:lnTo>
                  <a:pt x="769177" y="1993727"/>
                </a:lnTo>
                <a:lnTo>
                  <a:pt x="726035" y="1982117"/>
                </a:lnTo>
                <a:lnTo>
                  <a:pt x="683339" y="1968571"/>
                </a:lnTo>
                <a:lnTo>
                  <a:pt x="641158" y="1953091"/>
                </a:lnTo>
                <a:lnTo>
                  <a:pt x="599561" y="1935676"/>
                </a:lnTo>
                <a:lnTo>
                  <a:pt x="558617" y="1916325"/>
                </a:lnTo>
                <a:lnTo>
                  <a:pt x="518395" y="1895040"/>
                </a:lnTo>
                <a:lnTo>
                  <a:pt x="478962" y="1871819"/>
                </a:lnTo>
                <a:lnTo>
                  <a:pt x="440388" y="1846664"/>
                </a:lnTo>
                <a:lnTo>
                  <a:pt x="402741" y="1819573"/>
                </a:lnTo>
                <a:lnTo>
                  <a:pt x="366091" y="1790547"/>
                </a:lnTo>
                <a:lnTo>
                  <a:pt x="330506" y="1759587"/>
                </a:lnTo>
                <a:lnTo>
                  <a:pt x="296054" y="1726691"/>
                </a:lnTo>
                <a:lnTo>
                  <a:pt x="263159" y="1692239"/>
                </a:lnTo>
                <a:lnTo>
                  <a:pt x="232199" y="1656654"/>
                </a:lnTo>
                <a:lnTo>
                  <a:pt x="203174" y="1620003"/>
                </a:lnTo>
                <a:lnTo>
                  <a:pt x="176084" y="1582357"/>
                </a:lnTo>
                <a:lnTo>
                  <a:pt x="150929" y="1543783"/>
                </a:lnTo>
                <a:lnTo>
                  <a:pt x="127709" y="1504350"/>
                </a:lnTo>
                <a:lnTo>
                  <a:pt x="106424" y="1464128"/>
                </a:lnTo>
                <a:lnTo>
                  <a:pt x="87074" y="1423184"/>
                </a:lnTo>
                <a:lnTo>
                  <a:pt x="69659" y="1381587"/>
                </a:lnTo>
                <a:lnTo>
                  <a:pt x="54179" y="1339406"/>
                </a:lnTo>
                <a:lnTo>
                  <a:pt x="40634" y="1296711"/>
                </a:lnTo>
                <a:lnTo>
                  <a:pt x="29024" y="1253568"/>
                </a:lnTo>
                <a:lnTo>
                  <a:pt x="19349" y="1210048"/>
                </a:lnTo>
                <a:lnTo>
                  <a:pt x="11609" y="1166218"/>
                </a:lnTo>
                <a:lnTo>
                  <a:pt x="5804" y="1122149"/>
                </a:lnTo>
                <a:lnTo>
                  <a:pt x="1934" y="1077907"/>
                </a:lnTo>
                <a:lnTo>
                  <a:pt x="0" y="1033562"/>
                </a:lnTo>
                <a:lnTo>
                  <a:pt x="0" y="989183"/>
                </a:lnTo>
                <a:lnTo>
                  <a:pt x="1934" y="944838"/>
                </a:lnTo>
                <a:lnTo>
                  <a:pt x="5804" y="900597"/>
                </a:lnTo>
                <a:lnTo>
                  <a:pt x="11609" y="856527"/>
                </a:lnTo>
                <a:lnTo>
                  <a:pt x="19349" y="812697"/>
                </a:lnTo>
                <a:lnTo>
                  <a:pt x="29024" y="769177"/>
                </a:lnTo>
                <a:lnTo>
                  <a:pt x="40634" y="726035"/>
                </a:lnTo>
                <a:lnTo>
                  <a:pt x="54179" y="683339"/>
                </a:lnTo>
                <a:lnTo>
                  <a:pt x="69659" y="641158"/>
                </a:lnTo>
                <a:lnTo>
                  <a:pt x="87074" y="599561"/>
                </a:lnTo>
                <a:lnTo>
                  <a:pt x="106424" y="558617"/>
                </a:lnTo>
                <a:lnTo>
                  <a:pt x="127709" y="518395"/>
                </a:lnTo>
                <a:lnTo>
                  <a:pt x="150929" y="478962"/>
                </a:lnTo>
                <a:lnTo>
                  <a:pt x="176084" y="440388"/>
                </a:lnTo>
                <a:lnTo>
                  <a:pt x="203174" y="402741"/>
                </a:lnTo>
                <a:lnTo>
                  <a:pt x="232199" y="366091"/>
                </a:lnTo>
                <a:lnTo>
                  <a:pt x="263159" y="330506"/>
                </a:lnTo>
                <a:lnTo>
                  <a:pt x="296054" y="296054"/>
                </a:lnTo>
                <a:lnTo>
                  <a:pt x="330506" y="263159"/>
                </a:lnTo>
                <a:lnTo>
                  <a:pt x="366091" y="232199"/>
                </a:lnTo>
                <a:lnTo>
                  <a:pt x="402741" y="203174"/>
                </a:lnTo>
                <a:lnTo>
                  <a:pt x="440388" y="176084"/>
                </a:lnTo>
                <a:lnTo>
                  <a:pt x="478962" y="150929"/>
                </a:lnTo>
                <a:lnTo>
                  <a:pt x="518395" y="127709"/>
                </a:lnTo>
                <a:lnTo>
                  <a:pt x="558617" y="106424"/>
                </a:lnTo>
                <a:lnTo>
                  <a:pt x="599561" y="87074"/>
                </a:lnTo>
                <a:lnTo>
                  <a:pt x="641158" y="69659"/>
                </a:lnTo>
                <a:lnTo>
                  <a:pt x="683339" y="54179"/>
                </a:lnTo>
                <a:lnTo>
                  <a:pt x="726035" y="40634"/>
                </a:lnTo>
                <a:lnTo>
                  <a:pt x="769177" y="29024"/>
                </a:lnTo>
                <a:lnTo>
                  <a:pt x="812697" y="19349"/>
                </a:lnTo>
                <a:lnTo>
                  <a:pt x="856527" y="11609"/>
                </a:lnTo>
                <a:lnTo>
                  <a:pt x="900597" y="5804"/>
                </a:lnTo>
                <a:lnTo>
                  <a:pt x="944838" y="1934"/>
                </a:lnTo>
                <a:lnTo>
                  <a:pt x="989183" y="0"/>
                </a:lnTo>
                <a:lnTo>
                  <a:pt x="1033562" y="0"/>
                </a:lnTo>
                <a:lnTo>
                  <a:pt x="1077907" y="1934"/>
                </a:lnTo>
                <a:lnTo>
                  <a:pt x="1122149" y="5804"/>
                </a:lnTo>
                <a:lnTo>
                  <a:pt x="1166218" y="11609"/>
                </a:lnTo>
                <a:lnTo>
                  <a:pt x="1210048" y="19349"/>
                </a:lnTo>
                <a:lnTo>
                  <a:pt x="1253568" y="29024"/>
                </a:lnTo>
                <a:lnTo>
                  <a:pt x="1296711" y="40634"/>
                </a:lnTo>
                <a:lnTo>
                  <a:pt x="1339406" y="54179"/>
                </a:lnTo>
                <a:lnTo>
                  <a:pt x="1381587" y="69659"/>
                </a:lnTo>
                <a:lnTo>
                  <a:pt x="1423184" y="87074"/>
                </a:lnTo>
                <a:lnTo>
                  <a:pt x="1464128" y="106424"/>
                </a:lnTo>
                <a:lnTo>
                  <a:pt x="1504350" y="127709"/>
                </a:lnTo>
                <a:lnTo>
                  <a:pt x="1543783" y="150929"/>
                </a:lnTo>
                <a:lnTo>
                  <a:pt x="1582357" y="176084"/>
                </a:lnTo>
                <a:lnTo>
                  <a:pt x="1620003" y="203174"/>
                </a:lnTo>
                <a:lnTo>
                  <a:pt x="1656654" y="232199"/>
                </a:lnTo>
                <a:lnTo>
                  <a:pt x="1692239" y="263159"/>
                </a:lnTo>
                <a:lnTo>
                  <a:pt x="1726691" y="296054"/>
                </a:lnTo>
                <a:close/>
              </a:path>
            </a:pathLst>
          </a:custGeom>
          <a:ln w="63500">
            <a:solidFill>
              <a:srgbClr val="E58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7440" y="1059879"/>
            <a:ext cx="8636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890"/>
              </a:lnSpc>
            </a:pPr>
            <a:r>
              <a:rPr lang="fa-IR" sz="11900" b="1" spc="735" dirty="0" smtClean="0">
                <a:solidFill>
                  <a:srgbClr val="FFFFFF"/>
                </a:solidFill>
                <a:latin typeface="Trebuchet MS"/>
                <a:cs typeface="B Yekan" pitchFamily="2" charset="-78"/>
              </a:rPr>
              <a:t>3</a:t>
            </a:r>
            <a:endParaRPr sz="11900" dirty="0">
              <a:latin typeface="Trebuchet MS"/>
              <a:cs typeface="B Yekan" pitchFamily="2" charset="-7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9545" y="3224326"/>
            <a:ext cx="5443054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413" y="6577382"/>
            <a:ext cx="678180" cy="1647825"/>
          </a:xfrm>
          <a:custGeom>
            <a:avLst/>
            <a:gdLst/>
            <a:ahLst/>
            <a:cxnLst/>
            <a:rect l="l" t="t" r="r" b="b"/>
            <a:pathLst>
              <a:path w="678179" h="1647825">
                <a:moveTo>
                  <a:pt x="496112" y="0"/>
                </a:moveTo>
                <a:lnTo>
                  <a:pt x="190169" y="0"/>
                </a:lnTo>
                <a:lnTo>
                  <a:pt x="0" y="1382763"/>
                </a:lnTo>
                <a:lnTo>
                  <a:pt x="305930" y="1647723"/>
                </a:lnTo>
                <a:lnTo>
                  <a:pt x="678014" y="1564919"/>
                </a:lnTo>
                <a:lnTo>
                  <a:pt x="678014" y="1134351"/>
                </a:lnTo>
                <a:lnTo>
                  <a:pt x="496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6181" y="3413099"/>
            <a:ext cx="2023745" cy="1629410"/>
          </a:xfrm>
          <a:custGeom>
            <a:avLst/>
            <a:gdLst/>
            <a:ahLst/>
            <a:cxnLst/>
            <a:rect l="l" t="t" r="r" b="b"/>
            <a:pathLst>
              <a:path w="2023745" h="1629410">
                <a:moveTo>
                  <a:pt x="1030604" y="0"/>
                </a:moveTo>
                <a:lnTo>
                  <a:pt x="221056" y="272478"/>
                </a:lnTo>
                <a:lnTo>
                  <a:pt x="0" y="783348"/>
                </a:lnTo>
                <a:lnTo>
                  <a:pt x="306095" y="1210487"/>
                </a:lnTo>
                <a:lnTo>
                  <a:pt x="323100" y="1629181"/>
                </a:lnTo>
                <a:lnTo>
                  <a:pt x="952296" y="1430477"/>
                </a:lnTo>
                <a:lnTo>
                  <a:pt x="1751571" y="1243152"/>
                </a:lnTo>
                <a:lnTo>
                  <a:pt x="2023656" y="814590"/>
                </a:lnTo>
                <a:lnTo>
                  <a:pt x="1938629" y="371970"/>
                </a:lnTo>
                <a:lnTo>
                  <a:pt x="1530489" y="102171"/>
                </a:lnTo>
                <a:lnTo>
                  <a:pt x="1030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1499" y="3251225"/>
            <a:ext cx="5364031" cy="5079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object 3"/>
          <p:cNvSpPr txBox="1">
            <a:spLocks noGrp="1"/>
          </p:cNvSpPr>
          <p:nvPr>
            <p:ph type="title"/>
          </p:nvPr>
        </p:nvSpPr>
        <p:spPr>
          <a:xfrm>
            <a:off x="5511802" y="1219200"/>
            <a:ext cx="449579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r">
              <a:lnSpc>
                <a:spcPts val="5299"/>
              </a:lnSpc>
            </a:pPr>
            <a:r>
              <a:rPr lang="fa-IR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به آنها</a:t>
            </a:r>
            <a:br>
              <a:rPr lang="fa-IR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</a:br>
            <a:r>
              <a:rPr lang="fa-IR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قصه بگویید</a:t>
            </a:r>
            <a:endParaRPr lang="fa-IR" spc="390" dirty="0"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495103" y="4079237"/>
            <a:ext cx="1948942" cy="1910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4349" y="4253851"/>
            <a:ext cx="976630" cy="1384300"/>
          </a:xfrm>
          <a:custGeom>
            <a:avLst/>
            <a:gdLst/>
            <a:ahLst/>
            <a:cxnLst/>
            <a:rect l="l" t="t" r="r" b="b"/>
            <a:pathLst>
              <a:path w="976629" h="1384300">
                <a:moveTo>
                  <a:pt x="254420" y="1068629"/>
                </a:moveTo>
                <a:lnTo>
                  <a:pt x="209927" y="1075876"/>
                </a:lnTo>
                <a:lnTo>
                  <a:pt x="170022" y="1086080"/>
                </a:lnTo>
                <a:lnTo>
                  <a:pt x="103556" y="1113985"/>
                </a:lnTo>
                <a:lnTo>
                  <a:pt x="54180" y="1149587"/>
                </a:lnTo>
                <a:lnTo>
                  <a:pt x="21055" y="1190130"/>
                </a:lnTo>
                <a:lnTo>
                  <a:pt x="3341" y="1232859"/>
                </a:lnTo>
                <a:lnTo>
                  <a:pt x="0" y="1254183"/>
                </a:lnTo>
                <a:lnTo>
                  <a:pt x="196" y="1275019"/>
                </a:lnTo>
                <a:lnTo>
                  <a:pt x="10780" y="1313852"/>
                </a:lnTo>
                <a:lnTo>
                  <a:pt x="34252" y="1346603"/>
                </a:lnTo>
                <a:lnTo>
                  <a:pt x="69773" y="1370516"/>
                </a:lnTo>
                <a:lnTo>
                  <a:pt x="116501" y="1382836"/>
                </a:lnTo>
                <a:lnTo>
                  <a:pt x="143805" y="1383787"/>
                </a:lnTo>
                <a:lnTo>
                  <a:pt x="173596" y="1380806"/>
                </a:lnTo>
                <a:lnTo>
                  <a:pt x="240217" y="1361671"/>
                </a:lnTo>
                <a:lnTo>
                  <a:pt x="276837" y="1344827"/>
                </a:lnTo>
                <a:lnTo>
                  <a:pt x="315524" y="1322674"/>
                </a:lnTo>
                <a:lnTo>
                  <a:pt x="356173" y="1294867"/>
                </a:lnTo>
                <a:lnTo>
                  <a:pt x="332900" y="1243310"/>
                </a:lnTo>
                <a:lnTo>
                  <a:pt x="291504" y="1153811"/>
                </a:lnTo>
                <a:lnTo>
                  <a:pt x="272615" y="1111718"/>
                </a:lnTo>
                <a:lnTo>
                  <a:pt x="254420" y="1068629"/>
                </a:lnTo>
                <a:close/>
              </a:path>
              <a:path w="976629" h="1384300">
                <a:moveTo>
                  <a:pt x="801924" y="691339"/>
                </a:moveTo>
                <a:lnTo>
                  <a:pt x="759528" y="694203"/>
                </a:lnTo>
                <a:lnTo>
                  <a:pt x="713673" y="703787"/>
                </a:lnTo>
                <a:lnTo>
                  <a:pt x="664485" y="720169"/>
                </a:lnTo>
                <a:lnTo>
                  <a:pt x="612087" y="743426"/>
                </a:lnTo>
                <a:lnTo>
                  <a:pt x="556604" y="773633"/>
                </a:lnTo>
                <a:lnTo>
                  <a:pt x="514198" y="801861"/>
                </a:lnTo>
                <a:lnTo>
                  <a:pt x="471587" y="835741"/>
                </a:lnTo>
                <a:lnTo>
                  <a:pt x="430393" y="873231"/>
                </a:lnTo>
                <a:lnTo>
                  <a:pt x="392235" y="912292"/>
                </a:lnTo>
                <a:lnTo>
                  <a:pt x="358734" y="950880"/>
                </a:lnTo>
                <a:lnTo>
                  <a:pt x="331509" y="986955"/>
                </a:lnTo>
                <a:lnTo>
                  <a:pt x="304796" y="1031119"/>
                </a:lnTo>
                <a:lnTo>
                  <a:pt x="302465" y="1040923"/>
                </a:lnTo>
                <a:lnTo>
                  <a:pt x="304725" y="1053529"/>
                </a:lnTo>
                <a:lnTo>
                  <a:pt x="327371" y="1096047"/>
                </a:lnTo>
                <a:lnTo>
                  <a:pt x="349673" y="1138754"/>
                </a:lnTo>
                <a:lnTo>
                  <a:pt x="371766" y="1181702"/>
                </a:lnTo>
                <a:lnTo>
                  <a:pt x="393743" y="1224860"/>
                </a:lnTo>
                <a:lnTo>
                  <a:pt x="415761" y="1268324"/>
                </a:lnTo>
                <a:lnTo>
                  <a:pt x="449243" y="1270469"/>
                </a:lnTo>
                <a:lnTo>
                  <a:pt x="490859" y="1263907"/>
                </a:lnTo>
                <a:lnTo>
                  <a:pt x="538247" y="1250194"/>
                </a:lnTo>
                <a:lnTo>
                  <a:pt x="589046" y="1230885"/>
                </a:lnTo>
                <a:lnTo>
                  <a:pt x="640894" y="1207535"/>
                </a:lnTo>
                <a:lnTo>
                  <a:pt x="691466" y="1181681"/>
                </a:lnTo>
                <a:lnTo>
                  <a:pt x="738292" y="1154940"/>
                </a:lnTo>
                <a:lnTo>
                  <a:pt x="779119" y="1128806"/>
                </a:lnTo>
                <a:lnTo>
                  <a:pt x="811550" y="1104855"/>
                </a:lnTo>
                <a:lnTo>
                  <a:pt x="864108" y="1054853"/>
                </a:lnTo>
                <a:lnTo>
                  <a:pt x="894437" y="1022783"/>
                </a:lnTo>
                <a:lnTo>
                  <a:pt x="922462" y="988751"/>
                </a:lnTo>
                <a:lnTo>
                  <a:pt x="946432" y="953075"/>
                </a:lnTo>
                <a:lnTo>
                  <a:pt x="964598" y="916073"/>
                </a:lnTo>
                <a:lnTo>
                  <a:pt x="975209" y="878063"/>
                </a:lnTo>
                <a:lnTo>
                  <a:pt x="976516" y="839363"/>
                </a:lnTo>
                <a:lnTo>
                  <a:pt x="966768" y="800290"/>
                </a:lnTo>
                <a:lnTo>
                  <a:pt x="944217" y="761163"/>
                </a:lnTo>
                <a:lnTo>
                  <a:pt x="907111" y="722300"/>
                </a:lnTo>
                <a:lnTo>
                  <a:pt x="875840" y="705464"/>
                </a:lnTo>
                <a:lnTo>
                  <a:pt x="840736" y="695118"/>
                </a:lnTo>
                <a:lnTo>
                  <a:pt x="801924" y="691339"/>
                </a:lnTo>
                <a:close/>
              </a:path>
              <a:path w="976629" h="1384300">
                <a:moveTo>
                  <a:pt x="143968" y="555003"/>
                </a:moveTo>
                <a:lnTo>
                  <a:pt x="110775" y="591384"/>
                </a:lnTo>
                <a:lnTo>
                  <a:pt x="83453" y="626609"/>
                </a:lnTo>
                <a:lnTo>
                  <a:pt x="61677" y="660528"/>
                </a:lnTo>
                <a:lnTo>
                  <a:pt x="33457" y="723836"/>
                </a:lnTo>
                <a:lnTo>
                  <a:pt x="23501" y="780092"/>
                </a:lnTo>
                <a:lnTo>
                  <a:pt x="24556" y="805195"/>
                </a:lnTo>
                <a:lnTo>
                  <a:pt x="37099" y="848593"/>
                </a:lnTo>
                <a:lnTo>
                  <a:pt x="61377" y="881898"/>
                </a:lnTo>
                <a:lnTo>
                  <a:pt x="94777" y="903895"/>
                </a:lnTo>
                <a:lnTo>
                  <a:pt x="134688" y="913367"/>
                </a:lnTo>
                <a:lnTo>
                  <a:pt x="156268" y="913026"/>
                </a:lnTo>
                <a:lnTo>
                  <a:pt x="201046" y="901432"/>
                </a:lnTo>
                <a:lnTo>
                  <a:pt x="245804" y="874273"/>
                </a:lnTo>
                <a:lnTo>
                  <a:pt x="287930" y="830333"/>
                </a:lnTo>
                <a:lnTo>
                  <a:pt x="324811" y="768397"/>
                </a:lnTo>
                <a:lnTo>
                  <a:pt x="340469" y="730300"/>
                </a:lnTo>
                <a:lnTo>
                  <a:pt x="353836" y="687248"/>
                </a:lnTo>
                <a:lnTo>
                  <a:pt x="313698" y="663239"/>
                </a:lnTo>
                <a:lnTo>
                  <a:pt x="274644" y="638679"/>
                </a:lnTo>
                <a:lnTo>
                  <a:pt x="191781" y="585230"/>
                </a:lnTo>
                <a:lnTo>
                  <a:pt x="143968" y="555003"/>
                </a:lnTo>
                <a:close/>
              </a:path>
              <a:path w="976629" h="1384300">
                <a:moveTo>
                  <a:pt x="642887" y="0"/>
                </a:moveTo>
                <a:lnTo>
                  <a:pt x="603769" y="5218"/>
                </a:lnTo>
                <a:lnTo>
                  <a:pt x="564598" y="18058"/>
                </a:lnTo>
                <a:lnTo>
                  <a:pt x="525933" y="36831"/>
                </a:lnTo>
                <a:lnTo>
                  <a:pt x="488332" y="59848"/>
                </a:lnTo>
                <a:lnTo>
                  <a:pt x="452353" y="85421"/>
                </a:lnTo>
                <a:lnTo>
                  <a:pt x="418555" y="111862"/>
                </a:lnTo>
                <a:lnTo>
                  <a:pt x="367298" y="159286"/>
                </a:lnTo>
                <a:lnTo>
                  <a:pt x="335737" y="196078"/>
                </a:lnTo>
                <a:lnTo>
                  <a:pt x="302715" y="238759"/>
                </a:lnTo>
                <a:lnTo>
                  <a:pt x="270100" y="285209"/>
                </a:lnTo>
                <a:lnTo>
                  <a:pt x="239762" y="333304"/>
                </a:lnTo>
                <a:lnTo>
                  <a:pt x="213572" y="380922"/>
                </a:lnTo>
                <a:lnTo>
                  <a:pt x="193397" y="425941"/>
                </a:lnTo>
                <a:lnTo>
                  <a:pt x="181109" y="466240"/>
                </a:lnTo>
                <a:lnTo>
                  <a:pt x="178576" y="499694"/>
                </a:lnTo>
                <a:lnTo>
                  <a:pt x="258246" y="555329"/>
                </a:lnTo>
                <a:lnTo>
                  <a:pt x="336870" y="611202"/>
                </a:lnTo>
                <a:lnTo>
                  <a:pt x="375832" y="639547"/>
                </a:lnTo>
                <a:lnTo>
                  <a:pt x="387984" y="643540"/>
                </a:lnTo>
                <a:lnTo>
                  <a:pt x="398011" y="642595"/>
                </a:lnTo>
                <a:lnTo>
                  <a:pt x="445479" y="622287"/>
                </a:lnTo>
                <a:lnTo>
                  <a:pt x="484988" y="600342"/>
                </a:lnTo>
                <a:lnTo>
                  <a:pt x="527860" y="572532"/>
                </a:lnTo>
                <a:lnTo>
                  <a:pt x="571849" y="540179"/>
                </a:lnTo>
                <a:lnTo>
                  <a:pt x="614706" y="504602"/>
                </a:lnTo>
                <a:lnTo>
                  <a:pt x="654184" y="467121"/>
                </a:lnTo>
                <a:lnTo>
                  <a:pt x="688036" y="429057"/>
                </a:lnTo>
                <a:lnTo>
                  <a:pt x="725679" y="378328"/>
                </a:lnTo>
                <a:lnTo>
                  <a:pt x="756007" y="329682"/>
                </a:lnTo>
                <a:lnTo>
                  <a:pt x="779079" y="283253"/>
                </a:lnTo>
                <a:lnTo>
                  <a:pt x="794954" y="239178"/>
                </a:lnTo>
                <a:lnTo>
                  <a:pt x="803692" y="197590"/>
                </a:lnTo>
                <a:lnTo>
                  <a:pt x="805351" y="158625"/>
                </a:lnTo>
                <a:lnTo>
                  <a:pt x="799990" y="122418"/>
                </a:lnTo>
                <a:lnTo>
                  <a:pt x="787668" y="89103"/>
                </a:lnTo>
                <a:lnTo>
                  <a:pt x="754343" y="46954"/>
                </a:lnTo>
                <a:lnTo>
                  <a:pt x="718732" y="19179"/>
                </a:lnTo>
                <a:lnTo>
                  <a:pt x="681394" y="4090"/>
                </a:lnTo>
                <a:lnTo>
                  <a:pt x="642887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7845" y="4808855"/>
            <a:ext cx="330834" cy="358775"/>
          </a:xfrm>
          <a:custGeom>
            <a:avLst/>
            <a:gdLst/>
            <a:ahLst/>
            <a:cxnLst/>
            <a:rect l="l" t="t" r="r" b="b"/>
            <a:pathLst>
              <a:path w="330835" h="358775">
                <a:moveTo>
                  <a:pt x="120473" y="0"/>
                </a:moveTo>
                <a:lnTo>
                  <a:pt x="87278" y="36381"/>
                </a:lnTo>
                <a:lnTo>
                  <a:pt x="59955" y="71607"/>
                </a:lnTo>
                <a:lnTo>
                  <a:pt x="38179" y="105526"/>
                </a:lnTo>
                <a:lnTo>
                  <a:pt x="9956" y="168835"/>
                </a:lnTo>
                <a:lnTo>
                  <a:pt x="0" y="225092"/>
                </a:lnTo>
                <a:lnTo>
                  <a:pt x="1054" y="250195"/>
                </a:lnTo>
                <a:lnTo>
                  <a:pt x="13597" y="293592"/>
                </a:lnTo>
                <a:lnTo>
                  <a:pt x="37875" y="326897"/>
                </a:lnTo>
                <a:lnTo>
                  <a:pt x="71275" y="348893"/>
                </a:lnTo>
                <a:lnTo>
                  <a:pt x="111186" y="358365"/>
                </a:lnTo>
                <a:lnTo>
                  <a:pt x="132767" y="358024"/>
                </a:lnTo>
                <a:lnTo>
                  <a:pt x="177545" y="346429"/>
                </a:lnTo>
                <a:lnTo>
                  <a:pt x="222304" y="319269"/>
                </a:lnTo>
                <a:lnTo>
                  <a:pt x="264431" y="275329"/>
                </a:lnTo>
                <a:lnTo>
                  <a:pt x="301313" y="213392"/>
                </a:lnTo>
                <a:lnTo>
                  <a:pt x="316971" y="175295"/>
                </a:lnTo>
                <a:lnTo>
                  <a:pt x="330339" y="132243"/>
                </a:lnTo>
                <a:lnTo>
                  <a:pt x="290198" y="108234"/>
                </a:lnTo>
                <a:lnTo>
                  <a:pt x="251142" y="83675"/>
                </a:lnTo>
                <a:lnTo>
                  <a:pt x="211171" y="57895"/>
                </a:lnTo>
                <a:lnTo>
                  <a:pt x="168282" y="30227"/>
                </a:lnTo>
                <a:lnTo>
                  <a:pt x="12047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2919" y="4253857"/>
            <a:ext cx="627381" cy="643890"/>
          </a:xfrm>
          <a:custGeom>
            <a:avLst/>
            <a:gdLst/>
            <a:ahLst/>
            <a:cxnLst/>
            <a:rect l="l" t="t" r="r" b="b"/>
            <a:pathLst>
              <a:path w="627379" h="643889">
                <a:moveTo>
                  <a:pt x="266903" y="622289"/>
                </a:moveTo>
                <a:lnTo>
                  <a:pt x="306412" y="600341"/>
                </a:lnTo>
                <a:lnTo>
                  <a:pt x="349284" y="572531"/>
                </a:lnTo>
                <a:lnTo>
                  <a:pt x="393273" y="540177"/>
                </a:lnTo>
                <a:lnTo>
                  <a:pt x="436130" y="504601"/>
                </a:lnTo>
                <a:lnTo>
                  <a:pt x="475607" y="467121"/>
                </a:lnTo>
                <a:lnTo>
                  <a:pt x="509458" y="429058"/>
                </a:lnTo>
                <a:lnTo>
                  <a:pt x="547102" y="378327"/>
                </a:lnTo>
                <a:lnTo>
                  <a:pt x="577432" y="329679"/>
                </a:lnTo>
                <a:lnTo>
                  <a:pt x="600505" y="283250"/>
                </a:lnTo>
                <a:lnTo>
                  <a:pt x="616381" y="239175"/>
                </a:lnTo>
                <a:lnTo>
                  <a:pt x="625118" y="197588"/>
                </a:lnTo>
                <a:lnTo>
                  <a:pt x="626777" y="158625"/>
                </a:lnTo>
                <a:lnTo>
                  <a:pt x="621415" y="122419"/>
                </a:lnTo>
                <a:lnTo>
                  <a:pt x="575767" y="46956"/>
                </a:lnTo>
                <a:lnTo>
                  <a:pt x="540158" y="19181"/>
                </a:lnTo>
                <a:lnTo>
                  <a:pt x="502821" y="4091"/>
                </a:lnTo>
                <a:lnTo>
                  <a:pt x="464314" y="0"/>
                </a:lnTo>
                <a:lnTo>
                  <a:pt x="425196" y="5218"/>
                </a:lnTo>
                <a:lnTo>
                  <a:pt x="386026" y="18057"/>
                </a:lnTo>
                <a:lnTo>
                  <a:pt x="347360" y="36828"/>
                </a:lnTo>
                <a:lnTo>
                  <a:pt x="309758" y="59844"/>
                </a:lnTo>
                <a:lnTo>
                  <a:pt x="273777" y="85415"/>
                </a:lnTo>
                <a:lnTo>
                  <a:pt x="239977" y="111854"/>
                </a:lnTo>
                <a:lnTo>
                  <a:pt x="188723" y="159281"/>
                </a:lnTo>
                <a:lnTo>
                  <a:pt x="157163" y="196074"/>
                </a:lnTo>
                <a:lnTo>
                  <a:pt x="124141" y="238757"/>
                </a:lnTo>
                <a:lnTo>
                  <a:pt x="91527" y="285207"/>
                </a:lnTo>
                <a:lnTo>
                  <a:pt x="61189" y="333302"/>
                </a:lnTo>
                <a:lnTo>
                  <a:pt x="34998" y="380921"/>
                </a:lnTo>
                <a:lnTo>
                  <a:pt x="14823" y="425941"/>
                </a:lnTo>
                <a:lnTo>
                  <a:pt x="2533" y="466239"/>
                </a:lnTo>
                <a:lnTo>
                  <a:pt x="0" y="499695"/>
                </a:lnTo>
                <a:lnTo>
                  <a:pt x="39973" y="527545"/>
                </a:lnTo>
                <a:lnTo>
                  <a:pt x="79668" y="555327"/>
                </a:lnTo>
                <a:lnTo>
                  <a:pt x="119103" y="583170"/>
                </a:lnTo>
                <a:lnTo>
                  <a:pt x="158295" y="611200"/>
                </a:lnTo>
                <a:lnTo>
                  <a:pt x="197261" y="639546"/>
                </a:lnTo>
                <a:lnTo>
                  <a:pt x="209412" y="643536"/>
                </a:lnTo>
                <a:lnTo>
                  <a:pt x="219437" y="642591"/>
                </a:lnTo>
                <a:lnTo>
                  <a:pt x="235784" y="635809"/>
                </a:lnTo>
                <a:lnTo>
                  <a:pt x="266903" y="62228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6810" y="4945193"/>
            <a:ext cx="674369" cy="579120"/>
          </a:xfrm>
          <a:custGeom>
            <a:avLst/>
            <a:gdLst/>
            <a:ahLst/>
            <a:cxnLst/>
            <a:rect l="l" t="t" r="r" b="b"/>
            <a:pathLst>
              <a:path w="674370" h="579120">
                <a:moveTo>
                  <a:pt x="530758" y="393305"/>
                </a:moveTo>
                <a:lnTo>
                  <a:pt x="561641" y="363514"/>
                </a:lnTo>
                <a:lnTo>
                  <a:pt x="591970" y="331444"/>
                </a:lnTo>
                <a:lnTo>
                  <a:pt x="619994" y="297412"/>
                </a:lnTo>
                <a:lnTo>
                  <a:pt x="643964" y="261735"/>
                </a:lnTo>
                <a:lnTo>
                  <a:pt x="662130" y="224733"/>
                </a:lnTo>
                <a:lnTo>
                  <a:pt x="672741" y="186722"/>
                </a:lnTo>
                <a:lnTo>
                  <a:pt x="674048" y="148021"/>
                </a:lnTo>
                <a:lnTo>
                  <a:pt x="664301" y="108948"/>
                </a:lnTo>
                <a:lnTo>
                  <a:pt x="641750" y="69820"/>
                </a:lnTo>
                <a:lnTo>
                  <a:pt x="604645" y="30957"/>
                </a:lnTo>
                <a:lnTo>
                  <a:pt x="538267" y="3778"/>
                </a:lnTo>
                <a:lnTo>
                  <a:pt x="499454" y="0"/>
                </a:lnTo>
                <a:lnTo>
                  <a:pt x="457058" y="2864"/>
                </a:lnTo>
                <a:lnTo>
                  <a:pt x="411204" y="12448"/>
                </a:lnTo>
                <a:lnTo>
                  <a:pt x="362016" y="28830"/>
                </a:lnTo>
                <a:lnTo>
                  <a:pt x="309619" y="52085"/>
                </a:lnTo>
                <a:lnTo>
                  <a:pt x="254138" y="82290"/>
                </a:lnTo>
                <a:lnTo>
                  <a:pt x="211730" y="110518"/>
                </a:lnTo>
                <a:lnTo>
                  <a:pt x="169119" y="144397"/>
                </a:lnTo>
                <a:lnTo>
                  <a:pt x="127925" y="181888"/>
                </a:lnTo>
                <a:lnTo>
                  <a:pt x="89768" y="220948"/>
                </a:lnTo>
                <a:lnTo>
                  <a:pt x="56268" y="259536"/>
                </a:lnTo>
                <a:lnTo>
                  <a:pt x="29047" y="295611"/>
                </a:lnTo>
                <a:lnTo>
                  <a:pt x="2330" y="339785"/>
                </a:lnTo>
                <a:lnTo>
                  <a:pt x="0" y="349587"/>
                </a:lnTo>
                <a:lnTo>
                  <a:pt x="2264" y="362191"/>
                </a:lnTo>
                <a:lnTo>
                  <a:pt x="24907" y="404711"/>
                </a:lnTo>
                <a:lnTo>
                  <a:pt x="47208" y="447419"/>
                </a:lnTo>
                <a:lnTo>
                  <a:pt x="69290" y="490347"/>
                </a:lnTo>
                <a:lnTo>
                  <a:pt x="91277" y="533525"/>
                </a:lnTo>
                <a:lnTo>
                  <a:pt x="113292" y="576987"/>
                </a:lnTo>
                <a:lnTo>
                  <a:pt x="146776" y="579132"/>
                </a:lnTo>
                <a:lnTo>
                  <a:pt x="188393" y="572569"/>
                </a:lnTo>
                <a:lnTo>
                  <a:pt x="235782" y="558855"/>
                </a:lnTo>
                <a:lnTo>
                  <a:pt x="286580" y="539545"/>
                </a:lnTo>
                <a:lnTo>
                  <a:pt x="338428" y="516196"/>
                </a:lnTo>
                <a:lnTo>
                  <a:pt x="388963" y="490362"/>
                </a:lnTo>
                <a:lnTo>
                  <a:pt x="435825" y="463600"/>
                </a:lnTo>
                <a:lnTo>
                  <a:pt x="476653" y="437466"/>
                </a:lnTo>
                <a:lnTo>
                  <a:pt x="509084" y="413516"/>
                </a:lnTo>
                <a:lnTo>
                  <a:pt x="530758" y="39330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4342" y="5322483"/>
            <a:ext cx="356235" cy="315595"/>
          </a:xfrm>
          <a:custGeom>
            <a:avLst/>
            <a:gdLst/>
            <a:ahLst/>
            <a:cxnLst/>
            <a:rect l="l" t="t" r="r" b="b"/>
            <a:pathLst>
              <a:path w="356235" h="315595">
                <a:moveTo>
                  <a:pt x="254416" y="0"/>
                </a:moveTo>
                <a:lnTo>
                  <a:pt x="272614" y="43092"/>
                </a:lnTo>
                <a:lnTo>
                  <a:pt x="291503" y="85187"/>
                </a:lnTo>
                <a:lnTo>
                  <a:pt x="311470" y="128358"/>
                </a:lnTo>
                <a:lnTo>
                  <a:pt x="332899" y="174683"/>
                </a:lnTo>
                <a:lnTo>
                  <a:pt x="356174" y="226237"/>
                </a:lnTo>
                <a:lnTo>
                  <a:pt x="315525" y="254045"/>
                </a:lnTo>
                <a:lnTo>
                  <a:pt x="276839" y="276198"/>
                </a:lnTo>
                <a:lnTo>
                  <a:pt x="240218" y="293042"/>
                </a:lnTo>
                <a:lnTo>
                  <a:pt x="173597" y="312177"/>
                </a:lnTo>
                <a:lnTo>
                  <a:pt x="143806" y="315158"/>
                </a:lnTo>
                <a:lnTo>
                  <a:pt x="116502" y="314207"/>
                </a:lnTo>
                <a:lnTo>
                  <a:pt x="69774" y="301888"/>
                </a:lnTo>
                <a:lnTo>
                  <a:pt x="34253" y="277975"/>
                </a:lnTo>
                <a:lnTo>
                  <a:pt x="10780" y="245223"/>
                </a:lnTo>
                <a:lnTo>
                  <a:pt x="196" y="206390"/>
                </a:lnTo>
                <a:lnTo>
                  <a:pt x="0" y="185554"/>
                </a:lnTo>
                <a:lnTo>
                  <a:pt x="3340" y="164231"/>
                </a:lnTo>
                <a:lnTo>
                  <a:pt x="21055" y="121502"/>
                </a:lnTo>
                <a:lnTo>
                  <a:pt x="54179" y="80958"/>
                </a:lnTo>
                <a:lnTo>
                  <a:pt x="103553" y="45356"/>
                </a:lnTo>
                <a:lnTo>
                  <a:pt x="170019" y="17451"/>
                </a:lnTo>
                <a:lnTo>
                  <a:pt x="209924" y="7246"/>
                </a:lnTo>
                <a:lnTo>
                  <a:pt x="25441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9796" y="3318535"/>
            <a:ext cx="1948949" cy="191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39051" y="3493153"/>
            <a:ext cx="976630" cy="1384300"/>
          </a:xfrm>
          <a:custGeom>
            <a:avLst/>
            <a:gdLst/>
            <a:ahLst/>
            <a:cxnLst/>
            <a:rect l="l" t="t" r="r" b="b"/>
            <a:pathLst>
              <a:path w="976629" h="1384300">
                <a:moveTo>
                  <a:pt x="254410" y="1068623"/>
                </a:moveTo>
                <a:lnTo>
                  <a:pt x="209918" y="1075869"/>
                </a:lnTo>
                <a:lnTo>
                  <a:pt x="170015" y="1086074"/>
                </a:lnTo>
                <a:lnTo>
                  <a:pt x="103550" y="1113978"/>
                </a:lnTo>
                <a:lnTo>
                  <a:pt x="54177" y="1149580"/>
                </a:lnTo>
                <a:lnTo>
                  <a:pt x="21054" y="1190124"/>
                </a:lnTo>
                <a:lnTo>
                  <a:pt x="3340" y="1232853"/>
                </a:lnTo>
                <a:lnTo>
                  <a:pt x="0" y="1254176"/>
                </a:lnTo>
                <a:lnTo>
                  <a:pt x="196" y="1275012"/>
                </a:lnTo>
                <a:lnTo>
                  <a:pt x="10781" y="1313845"/>
                </a:lnTo>
                <a:lnTo>
                  <a:pt x="34254" y="1346597"/>
                </a:lnTo>
                <a:lnTo>
                  <a:pt x="69775" y="1370510"/>
                </a:lnTo>
                <a:lnTo>
                  <a:pt x="116503" y="1382830"/>
                </a:lnTo>
                <a:lnTo>
                  <a:pt x="143807" y="1383781"/>
                </a:lnTo>
                <a:lnTo>
                  <a:pt x="173598" y="1380800"/>
                </a:lnTo>
                <a:lnTo>
                  <a:pt x="240220" y="1361665"/>
                </a:lnTo>
                <a:lnTo>
                  <a:pt x="276840" y="1344821"/>
                </a:lnTo>
                <a:lnTo>
                  <a:pt x="315527" y="1322668"/>
                </a:lnTo>
                <a:lnTo>
                  <a:pt x="356175" y="1294860"/>
                </a:lnTo>
                <a:lnTo>
                  <a:pt x="332897" y="1243309"/>
                </a:lnTo>
                <a:lnTo>
                  <a:pt x="291501" y="1153814"/>
                </a:lnTo>
                <a:lnTo>
                  <a:pt x="272610" y="1111718"/>
                </a:lnTo>
                <a:lnTo>
                  <a:pt x="254410" y="1068623"/>
                </a:lnTo>
                <a:close/>
              </a:path>
              <a:path w="976629" h="1384300">
                <a:moveTo>
                  <a:pt x="801917" y="691332"/>
                </a:moveTo>
                <a:lnTo>
                  <a:pt x="759521" y="694196"/>
                </a:lnTo>
                <a:lnTo>
                  <a:pt x="713667" y="703781"/>
                </a:lnTo>
                <a:lnTo>
                  <a:pt x="664480" y="720163"/>
                </a:lnTo>
                <a:lnTo>
                  <a:pt x="612085" y="743419"/>
                </a:lnTo>
                <a:lnTo>
                  <a:pt x="556607" y="773627"/>
                </a:lnTo>
                <a:lnTo>
                  <a:pt x="514195" y="801854"/>
                </a:lnTo>
                <a:lnTo>
                  <a:pt x="471582" y="835734"/>
                </a:lnTo>
                <a:lnTo>
                  <a:pt x="430386" y="873225"/>
                </a:lnTo>
                <a:lnTo>
                  <a:pt x="392229" y="912286"/>
                </a:lnTo>
                <a:lnTo>
                  <a:pt x="358731" y="950874"/>
                </a:lnTo>
                <a:lnTo>
                  <a:pt x="331512" y="986949"/>
                </a:lnTo>
                <a:lnTo>
                  <a:pt x="304794" y="1031123"/>
                </a:lnTo>
                <a:lnTo>
                  <a:pt x="302465" y="1040923"/>
                </a:lnTo>
                <a:lnTo>
                  <a:pt x="304728" y="1053522"/>
                </a:lnTo>
                <a:lnTo>
                  <a:pt x="327374" y="1096047"/>
                </a:lnTo>
                <a:lnTo>
                  <a:pt x="349675" y="1138757"/>
                </a:lnTo>
                <a:lnTo>
                  <a:pt x="371761" y="1181695"/>
                </a:lnTo>
                <a:lnTo>
                  <a:pt x="393739" y="1224860"/>
                </a:lnTo>
                <a:lnTo>
                  <a:pt x="415751" y="1268317"/>
                </a:lnTo>
                <a:lnTo>
                  <a:pt x="449236" y="1270463"/>
                </a:lnTo>
                <a:lnTo>
                  <a:pt x="490854" y="1263901"/>
                </a:lnTo>
                <a:lnTo>
                  <a:pt x="538243" y="1250187"/>
                </a:lnTo>
                <a:lnTo>
                  <a:pt x="589042" y="1230878"/>
                </a:lnTo>
                <a:lnTo>
                  <a:pt x="640890" y="1207529"/>
                </a:lnTo>
                <a:lnTo>
                  <a:pt x="691447" y="1181684"/>
                </a:lnTo>
                <a:lnTo>
                  <a:pt x="738289" y="1154934"/>
                </a:lnTo>
                <a:lnTo>
                  <a:pt x="779117" y="1128799"/>
                </a:lnTo>
                <a:lnTo>
                  <a:pt x="811549" y="1104849"/>
                </a:lnTo>
                <a:lnTo>
                  <a:pt x="864107" y="1054847"/>
                </a:lnTo>
                <a:lnTo>
                  <a:pt x="894435" y="1022777"/>
                </a:lnTo>
                <a:lnTo>
                  <a:pt x="922459" y="988745"/>
                </a:lnTo>
                <a:lnTo>
                  <a:pt x="946429" y="953069"/>
                </a:lnTo>
                <a:lnTo>
                  <a:pt x="964596" y="916067"/>
                </a:lnTo>
                <a:lnTo>
                  <a:pt x="975208" y="878057"/>
                </a:lnTo>
                <a:lnTo>
                  <a:pt x="976516" y="839357"/>
                </a:lnTo>
                <a:lnTo>
                  <a:pt x="966770" y="800284"/>
                </a:lnTo>
                <a:lnTo>
                  <a:pt x="944219" y="761157"/>
                </a:lnTo>
                <a:lnTo>
                  <a:pt x="907114" y="722294"/>
                </a:lnTo>
                <a:lnTo>
                  <a:pt x="875839" y="705458"/>
                </a:lnTo>
                <a:lnTo>
                  <a:pt x="840731" y="695112"/>
                </a:lnTo>
                <a:lnTo>
                  <a:pt x="801917" y="691332"/>
                </a:lnTo>
                <a:close/>
              </a:path>
              <a:path w="976629" h="1384300">
                <a:moveTo>
                  <a:pt x="143971" y="554996"/>
                </a:moveTo>
                <a:lnTo>
                  <a:pt x="110776" y="591378"/>
                </a:lnTo>
                <a:lnTo>
                  <a:pt x="83453" y="626605"/>
                </a:lnTo>
                <a:lnTo>
                  <a:pt x="61676" y="660525"/>
                </a:lnTo>
                <a:lnTo>
                  <a:pt x="33455" y="723834"/>
                </a:lnTo>
                <a:lnTo>
                  <a:pt x="23498" y="780091"/>
                </a:lnTo>
                <a:lnTo>
                  <a:pt x="24553" y="805195"/>
                </a:lnTo>
                <a:lnTo>
                  <a:pt x="37096" y="848592"/>
                </a:lnTo>
                <a:lnTo>
                  <a:pt x="61375" y="881897"/>
                </a:lnTo>
                <a:lnTo>
                  <a:pt x="94775" y="903893"/>
                </a:lnTo>
                <a:lnTo>
                  <a:pt x="134687" y="913364"/>
                </a:lnTo>
                <a:lnTo>
                  <a:pt x="156267" y="913023"/>
                </a:lnTo>
                <a:lnTo>
                  <a:pt x="201046" y="901428"/>
                </a:lnTo>
                <a:lnTo>
                  <a:pt x="245805" y="874268"/>
                </a:lnTo>
                <a:lnTo>
                  <a:pt x="287932" y="830327"/>
                </a:lnTo>
                <a:lnTo>
                  <a:pt x="324813" y="768391"/>
                </a:lnTo>
                <a:lnTo>
                  <a:pt x="340471" y="730294"/>
                </a:lnTo>
                <a:lnTo>
                  <a:pt x="353838" y="687242"/>
                </a:lnTo>
                <a:lnTo>
                  <a:pt x="313696" y="663232"/>
                </a:lnTo>
                <a:lnTo>
                  <a:pt x="274641" y="638672"/>
                </a:lnTo>
                <a:lnTo>
                  <a:pt x="191782" y="585224"/>
                </a:lnTo>
                <a:lnTo>
                  <a:pt x="143971" y="554996"/>
                </a:lnTo>
                <a:close/>
              </a:path>
              <a:path w="976629" h="1384300">
                <a:moveTo>
                  <a:pt x="642886" y="0"/>
                </a:moveTo>
                <a:lnTo>
                  <a:pt x="603768" y="5218"/>
                </a:lnTo>
                <a:lnTo>
                  <a:pt x="564597" y="18058"/>
                </a:lnTo>
                <a:lnTo>
                  <a:pt x="525931" y="36830"/>
                </a:lnTo>
                <a:lnTo>
                  <a:pt x="488328" y="59846"/>
                </a:lnTo>
                <a:lnTo>
                  <a:pt x="452347" y="85418"/>
                </a:lnTo>
                <a:lnTo>
                  <a:pt x="418545" y="111855"/>
                </a:lnTo>
                <a:lnTo>
                  <a:pt x="367294" y="159280"/>
                </a:lnTo>
                <a:lnTo>
                  <a:pt x="335736" y="196071"/>
                </a:lnTo>
                <a:lnTo>
                  <a:pt x="302715" y="238753"/>
                </a:lnTo>
                <a:lnTo>
                  <a:pt x="270101" y="285202"/>
                </a:lnTo>
                <a:lnTo>
                  <a:pt x="239764" y="333297"/>
                </a:lnTo>
                <a:lnTo>
                  <a:pt x="213574" y="380916"/>
                </a:lnTo>
                <a:lnTo>
                  <a:pt x="193400" y="425935"/>
                </a:lnTo>
                <a:lnTo>
                  <a:pt x="181111" y="466233"/>
                </a:lnTo>
                <a:lnTo>
                  <a:pt x="178578" y="499688"/>
                </a:lnTo>
                <a:lnTo>
                  <a:pt x="258239" y="555328"/>
                </a:lnTo>
                <a:lnTo>
                  <a:pt x="336866" y="611197"/>
                </a:lnTo>
                <a:lnTo>
                  <a:pt x="375835" y="639540"/>
                </a:lnTo>
                <a:lnTo>
                  <a:pt x="387987" y="643534"/>
                </a:lnTo>
                <a:lnTo>
                  <a:pt x="398014" y="642590"/>
                </a:lnTo>
                <a:lnTo>
                  <a:pt x="445482" y="622294"/>
                </a:lnTo>
                <a:lnTo>
                  <a:pt x="484990" y="600343"/>
                </a:lnTo>
                <a:lnTo>
                  <a:pt x="527862" y="572529"/>
                </a:lnTo>
                <a:lnTo>
                  <a:pt x="571850" y="540174"/>
                </a:lnTo>
                <a:lnTo>
                  <a:pt x="614705" y="504596"/>
                </a:lnTo>
                <a:lnTo>
                  <a:pt x="654180" y="467115"/>
                </a:lnTo>
                <a:lnTo>
                  <a:pt x="688026" y="429051"/>
                </a:lnTo>
                <a:lnTo>
                  <a:pt x="725673" y="378321"/>
                </a:lnTo>
                <a:lnTo>
                  <a:pt x="756004" y="329675"/>
                </a:lnTo>
                <a:lnTo>
                  <a:pt x="779078" y="283247"/>
                </a:lnTo>
                <a:lnTo>
                  <a:pt x="794954" y="239173"/>
                </a:lnTo>
                <a:lnTo>
                  <a:pt x="803691" y="197587"/>
                </a:lnTo>
                <a:lnTo>
                  <a:pt x="805348" y="158624"/>
                </a:lnTo>
                <a:lnTo>
                  <a:pt x="799984" y="122420"/>
                </a:lnTo>
                <a:lnTo>
                  <a:pt x="787658" y="89110"/>
                </a:lnTo>
                <a:lnTo>
                  <a:pt x="754336" y="46957"/>
                </a:lnTo>
                <a:lnTo>
                  <a:pt x="718728" y="19180"/>
                </a:lnTo>
                <a:lnTo>
                  <a:pt x="681392" y="4091"/>
                </a:lnTo>
                <a:lnTo>
                  <a:pt x="642886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2550" y="4048151"/>
            <a:ext cx="330834" cy="358775"/>
          </a:xfrm>
          <a:custGeom>
            <a:avLst/>
            <a:gdLst/>
            <a:ahLst/>
            <a:cxnLst/>
            <a:rect l="l" t="t" r="r" b="b"/>
            <a:pathLst>
              <a:path w="330835" h="358775">
                <a:moveTo>
                  <a:pt x="120473" y="0"/>
                </a:moveTo>
                <a:lnTo>
                  <a:pt x="87278" y="36381"/>
                </a:lnTo>
                <a:lnTo>
                  <a:pt x="59955" y="71607"/>
                </a:lnTo>
                <a:lnTo>
                  <a:pt x="38179" y="105526"/>
                </a:lnTo>
                <a:lnTo>
                  <a:pt x="9956" y="168835"/>
                </a:lnTo>
                <a:lnTo>
                  <a:pt x="0" y="225092"/>
                </a:lnTo>
                <a:lnTo>
                  <a:pt x="1054" y="250195"/>
                </a:lnTo>
                <a:lnTo>
                  <a:pt x="13597" y="293592"/>
                </a:lnTo>
                <a:lnTo>
                  <a:pt x="37875" y="326897"/>
                </a:lnTo>
                <a:lnTo>
                  <a:pt x="71275" y="348893"/>
                </a:lnTo>
                <a:lnTo>
                  <a:pt x="111186" y="358365"/>
                </a:lnTo>
                <a:lnTo>
                  <a:pt x="132767" y="358024"/>
                </a:lnTo>
                <a:lnTo>
                  <a:pt x="177545" y="346429"/>
                </a:lnTo>
                <a:lnTo>
                  <a:pt x="222304" y="319269"/>
                </a:lnTo>
                <a:lnTo>
                  <a:pt x="264431" y="275329"/>
                </a:lnTo>
                <a:lnTo>
                  <a:pt x="301313" y="213392"/>
                </a:lnTo>
                <a:lnTo>
                  <a:pt x="316971" y="175295"/>
                </a:lnTo>
                <a:lnTo>
                  <a:pt x="330339" y="132243"/>
                </a:lnTo>
                <a:lnTo>
                  <a:pt x="290198" y="108234"/>
                </a:lnTo>
                <a:lnTo>
                  <a:pt x="251142" y="83675"/>
                </a:lnTo>
                <a:lnTo>
                  <a:pt x="211171" y="57895"/>
                </a:lnTo>
                <a:lnTo>
                  <a:pt x="168282" y="30227"/>
                </a:lnTo>
                <a:lnTo>
                  <a:pt x="12047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7622" y="3493153"/>
            <a:ext cx="627381" cy="643890"/>
          </a:xfrm>
          <a:custGeom>
            <a:avLst/>
            <a:gdLst/>
            <a:ahLst/>
            <a:cxnLst/>
            <a:rect l="l" t="t" r="r" b="b"/>
            <a:pathLst>
              <a:path w="627379" h="643889">
                <a:moveTo>
                  <a:pt x="266903" y="622289"/>
                </a:moveTo>
                <a:lnTo>
                  <a:pt x="306412" y="600341"/>
                </a:lnTo>
                <a:lnTo>
                  <a:pt x="349284" y="572531"/>
                </a:lnTo>
                <a:lnTo>
                  <a:pt x="393273" y="540177"/>
                </a:lnTo>
                <a:lnTo>
                  <a:pt x="436130" y="504601"/>
                </a:lnTo>
                <a:lnTo>
                  <a:pt x="475607" y="467121"/>
                </a:lnTo>
                <a:lnTo>
                  <a:pt x="509458" y="429058"/>
                </a:lnTo>
                <a:lnTo>
                  <a:pt x="547102" y="378327"/>
                </a:lnTo>
                <a:lnTo>
                  <a:pt x="577432" y="329679"/>
                </a:lnTo>
                <a:lnTo>
                  <a:pt x="600505" y="283250"/>
                </a:lnTo>
                <a:lnTo>
                  <a:pt x="616381" y="239175"/>
                </a:lnTo>
                <a:lnTo>
                  <a:pt x="625118" y="197588"/>
                </a:lnTo>
                <a:lnTo>
                  <a:pt x="626777" y="158625"/>
                </a:lnTo>
                <a:lnTo>
                  <a:pt x="621415" y="122419"/>
                </a:lnTo>
                <a:lnTo>
                  <a:pt x="575767" y="46956"/>
                </a:lnTo>
                <a:lnTo>
                  <a:pt x="540158" y="19181"/>
                </a:lnTo>
                <a:lnTo>
                  <a:pt x="502821" y="4091"/>
                </a:lnTo>
                <a:lnTo>
                  <a:pt x="464314" y="0"/>
                </a:lnTo>
                <a:lnTo>
                  <a:pt x="425196" y="5218"/>
                </a:lnTo>
                <a:lnTo>
                  <a:pt x="386026" y="18057"/>
                </a:lnTo>
                <a:lnTo>
                  <a:pt x="347360" y="36828"/>
                </a:lnTo>
                <a:lnTo>
                  <a:pt x="309758" y="59844"/>
                </a:lnTo>
                <a:lnTo>
                  <a:pt x="273777" y="85415"/>
                </a:lnTo>
                <a:lnTo>
                  <a:pt x="239977" y="111854"/>
                </a:lnTo>
                <a:lnTo>
                  <a:pt x="188723" y="159281"/>
                </a:lnTo>
                <a:lnTo>
                  <a:pt x="157163" y="196074"/>
                </a:lnTo>
                <a:lnTo>
                  <a:pt x="124141" y="238757"/>
                </a:lnTo>
                <a:lnTo>
                  <a:pt x="91527" y="285207"/>
                </a:lnTo>
                <a:lnTo>
                  <a:pt x="61189" y="333302"/>
                </a:lnTo>
                <a:lnTo>
                  <a:pt x="34998" y="380921"/>
                </a:lnTo>
                <a:lnTo>
                  <a:pt x="14823" y="425941"/>
                </a:lnTo>
                <a:lnTo>
                  <a:pt x="2533" y="466239"/>
                </a:lnTo>
                <a:lnTo>
                  <a:pt x="0" y="499695"/>
                </a:lnTo>
                <a:lnTo>
                  <a:pt x="39973" y="527545"/>
                </a:lnTo>
                <a:lnTo>
                  <a:pt x="79668" y="555327"/>
                </a:lnTo>
                <a:lnTo>
                  <a:pt x="119103" y="583170"/>
                </a:lnTo>
                <a:lnTo>
                  <a:pt x="158295" y="611200"/>
                </a:lnTo>
                <a:lnTo>
                  <a:pt x="197261" y="639546"/>
                </a:lnTo>
                <a:lnTo>
                  <a:pt x="209412" y="643536"/>
                </a:lnTo>
                <a:lnTo>
                  <a:pt x="219437" y="642591"/>
                </a:lnTo>
                <a:lnTo>
                  <a:pt x="235784" y="635809"/>
                </a:lnTo>
                <a:lnTo>
                  <a:pt x="266903" y="62228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514" y="4184488"/>
            <a:ext cx="674369" cy="579120"/>
          </a:xfrm>
          <a:custGeom>
            <a:avLst/>
            <a:gdLst/>
            <a:ahLst/>
            <a:cxnLst/>
            <a:rect l="l" t="t" r="r" b="b"/>
            <a:pathLst>
              <a:path w="674370" h="579120">
                <a:moveTo>
                  <a:pt x="530758" y="393305"/>
                </a:moveTo>
                <a:lnTo>
                  <a:pt x="561641" y="363514"/>
                </a:lnTo>
                <a:lnTo>
                  <a:pt x="591970" y="331444"/>
                </a:lnTo>
                <a:lnTo>
                  <a:pt x="619994" y="297412"/>
                </a:lnTo>
                <a:lnTo>
                  <a:pt x="643964" y="261735"/>
                </a:lnTo>
                <a:lnTo>
                  <a:pt x="662130" y="224733"/>
                </a:lnTo>
                <a:lnTo>
                  <a:pt x="672741" y="186722"/>
                </a:lnTo>
                <a:lnTo>
                  <a:pt x="674048" y="148021"/>
                </a:lnTo>
                <a:lnTo>
                  <a:pt x="664301" y="108948"/>
                </a:lnTo>
                <a:lnTo>
                  <a:pt x="641750" y="69820"/>
                </a:lnTo>
                <a:lnTo>
                  <a:pt x="604645" y="30957"/>
                </a:lnTo>
                <a:lnTo>
                  <a:pt x="538267" y="3778"/>
                </a:lnTo>
                <a:lnTo>
                  <a:pt x="499454" y="0"/>
                </a:lnTo>
                <a:lnTo>
                  <a:pt x="457058" y="2864"/>
                </a:lnTo>
                <a:lnTo>
                  <a:pt x="411204" y="12448"/>
                </a:lnTo>
                <a:lnTo>
                  <a:pt x="362016" y="28830"/>
                </a:lnTo>
                <a:lnTo>
                  <a:pt x="309619" y="52085"/>
                </a:lnTo>
                <a:lnTo>
                  <a:pt x="254138" y="82290"/>
                </a:lnTo>
                <a:lnTo>
                  <a:pt x="211730" y="110518"/>
                </a:lnTo>
                <a:lnTo>
                  <a:pt x="169119" y="144397"/>
                </a:lnTo>
                <a:lnTo>
                  <a:pt x="127925" y="181888"/>
                </a:lnTo>
                <a:lnTo>
                  <a:pt x="89768" y="220948"/>
                </a:lnTo>
                <a:lnTo>
                  <a:pt x="56268" y="259536"/>
                </a:lnTo>
                <a:lnTo>
                  <a:pt x="29047" y="295611"/>
                </a:lnTo>
                <a:lnTo>
                  <a:pt x="2330" y="339785"/>
                </a:lnTo>
                <a:lnTo>
                  <a:pt x="0" y="349587"/>
                </a:lnTo>
                <a:lnTo>
                  <a:pt x="2264" y="362191"/>
                </a:lnTo>
                <a:lnTo>
                  <a:pt x="24907" y="404711"/>
                </a:lnTo>
                <a:lnTo>
                  <a:pt x="47208" y="447419"/>
                </a:lnTo>
                <a:lnTo>
                  <a:pt x="69290" y="490347"/>
                </a:lnTo>
                <a:lnTo>
                  <a:pt x="91277" y="533525"/>
                </a:lnTo>
                <a:lnTo>
                  <a:pt x="113292" y="576987"/>
                </a:lnTo>
                <a:lnTo>
                  <a:pt x="146776" y="579132"/>
                </a:lnTo>
                <a:lnTo>
                  <a:pt x="188393" y="572569"/>
                </a:lnTo>
                <a:lnTo>
                  <a:pt x="235782" y="558855"/>
                </a:lnTo>
                <a:lnTo>
                  <a:pt x="286580" y="539545"/>
                </a:lnTo>
                <a:lnTo>
                  <a:pt x="338428" y="516196"/>
                </a:lnTo>
                <a:lnTo>
                  <a:pt x="388963" y="490362"/>
                </a:lnTo>
                <a:lnTo>
                  <a:pt x="435825" y="463600"/>
                </a:lnTo>
                <a:lnTo>
                  <a:pt x="476653" y="437466"/>
                </a:lnTo>
                <a:lnTo>
                  <a:pt x="509084" y="413516"/>
                </a:lnTo>
                <a:lnTo>
                  <a:pt x="530758" y="39330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9046" y="4561779"/>
            <a:ext cx="356235" cy="315595"/>
          </a:xfrm>
          <a:custGeom>
            <a:avLst/>
            <a:gdLst/>
            <a:ahLst/>
            <a:cxnLst/>
            <a:rect l="l" t="t" r="r" b="b"/>
            <a:pathLst>
              <a:path w="356235" h="315595">
                <a:moveTo>
                  <a:pt x="254416" y="0"/>
                </a:moveTo>
                <a:lnTo>
                  <a:pt x="272614" y="43092"/>
                </a:lnTo>
                <a:lnTo>
                  <a:pt x="291503" y="85187"/>
                </a:lnTo>
                <a:lnTo>
                  <a:pt x="311470" y="128358"/>
                </a:lnTo>
                <a:lnTo>
                  <a:pt x="332899" y="174683"/>
                </a:lnTo>
                <a:lnTo>
                  <a:pt x="356174" y="226237"/>
                </a:lnTo>
                <a:lnTo>
                  <a:pt x="315525" y="254045"/>
                </a:lnTo>
                <a:lnTo>
                  <a:pt x="276839" y="276198"/>
                </a:lnTo>
                <a:lnTo>
                  <a:pt x="240218" y="293042"/>
                </a:lnTo>
                <a:lnTo>
                  <a:pt x="173597" y="312177"/>
                </a:lnTo>
                <a:lnTo>
                  <a:pt x="143806" y="315158"/>
                </a:lnTo>
                <a:lnTo>
                  <a:pt x="116502" y="314207"/>
                </a:lnTo>
                <a:lnTo>
                  <a:pt x="69774" y="301888"/>
                </a:lnTo>
                <a:lnTo>
                  <a:pt x="34253" y="277975"/>
                </a:lnTo>
                <a:lnTo>
                  <a:pt x="10780" y="245223"/>
                </a:lnTo>
                <a:lnTo>
                  <a:pt x="196" y="206390"/>
                </a:lnTo>
                <a:lnTo>
                  <a:pt x="0" y="185554"/>
                </a:lnTo>
                <a:lnTo>
                  <a:pt x="3340" y="164231"/>
                </a:lnTo>
                <a:lnTo>
                  <a:pt x="21055" y="121502"/>
                </a:lnTo>
                <a:lnTo>
                  <a:pt x="54179" y="80958"/>
                </a:lnTo>
                <a:lnTo>
                  <a:pt x="103553" y="45356"/>
                </a:lnTo>
                <a:lnTo>
                  <a:pt x="170019" y="17451"/>
                </a:lnTo>
                <a:lnTo>
                  <a:pt x="209924" y="7246"/>
                </a:lnTo>
                <a:lnTo>
                  <a:pt x="25441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7594" y="2434883"/>
            <a:ext cx="1948949" cy="191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6849" y="2609505"/>
            <a:ext cx="976630" cy="1384300"/>
          </a:xfrm>
          <a:custGeom>
            <a:avLst/>
            <a:gdLst/>
            <a:ahLst/>
            <a:cxnLst/>
            <a:rect l="l" t="t" r="r" b="b"/>
            <a:pathLst>
              <a:path w="976629" h="1384300">
                <a:moveTo>
                  <a:pt x="254410" y="1068617"/>
                </a:moveTo>
                <a:lnTo>
                  <a:pt x="209918" y="1075864"/>
                </a:lnTo>
                <a:lnTo>
                  <a:pt x="170015" y="1086068"/>
                </a:lnTo>
                <a:lnTo>
                  <a:pt x="103550" y="1113973"/>
                </a:lnTo>
                <a:lnTo>
                  <a:pt x="54177" y="1149576"/>
                </a:lnTo>
                <a:lnTo>
                  <a:pt x="21054" y="1190121"/>
                </a:lnTo>
                <a:lnTo>
                  <a:pt x="3340" y="1232851"/>
                </a:lnTo>
                <a:lnTo>
                  <a:pt x="0" y="1254174"/>
                </a:lnTo>
                <a:lnTo>
                  <a:pt x="196" y="1275011"/>
                </a:lnTo>
                <a:lnTo>
                  <a:pt x="10781" y="1313845"/>
                </a:lnTo>
                <a:lnTo>
                  <a:pt x="34254" y="1346597"/>
                </a:lnTo>
                <a:lnTo>
                  <a:pt x="69775" y="1370510"/>
                </a:lnTo>
                <a:lnTo>
                  <a:pt x="116503" y="1382830"/>
                </a:lnTo>
                <a:lnTo>
                  <a:pt x="143807" y="1383780"/>
                </a:lnTo>
                <a:lnTo>
                  <a:pt x="173598" y="1380799"/>
                </a:lnTo>
                <a:lnTo>
                  <a:pt x="240220" y="1361662"/>
                </a:lnTo>
                <a:lnTo>
                  <a:pt x="276840" y="1344818"/>
                </a:lnTo>
                <a:lnTo>
                  <a:pt x="315527" y="1322664"/>
                </a:lnTo>
                <a:lnTo>
                  <a:pt x="356175" y="1294855"/>
                </a:lnTo>
                <a:lnTo>
                  <a:pt x="332897" y="1243304"/>
                </a:lnTo>
                <a:lnTo>
                  <a:pt x="291501" y="1153809"/>
                </a:lnTo>
                <a:lnTo>
                  <a:pt x="272610" y="1111713"/>
                </a:lnTo>
                <a:lnTo>
                  <a:pt x="254410" y="1068617"/>
                </a:lnTo>
                <a:close/>
              </a:path>
              <a:path w="976629" h="1384300">
                <a:moveTo>
                  <a:pt x="801923" y="691330"/>
                </a:moveTo>
                <a:lnTo>
                  <a:pt x="759526" y="694196"/>
                </a:lnTo>
                <a:lnTo>
                  <a:pt x="713670" y="703781"/>
                </a:lnTo>
                <a:lnTo>
                  <a:pt x="664482" y="720163"/>
                </a:lnTo>
                <a:lnTo>
                  <a:pt x="612086" y="743417"/>
                </a:lnTo>
                <a:lnTo>
                  <a:pt x="556607" y="773621"/>
                </a:lnTo>
                <a:lnTo>
                  <a:pt x="514200" y="801849"/>
                </a:lnTo>
                <a:lnTo>
                  <a:pt x="471590" y="835729"/>
                </a:lnTo>
                <a:lnTo>
                  <a:pt x="430396" y="873220"/>
                </a:lnTo>
                <a:lnTo>
                  <a:pt x="392238" y="912280"/>
                </a:lnTo>
                <a:lnTo>
                  <a:pt x="358736" y="950868"/>
                </a:lnTo>
                <a:lnTo>
                  <a:pt x="331512" y="986943"/>
                </a:lnTo>
                <a:lnTo>
                  <a:pt x="304799" y="1031119"/>
                </a:lnTo>
                <a:lnTo>
                  <a:pt x="302467" y="1040923"/>
                </a:lnTo>
                <a:lnTo>
                  <a:pt x="304728" y="1053529"/>
                </a:lnTo>
                <a:lnTo>
                  <a:pt x="327374" y="1096048"/>
                </a:lnTo>
                <a:lnTo>
                  <a:pt x="349675" y="1138755"/>
                </a:lnTo>
                <a:lnTo>
                  <a:pt x="371762" y="1181691"/>
                </a:lnTo>
                <a:lnTo>
                  <a:pt x="393745" y="1224861"/>
                </a:lnTo>
                <a:lnTo>
                  <a:pt x="415764" y="1268325"/>
                </a:lnTo>
                <a:lnTo>
                  <a:pt x="449246" y="1270467"/>
                </a:lnTo>
                <a:lnTo>
                  <a:pt x="490862" y="1263902"/>
                </a:lnTo>
                <a:lnTo>
                  <a:pt x="538250" y="1250186"/>
                </a:lnTo>
                <a:lnTo>
                  <a:pt x="589049" y="1230875"/>
                </a:lnTo>
                <a:lnTo>
                  <a:pt x="640897" y="1207525"/>
                </a:lnTo>
                <a:lnTo>
                  <a:pt x="691448" y="1181682"/>
                </a:lnTo>
                <a:lnTo>
                  <a:pt x="738295" y="1154928"/>
                </a:lnTo>
                <a:lnTo>
                  <a:pt x="779122" y="1128794"/>
                </a:lnTo>
                <a:lnTo>
                  <a:pt x="811553" y="1104843"/>
                </a:lnTo>
                <a:lnTo>
                  <a:pt x="864107" y="1054844"/>
                </a:lnTo>
                <a:lnTo>
                  <a:pt x="894435" y="1022776"/>
                </a:lnTo>
                <a:lnTo>
                  <a:pt x="922459" y="988745"/>
                </a:lnTo>
                <a:lnTo>
                  <a:pt x="946429" y="953069"/>
                </a:lnTo>
                <a:lnTo>
                  <a:pt x="964596" y="916066"/>
                </a:lnTo>
                <a:lnTo>
                  <a:pt x="975208" y="878055"/>
                </a:lnTo>
                <a:lnTo>
                  <a:pt x="976516" y="839354"/>
                </a:lnTo>
                <a:lnTo>
                  <a:pt x="966770" y="800280"/>
                </a:lnTo>
                <a:lnTo>
                  <a:pt x="944219" y="761152"/>
                </a:lnTo>
                <a:lnTo>
                  <a:pt x="907114" y="722288"/>
                </a:lnTo>
                <a:lnTo>
                  <a:pt x="875842" y="705453"/>
                </a:lnTo>
                <a:lnTo>
                  <a:pt x="840737" y="695108"/>
                </a:lnTo>
                <a:lnTo>
                  <a:pt x="801923" y="691330"/>
                </a:lnTo>
                <a:close/>
              </a:path>
              <a:path w="976629" h="1384300">
                <a:moveTo>
                  <a:pt x="143971" y="554991"/>
                </a:moveTo>
                <a:lnTo>
                  <a:pt x="110776" y="591373"/>
                </a:lnTo>
                <a:lnTo>
                  <a:pt x="83453" y="626600"/>
                </a:lnTo>
                <a:lnTo>
                  <a:pt x="61676" y="660519"/>
                </a:lnTo>
                <a:lnTo>
                  <a:pt x="33455" y="723829"/>
                </a:lnTo>
                <a:lnTo>
                  <a:pt x="23498" y="780086"/>
                </a:lnTo>
                <a:lnTo>
                  <a:pt x="24553" y="805189"/>
                </a:lnTo>
                <a:lnTo>
                  <a:pt x="37096" y="848587"/>
                </a:lnTo>
                <a:lnTo>
                  <a:pt x="61375" y="881891"/>
                </a:lnTo>
                <a:lnTo>
                  <a:pt x="94775" y="903887"/>
                </a:lnTo>
                <a:lnTo>
                  <a:pt x="134687" y="913359"/>
                </a:lnTo>
                <a:lnTo>
                  <a:pt x="156267" y="913018"/>
                </a:lnTo>
                <a:lnTo>
                  <a:pt x="201046" y="901422"/>
                </a:lnTo>
                <a:lnTo>
                  <a:pt x="245805" y="874262"/>
                </a:lnTo>
                <a:lnTo>
                  <a:pt x="287932" y="830322"/>
                </a:lnTo>
                <a:lnTo>
                  <a:pt x="324813" y="768385"/>
                </a:lnTo>
                <a:lnTo>
                  <a:pt x="340471" y="730288"/>
                </a:lnTo>
                <a:lnTo>
                  <a:pt x="353838" y="687236"/>
                </a:lnTo>
                <a:lnTo>
                  <a:pt x="313696" y="663227"/>
                </a:lnTo>
                <a:lnTo>
                  <a:pt x="274641" y="638667"/>
                </a:lnTo>
                <a:lnTo>
                  <a:pt x="191782" y="585218"/>
                </a:lnTo>
                <a:lnTo>
                  <a:pt x="143971" y="554991"/>
                </a:lnTo>
                <a:close/>
              </a:path>
              <a:path w="976629" h="1384300">
                <a:moveTo>
                  <a:pt x="642889" y="0"/>
                </a:moveTo>
                <a:lnTo>
                  <a:pt x="603771" y="5217"/>
                </a:lnTo>
                <a:lnTo>
                  <a:pt x="564601" y="18056"/>
                </a:lnTo>
                <a:lnTo>
                  <a:pt x="525936" y="36827"/>
                </a:lnTo>
                <a:lnTo>
                  <a:pt x="488335" y="59842"/>
                </a:lnTo>
                <a:lnTo>
                  <a:pt x="452356" y="85412"/>
                </a:lnTo>
                <a:lnTo>
                  <a:pt x="418558" y="111850"/>
                </a:lnTo>
                <a:lnTo>
                  <a:pt x="367300" y="159280"/>
                </a:lnTo>
                <a:lnTo>
                  <a:pt x="335740" y="196074"/>
                </a:lnTo>
                <a:lnTo>
                  <a:pt x="302717" y="238757"/>
                </a:lnTo>
                <a:lnTo>
                  <a:pt x="270103" y="285208"/>
                </a:lnTo>
                <a:lnTo>
                  <a:pt x="239765" y="333304"/>
                </a:lnTo>
                <a:lnTo>
                  <a:pt x="213574" y="380923"/>
                </a:lnTo>
                <a:lnTo>
                  <a:pt x="193400" y="425942"/>
                </a:lnTo>
                <a:lnTo>
                  <a:pt x="181111" y="466240"/>
                </a:lnTo>
                <a:lnTo>
                  <a:pt x="178578" y="499695"/>
                </a:lnTo>
                <a:lnTo>
                  <a:pt x="258248" y="555326"/>
                </a:lnTo>
                <a:lnTo>
                  <a:pt x="336872" y="611198"/>
                </a:lnTo>
                <a:lnTo>
                  <a:pt x="375835" y="639548"/>
                </a:lnTo>
                <a:lnTo>
                  <a:pt x="387987" y="643536"/>
                </a:lnTo>
                <a:lnTo>
                  <a:pt x="398014" y="642591"/>
                </a:lnTo>
                <a:lnTo>
                  <a:pt x="445482" y="622288"/>
                </a:lnTo>
                <a:lnTo>
                  <a:pt x="484990" y="600343"/>
                </a:lnTo>
                <a:lnTo>
                  <a:pt x="527863" y="572533"/>
                </a:lnTo>
                <a:lnTo>
                  <a:pt x="571851" y="540180"/>
                </a:lnTo>
                <a:lnTo>
                  <a:pt x="614709" y="504602"/>
                </a:lnTo>
                <a:lnTo>
                  <a:pt x="654187" y="467122"/>
                </a:lnTo>
                <a:lnTo>
                  <a:pt x="688039" y="429058"/>
                </a:lnTo>
                <a:lnTo>
                  <a:pt x="725681" y="378325"/>
                </a:lnTo>
                <a:lnTo>
                  <a:pt x="756009" y="329677"/>
                </a:lnTo>
                <a:lnTo>
                  <a:pt x="779082" y="283248"/>
                </a:lnTo>
                <a:lnTo>
                  <a:pt x="794957" y="239174"/>
                </a:lnTo>
                <a:lnTo>
                  <a:pt x="803695" y="197587"/>
                </a:lnTo>
                <a:lnTo>
                  <a:pt x="805354" y="158624"/>
                </a:lnTo>
                <a:lnTo>
                  <a:pt x="799993" y="122418"/>
                </a:lnTo>
                <a:lnTo>
                  <a:pt x="787670" y="89104"/>
                </a:lnTo>
                <a:lnTo>
                  <a:pt x="754345" y="46955"/>
                </a:lnTo>
                <a:lnTo>
                  <a:pt x="718734" y="19180"/>
                </a:lnTo>
                <a:lnTo>
                  <a:pt x="681396" y="4091"/>
                </a:lnTo>
                <a:lnTo>
                  <a:pt x="642889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0348" y="3164497"/>
            <a:ext cx="330834" cy="358775"/>
          </a:xfrm>
          <a:custGeom>
            <a:avLst/>
            <a:gdLst/>
            <a:ahLst/>
            <a:cxnLst/>
            <a:rect l="l" t="t" r="r" b="b"/>
            <a:pathLst>
              <a:path w="330835" h="358775">
                <a:moveTo>
                  <a:pt x="120473" y="0"/>
                </a:moveTo>
                <a:lnTo>
                  <a:pt x="87278" y="36381"/>
                </a:lnTo>
                <a:lnTo>
                  <a:pt x="59955" y="71607"/>
                </a:lnTo>
                <a:lnTo>
                  <a:pt x="38179" y="105526"/>
                </a:lnTo>
                <a:lnTo>
                  <a:pt x="9956" y="168835"/>
                </a:lnTo>
                <a:lnTo>
                  <a:pt x="0" y="225092"/>
                </a:lnTo>
                <a:lnTo>
                  <a:pt x="1054" y="250195"/>
                </a:lnTo>
                <a:lnTo>
                  <a:pt x="13597" y="293592"/>
                </a:lnTo>
                <a:lnTo>
                  <a:pt x="37875" y="326897"/>
                </a:lnTo>
                <a:lnTo>
                  <a:pt x="71275" y="348893"/>
                </a:lnTo>
                <a:lnTo>
                  <a:pt x="111186" y="358365"/>
                </a:lnTo>
                <a:lnTo>
                  <a:pt x="132767" y="358024"/>
                </a:lnTo>
                <a:lnTo>
                  <a:pt x="177545" y="346429"/>
                </a:lnTo>
                <a:lnTo>
                  <a:pt x="222304" y="319269"/>
                </a:lnTo>
                <a:lnTo>
                  <a:pt x="264431" y="275329"/>
                </a:lnTo>
                <a:lnTo>
                  <a:pt x="301313" y="213392"/>
                </a:lnTo>
                <a:lnTo>
                  <a:pt x="316971" y="175295"/>
                </a:lnTo>
                <a:lnTo>
                  <a:pt x="330339" y="132243"/>
                </a:lnTo>
                <a:lnTo>
                  <a:pt x="290198" y="108234"/>
                </a:lnTo>
                <a:lnTo>
                  <a:pt x="251142" y="83675"/>
                </a:lnTo>
                <a:lnTo>
                  <a:pt x="211171" y="57895"/>
                </a:lnTo>
                <a:lnTo>
                  <a:pt x="168282" y="30227"/>
                </a:lnTo>
                <a:lnTo>
                  <a:pt x="12047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5421" y="2609500"/>
            <a:ext cx="627381" cy="643890"/>
          </a:xfrm>
          <a:custGeom>
            <a:avLst/>
            <a:gdLst/>
            <a:ahLst/>
            <a:cxnLst/>
            <a:rect l="l" t="t" r="r" b="b"/>
            <a:pathLst>
              <a:path w="627379" h="643889">
                <a:moveTo>
                  <a:pt x="266903" y="622289"/>
                </a:moveTo>
                <a:lnTo>
                  <a:pt x="306412" y="600341"/>
                </a:lnTo>
                <a:lnTo>
                  <a:pt x="349284" y="572531"/>
                </a:lnTo>
                <a:lnTo>
                  <a:pt x="393273" y="540177"/>
                </a:lnTo>
                <a:lnTo>
                  <a:pt x="436130" y="504601"/>
                </a:lnTo>
                <a:lnTo>
                  <a:pt x="475607" y="467121"/>
                </a:lnTo>
                <a:lnTo>
                  <a:pt x="509458" y="429058"/>
                </a:lnTo>
                <a:lnTo>
                  <a:pt x="547102" y="378327"/>
                </a:lnTo>
                <a:lnTo>
                  <a:pt x="577432" y="329679"/>
                </a:lnTo>
                <a:lnTo>
                  <a:pt x="600505" y="283250"/>
                </a:lnTo>
                <a:lnTo>
                  <a:pt x="616381" y="239175"/>
                </a:lnTo>
                <a:lnTo>
                  <a:pt x="625118" y="197588"/>
                </a:lnTo>
                <a:lnTo>
                  <a:pt x="626777" y="158625"/>
                </a:lnTo>
                <a:lnTo>
                  <a:pt x="621415" y="122419"/>
                </a:lnTo>
                <a:lnTo>
                  <a:pt x="575767" y="46956"/>
                </a:lnTo>
                <a:lnTo>
                  <a:pt x="540158" y="19181"/>
                </a:lnTo>
                <a:lnTo>
                  <a:pt x="502821" y="4091"/>
                </a:lnTo>
                <a:lnTo>
                  <a:pt x="464314" y="0"/>
                </a:lnTo>
                <a:lnTo>
                  <a:pt x="425196" y="5218"/>
                </a:lnTo>
                <a:lnTo>
                  <a:pt x="386026" y="18057"/>
                </a:lnTo>
                <a:lnTo>
                  <a:pt x="347360" y="36828"/>
                </a:lnTo>
                <a:lnTo>
                  <a:pt x="309758" y="59844"/>
                </a:lnTo>
                <a:lnTo>
                  <a:pt x="273777" y="85415"/>
                </a:lnTo>
                <a:lnTo>
                  <a:pt x="239977" y="111854"/>
                </a:lnTo>
                <a:lnTo>
                  <a:pt x="188723" y="159281"/>
                </a:lnTo>
                <a:lnTo>
                  <a:pt x="157163" y="196074"/>
                </a:lnTo>
                <a:lnTo>
                  <a:pt x="124141" y="238757"/>
                </a:lnTo>
                <a:lnTo>
                  <a:pt x="91527" y="285207"/>
                </a:lnTo>
                <a:lnTo>
                  <a:pt x="61189" y="333302"/>
                </a:lnTo>
                <a:lnTo>
                  <a:pt x="34998" y="380921"/>
                </a:lnTo>
                <a:lnTo>
                  <a:pt x="14823" y="425941"/>
                </a:lnTo>
                <a:lnTo>
                  <a:pt x="2533" y="466239"/>
                </a:lnTo>
                <a:lnTo>
                  <a:pt x="0" y="499695"/>
                </a:lnTo>
                <a:lnTo>
                  <a:pt x="39973" y="527545"/>
                </a:lnTo>
                <a:lnTo>
                  <a:pt x="79668" y="555327"/>
                </a:lnTo>
                <a:lnTo>
                  <a:pt x="119103" y="583170"/>
                </a:lnTo>
                <a:lnTo>
                  <a:pt x="158295" y="611200"/>
                </a:lnTo>
                <a:lnTo>
                  <a:pt x="197261" y="639546"/>
                </a:lnTo>
                <a:lnTo>
                  <a:pt x="209412" y="643536"/>
                </a:lnTo>
                <a:lnTo>
                  <a:pt x="219437" y="642591"/>
                </a:lnTo>
                <a:lnTo>
                  <a:pt x="235784" y="635809"/>
                </a:lnTo>
                <a:lnTo>
                  <a:pt x="266903" y="62228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69313" y="3300834"/>
            <a:ext cx="674369" cy="579120"/>
          </a:xfrm>
          <a:custGeom>
            <a:avLst/>
            <a:gdLst/>
            <a:ahLst/>
            <a:cxnLst/>
            <a:rect l="l" t="t" r="r" b="b"/>
            <a:pathLst>
              <a:path w="674370" h="579120">
                <a:moveTo>
                  <a:pt x="530758" y="393305"/>
                </a:moveTo>
                <a:lnTo>
                  <a:pt x="561641" y="363514"/>
                </a:lnTo>
                <a:lnTo>
                  <a:pt x="591970" y="331444"/>
                </a:lnTo>
                <a:lnTo>
                  <a:pt x="619994" y="297412"/>
                </a:lnTo>
                <a:lnTo>
                  <a:pt x="643964" y="261735"/>
                </a:lnTo>
                <a:lnTo>
                  <a:pt x="662130" y="224733"/>
                </a:lnTo>
                <a:lnTo>
                  <a:pt x="672741" y="186722"/>
                </a:lnTo>
                <a:lnTo>
                  <a:pt x="674048" y="148021"/>
                </a:lnTo>
                <a:lnTo>
                  <a:pt x="664301" y="108948"/>
                </a:lnTo>
                <a:lnTo>
                  <a:pt x="641750" y="69820"/>
                </a:lnTo>
                <a:lnTo>
                  <a:pt x="604645" y="30957"/>
                </a:lnTo>
                <a:lnTo>
                  <a:pt x="538267" y="3778"/>
                </a:lnTo>
                <a:lnTo>
                  <a:pt x="499454" y="0"/>
                </a:lnTo>
                <a:lnTo>
                  <a:pt x="457058" y="2864"/>
                </a:lnTo>
                <a:lnTo>
                  <a:pt x="411204" y="12448"/>
                </a:lnTo>
                <a:lnTo>
                  <a:pt x="362016" y="28830"/>
                </a:lnTo>
                <a:lnTo>
                  <a:pt x="309619" y="52085"/>
                </a:lnTo>
                <a:lnTo>
                  <a:pt x="254138" y="82290"/>
                </a:lnTo>
                <a:lnTo>
                  <a:pt x="211730" y="110518"/>
                </a:lnTo>
                <a:lnTo>
                  <a:pt x="169119" y="144397"/>
                </a:lnTo>
                <a:lnTo>
                  <a:pt x="127925" y="181888"/>
                </a:lnTo>
                <a:lnTo>
                  <a:pt x="89768" y="220948"/>
                </a:lnTo>
                <a:lnTo>
                  <a:pt x="56268" y="259536"/>
                </a:lnTo>
                <a:lnTo>
                  <a:pt x="29047" y="295611"/>
                </a:lnTo>
                <a:lnTo>
                  <a:pt x="2330" y="339785"/>
                </a:lnTo>
                <a:lnTo>
                  <a:pt x="0" y="349587"/>
                </a:lnTo>
                <a:lnTo>
                  <a:pt x="2264" y="362191"/>
                </a:lnTo>
                <a:lnTo>
                  <a:pt x="24907" y="404711"/>
                </a:lnTo>
                <a:lnTo>
                  <a:pt x="47208" y="447419"/>
                </a:lnTo>
                <a:lnTo>
                  <a:pt x="69290" y="490347"/>
                </a:lnTo>
                <a:lnTo>
                  <a:pt x="91277" y="533525"/>
                </a:lnTo>
                <a:lnTo>
                  <a:pt x="113292" y="576987"/>
                </a:lnTo>
                <a:lnTo>
                  <a:pt x="146776" y="579132"/>
                </a:lnTo>
                <a:lnTo>
                  <a:pt x="188393" y="572569"/>
                </a:lnTo>
                <a:lnTo>
                  <a:pt x="235782" y="558855"/>
                </a:lnTo>
                <a:lnTo>
                  <a:pt x="286580" y="539545"/>
                </a:lnTo>
                <a:lnTo>
                  <a:pt x="338428" y="516196"/>
                </a:lnTo>
                <a:lnTo>
                  <a:pt x="388963" y="490362"/>
                </a:lnTo>
                <a:lnTo>
                  <a:pt x="435825" y="463600"/>
                </a:lnTo>
                <a:lnTo>
                  <a:pt x="476653" y="437466"/>
                </a:lnTo>
                <a:lnTo>
                  <a:pt x="509084" y="413516"/>
                </a:lnTo>
                <a:lnTo>
                  <a:pt x="530758" y="39330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66846" y="3678125"/>
            <a:ext cx="356235" cy="315595"/>
          </a:xfrm>
          <a:custGeom>
            <a:avLst/>
            <a:gdLst/>
            <a:ahLst/>
            <a:cxnLst/>
            <a:rect l="l" t="t" r="r" b="b"/>
            <a:pathLst>
              <a:path w="356235" h="315595">
                <a:moveTo>
                  <a:pt x="254416" y="0"/>
                </a:moveTo>
                <a:lnTo>
                  <a:pt x="272614" y="43092"/>
                </a:lnTo>
                <a:lnTo>
                  <a:pt x="291503" y="85187"/>
                </a:lnTo>
                <a:lnTo>
                  <a:pt x="311470" y="128358"/>
                </a:lnTo>
                <a:lnTo>
                  <a:pt x="332899" y="174683"/>
                </a:lnTo>
                <a:lnTo>
                  <a:pt x="356174" y="226237"/>
                </a:lnTo>
                <a:lnTo>
                  <a:pt x="315525" y="254045"/>
                </a:lnTo>
                <a:lnTo>
                  <a:pt x="276839" y="276198"/>
                </a:lnTo>
                <a:lnTo>
                  <a:pt x="240218" y="293042"/>
                </a:lnTo>
                <a:lnTo>
                  <a:pt x="173597" y="312177"/>
                </a:lnTo>
                <a:lnTo>
                  <a:pt x="143806" y="315158"/>
                </a:lnTo>
                <a:lnTo>
                  <a:pt x="116502" y="314207"/>
                </a:lnTo>
                <a:lnTo>
                  <a:pt x="69774" y="301888"/>
                </a:lnTo>
                <a:lnTo>
                  <a:pt x="34253" y="277975"/>
                </a:lnTo>
                <a:lnTo>
                  <a:pt x="10780" y="245223"/>
                </a:lnTo>
                <a:lnTo>
                  <a:pt x="196" y="206390"/>
                </a:lnTo>
                <a:lnTo>
                  <a:pt x="0" y="185554"/>
                </a:lnTo>
                <a:lnTo>
                  <a:pt x="3340" y="164231"/>
                </a:lnTo>
                <a:lnTo>
                  <a:pt x="21055" y="121502"/>
                </a:lnTo>
                <a:lnTo>
                  <a:pt x="54179" y="80958"/>
                </a:lnTo>
                <a:lnTo>
                  <a:pt x="103553" y="45356"/>
                </a:lnTo>
                <a:lnTo>
                  <a:pt x="170019" y="17451"/>
                </a:lnTo>
                <a:lnTo>
                  <a:pt x="209924" y="7246"/>
                </a:lnTo>
                <a:lnTo>
                  <a:pt x="25441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0546" y="1551238"/>
            <a:ext cx="1948941" cy="1910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792" y="1725852"/>
            <a:ext cx="976630" cy="1384300"/>
          </a:xfrm>
          <a:custGeom>
            <a:avLst/>
            <a:gdLst/>
            <a:ahLst/>
            <a:cxnLst/>
            <a:rect l="l" t="t" r="r" b="b"/>
            <a:pathLst>
              <a:path w="976629" h="1384300">
                <a:moveTo>
                  <a:pt x="254420" y="1068630"/>
                </a:moveTo>
                <a:lnTo>
                  <a:pt x="209927" y="1075876"/>
                </a:lnTo>
                <a:lnTo>
                  <a:pt x="170022" y="1086081"/>
                </a:lnTo>
                <a:lnTo>
                  <a:pt x="103556" y="1113985"/>
                </a:lnTo>
                <a:lnTo>
                  <a:pt x="54180" y="1149587"/>
                </a:lnTo>
                <a:lnTo>
                  <a:pt x="21055" y="1190131"/>
                </a:lnTo>
                <a:lnTo>
                  <a:pt x="3341" y="1232860"/>
                </a:lnTo>
                <a:lnTo>
                  <a:pt x="0" y="1254183"/>
                </a:lnTo>
                <a:lnTo>
                  <a:pt x="196" y="1275019"/>
                </a:lnTo>
                <a:lnTo>
                  <a:pt x="10780" y="1313853"/>
                </a:lnTo>
                <a:lnTo>
                  <a:pt x="34252" y="1346604"/>
                </a:lnTo>
                <a:lnTo>
                  <a:pt x="69773" y="1370517"/>
                </a:lnTo>
                <a:lnTo>
                  <a:pt x="116501" y="1382837"/>
                </a:lnTo>
                <a:lnTo>
                  <a:pt x="143805" y="1383788"/>
                </a:lnTo>
                <a:lnTo>
                  <a:pt x="173596" y="1380807"/>
                </a:lnTo>
                <a:lnTo>
                  <a:pt x="240217" y="1361672"/>
                </a:lnTo>
                <a:lnTo>
                  <a:pt x="276837" y="1344828"/>
                </a:lnTo>
                <a:lnTo>
                  <a:pt x="315524" y="1322675"/>
                </a:lnTo>
                <a:lnTo>
                  <a:pt x="356173" y="1294868"/>
                </a:lnTo>
                <a:lnTo>
                  <a:pt x="332900" y="1243311"/>
                </a:lnTo>
                <a:lnTo>
                  <a:pt x="291504" y="1153812"/>
                </a:lnTo>
                <a:lnTo>
                  <a:pt x="272615" y="1111719"/>
                </a:lnTo>
                <a:lnTo>
                  <a:pt x="254420" y="1068630"/>
                </a:lnTo>
                <a:close/>
              </a:path>
              <a:path w="976629" h="1384300">
                <a:moveTo>
                  <a:pt x="801924" y="691336"/>
                </a:moveTo>
                <a:lnTo>
                  <a:pt x="759528" y="694200"/>
                </a:lnTo>
                <a:lnTo>
                  <a:pt x="713673" y="703784"/>
                </a:lnTo>
                <a:lnTo>
                  <a:pt x="664485" y="720165"/>
                </a:lnTo>
                <a:lnTo>
                  <a:pt x="612087" y="743418"/>
                </a:lnTo>
                <a:lnTo>
                  <a:pt x="556604" y="773621"/>
                </a:lnTo>
                <a:lnTo>
                  <a:pt x="514198" y="801849"/>
                </a:lnTo>
                <a:lnTo>
                  <a:pt x="471587" y="835729"/>
                </a:lnTo>
                <a:lnTo>
                  <a:pt x="430393" y="873220"/>
                </a:lnTo>
                <a:lnTo>
                  <a:pt x="392235" y="912280"/>
                </a:lnTo>
                <a:lnTo>
                  <a:pt x="358734" y="950868"/>
                </a:lnTo>
                <a:lnTo>
                  <a:pt x="331509" y="986943"/>
                </a:lnTo>
                <a:lnTo>
                  <a:pt x="304796" y="1031119"/>
                </a:lnTo>
                <a:lnTo>
                  <a:pt x="302465" y="1040923"/>
                </a:lnTo>
                <a:lnTo>
                  <a:pt x="304725" y="1053529"/>
                </a:lnTo>
                <a:lnTo>
                  <a:pt x="327371" y="1096048"/>
                </a:lnTo>
                <a:lnTo>
                  <a:pt x="349673" y="1138755"/>
                </a:lnTo>
                <a:lnTo>
                  <a:pt x="371766" y="1181702"/>
                </a:lnTo>
                <a:lnTo>
                  <a:pt x="393743" y="1224861"/>
                </a:lnTo>
                <a:lnTo>
                  <a:pt x="415761" y="1268325"/>
                </a:lnTo>
                <a:lnTo>
                  <a:pt x="449243" y="1270470"/>
                </a:lnTo>
                <a:lnTo>
                  <a:pt x="490859" y="1263908"/>
                </a:lnTo>
                <a:lnTo>
                  <a:pt x="538247" y="1250195"/>
                </a:lnTo>
                <a:lnTo>
                  <a:pt x="589046" y="1230885"/>
                </a:lnTo>
                <a:lnTo>
                  <a:pt x="640894" y="1207536"/>
                </a:lnTo>
                <a:lnTo>
                  <a:pt x="691466" y="1181682"/>
                </a:lnTo>
                <a:lnTo>
                  <a:pt x="738292" y="1154941"/>
                </a:lnTo>
                <a:lnTo>
                  <a:pt x="779119" y="1128807"/>
                </a:lnTo>
                <a:lnTo>
                  <a:pt x="811550" y="1104856"/>
                </a:lnTo>
                <a:lnTo>
                  <a:pt x="864108" y="1054854"/>
                </a:lnTo>
                <a:lnTo>
                  <a:pt x="894437" y="1022783"/>
                </a:lnTo>
                <a:lnTo>
                  <a:pt x="922462" y="988749"/>
                </a:lnTo>
                <a:lnTo>
                  <a:pt x="946432" y="953072"/>
                </a:lnTo>
                <a:lnTo>
                  <a:pt x="964598" y="916068"/>
                </a:lnTo>
                <a:lnTo>
                  <a:pt x="975209" y="878056"/>
                </a:lnTo>
                <a:lnTo>
                  <a:pt x="976516" y="839354"/>
                </a:lnTo>
                <a:lnTo>
                  <a:pt x="966768" y="800280"/>
                </a:lnTo>
                <a:lnTo>
                  <a:pt x="944217" y="761152"/>
                </a:lnTo>
                <a:lnTo>
                  <a:pt x="907111" y="722288"/>
                </a:lnTo>
                <a:lnTo>
                  <a:pt x="875840" y="705456"/>
                </a:lnTo>
                <a:lnTo>
                  <a:pt x="840736" y="695113"/>
                </a:lnTo>
                <a:lnTo>
                  <a:pt x="801924" y="691336"/>
                </a:lnTo>
                <a:close/>
              </a:path>
              <a:path w="976629" h="1384300">
                <a:moveTo>
                  <a:pt x="143968" y="555004"/>
                </a:moveTo>
                <a:lnTo>
                  <a:pt x="110773" y="591384"/>
                </a:lnTo>
                <a:lnTo>
                  <a:pt x="83451" y="626610"/>
                </a:lnTo>
                <a:lnTo>
                  <a:pt x="61674" y="660528"/>
                </a:lnTo>
                <a:lnTo>
                  <a:pt x="33452" y="723836"/>
                </a:lnTo>
                <a:lnTo>
                  <a:pt x="23495" y="780091"/>
                </a:lnTo>
                <a:lnTo>
                  <a:pt x="24550" y="805193"/>
                </a:lnTo>
                <a:lnTo>
                  <a:pt x="37094" y="848590"/>
                </a:lnTo>
                <a:lnTo>
                  <a:pt x="61372" y="881893"/>
                </a:lnTo>
                <a:lnTo>
                  <a:pt x="94773" y="903889"/>
                </a:lnTo>
                <a:lnTo>
                  <a:pt x="134684" y="913360"/>
                </a:lnTo>
                <a:lnTo>
                  <a:pt x="156265" y="913018"/>
                </a:lnTo>
                <a:lnTo>
                  <a:pt x="201044" y="901423"/>
                </a:lnTo>
                <a:lnTo>
                  <a:pt x="245802" y="874262"/>
                </a:lnTo>
                <a:lnTo>
                  <a:pt x="287929" y="830322"/>
                </a:lnTo>
                <a:lnTo>
                  <a:pt x="324811" y="768385"/>
                </a:lnTo>
                <a:lnTo>
                  <a:pt x="340469" y="730288"/>
                </a:lnTo>
                <a:lnTo>
                  <a:pt x="353836" y="687236"/>
                </a:lnTo>
                <a:lnTo>
                  <a:pt x="313698" y="663233"/>
                </a:lnTo>
                <a:lnTo>
                  <a:pt x="274644" y="638677"/>
                </a:lnTo>
                <a:lnTo>
                  <a:pt x="191781" y="585231"/>
                </a:lnTo>
                <a:lnTo>
                  <a:pt x="143968" y="555004"/>
                </a:lnTo>
                <a:close/>
              </a:path>
              <a:path w="976629" h="1384300">
                <a:moveTo>
                  <a:pt x="642887" y="0"/>
                </a:moveTo>
                <a:lnTo>
                  <a:pt x="603769" y="5217"/>
                </a:lnTo>
                <a:lnTo>
                  <a:pt x="564598" y="18056"/>
                </a:lnTo>
                <a:lnTo>
                  <a:pt x="525933" y="36827"/>
                </a:lnTo>
                <a:lnTo>
                  <a:pt x="488332" y="59842"/>
                </a:lnTo>
                <a:lnTo>
                  <a:pt x="452353" y="85412"/>
                </a:lnTo>
                <a:lnTo>
                  <a:pt x="418555" y="111850"/>
                </a:lnTo>
                <a:lnTo>
                  <a:pt x="367298" y="159280"/>
                </a:lnTo>
                <a:lnTo>
                  <a:pt x="335737" y="196074"/>
                </a:lnTo>
                <a:lnTo>
                  <a:pt x="302715" y="238757"/>
                </a:lnTo>
                <a:lnTo>
                  <a:pt x="270100" y="285208"/>
                </a:lnTo>
                <a:lnTo>
                  <a:pt x="239762" y="333304"/>
                </a:lnTo>
                <a:lnTo>
                  <a:pt x="213572" y="380923"/>
                </a:lnTo>
                <a:lnTo>
                  <a:pt x="193397" y="425942"/>
                </a:lnTo>
                <a:lnTo>
                  <a:pt x="181109" y="466240"/>
                </a:lnTo>
                <a:lnTo>
                  <a:pt x="178576" y="499695"/>
                </a:lnTo>
                <a:lnTo>
                  <a:pt x="258246" y="555329"/>
                </a:lnTo>
                <a:lnTo>
                  <a:pt x="336870" y="611203"/>
                </a:lnTo>
                <a:lnTo>
                  <a:pt x="375832" y="639548"/>
                </a:lnTo>
                <a:lnTo>
                  <a:pt x="387984" y="643536"/>
                </a:lnTo>
                <a:lnTo>
                  <a:pt x="398011" y="642591"/>
                </a:lnTo>
                <a:lnTo>
                  <a:pt x="445479" y="622288"/>
                </a:lnTo>
                <a:lnTo>
                  <a:pt x="484988" y="600343"/>
                </a:lnTo>
                <a:lnTo>
                  <a:pt x="527860" y="572533"/>
                </a:lnTo>
                <a:lnTo>
                  <a:pt x="571849" y="540180"/>
                </a:lnTo>
                <a:lnTo>
                  <a:pt x="614706" y="504602"/>
                </a:lnTo>
                <a:lnTo>
                  <a:pt x="654184" y="467122"/>
                </a:lnTo>
                <a:lnTo>
                  <a:pt x="688036" y="429058"/>
                </a:lnTo>
                <a:lnTo>
                  <a:pt x="725679" y="378325"/>
                </a:lnTo>
                <a:lnTo>
                  <a:pt x="756007" y="329677"/>
                </a:lnTo>
                <a:lnTo>
                  <a:pt x="779079" y="283248"/>
                </a:lnTo>
                <a:lnTo>
                  <a:pt x="794954" y="239174"/>
                </a:lnTo>
                <a:lnTo>
                  <a:pt x="803692" y="197587"/>
                </a:lnTo>
                <a:lnTo>
                  <a:pt x="805351" y="158624"/>
                </a:lnTo>
                <a:lnTo>
                  <a:pt x="799990" y="122418"/>
                </a:lnTo>
                <a:lnTo>
                  <a:pt x="787668" y="89104"/>
                </a:lnTo>
                <a:lnTo>
                  <a:pt x="754343" y="46955"/>
                </a:lnTo>
                <a:lnTo>
                  <a:pt x="718732" y="19180"/>
                </a:lnTo>
                <a:lnTo>
                  <a:pt x="681394" y="4091"/>
                </a:lnTo>
                <a:lnTo>
                  <a:pt x="642887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3288" y="2280856"/>
            <a:ext cx="330834" cy="358775"/>
          </a:xfrm>
          <a:custGeom>
            <a:avLst/>
            <a:gdLst/>
            <a:ahLst/>
            <a:cxnLst/>
            <a:rect l="l" t="t" r="r" b="b"/>
            <a:pathLst>
              <a:path w="330834" h="358775">
                <a:moveTo>
                  <a:pt x="120473" y="0"/>
                </a:moveTo>
                <a:lnTo>
                  <a:pt x="87278" y="36381"/>
                </a:lnTo>
                <a:lnTo>
                  <a:pt x="59955" y="71607"/>
                </a:lnTo>
                <a:lnTo>
                  <a:pt x="38179" y="105526"/>
                </a:lnTo>
                <a:lnTo>
                  <a:pt x="9956" y="168835"/>
                </a:lnTo>
                <a:lnTo>
                  <a:pt x="0" y="225092"/>
                </a:lnTo>
                <a:lnTo>
                  <a:pt x="1054" y="250195"/>
                </a:lnTo>
                <a:lnTo>
                  <a:pt x="13597" y="293592"/>
                </a:lnTo>
                <a:lnTo>
                  <a:pt x="37875" y="326897"/>
                </a:lnTo>
                <a:lnTo>
                  <a:pt x="71275" y="348893"/>
                </a:lnTo>
                <a:lnTo>
                  <a:pt x="111186" y="358365"/>
                </a:lnTo>
                <a:lnTo>
                  <a:pt x="132767" y="358024"/>
                </a:lnTo>
                <a:lnTo>
                  <a:pt x="177545" y="346429"/>
                </a:lnTo>
                <a:lnTo>
                  <a:pt x="222304" y="319269"/>
                </a:lnTo>
                <a:lnTo>
                  <a:pt x="264431" y="275329"/>
                </a:lnTo>
                <a:lnTo>
                  <a:pt x="301313" y="213392"/>
                </a:lnTo>
                <a:lnTo>
                  <a:pt x="316971" y="175295"/>
                </a:lnTo>
                <a:lnTo>
                  <a:pt x="330339" y="132243"/>
                </a:lnTo>
                <a:lnTo>
                  <a:pt x="290198" y="108234"/>
                </a:lnTo>
                <a:lnTo>
                  <a:pt x="251142" y="83675"/>
                </a:lnTo>
                <a:lnTo>
                  <a:pt x="211171" y="57895"/>
                </a:lnTo>
                <a:lnTo>
                  <a:pt x="168282" y="30227"/>
                </a:lnTo>
                <a:lnTo>
                  <a:pt x="12047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8360" y="1725859"/>
            <a:ext cx="627381" cy="643890"/>
          </a:xfrm>
          <a:custGeom>
            <a:avLst/>
            <a:gdLst/>
            <a:ahLst/>
            <a:cxnLst/>
            <a:rect l="l" t="t" r="r" b="b"/>
            <a:pathLst>
              <a:path w="627379" h="643889">
                <a:moveTo>
                  <a:pt x="266903" y="622289"/>
                </a:moveTo>
                <a:lnTo>
                  <a:pt x="306412" y="600341"/>
                </a:lnTo>
                <a:lnTo>
                  <a:pt x="349284" y="572531"/>
                </a:lnTo>
                <a:lnTo>
                  <a:pt x="393273" y="540177"/>
                </a:lnTo>
                <a:lnTo>
                  <a:pt x="436130" y="504601"/>
                </a:lnTo>
                <a:lnTo>
                  <a:pt x="475607" y="467121"/>
                </a:lnTo>
                <a:lnTo>
                  <a:pt x="509458" y="429058"/>
                </a:lnTo>
                <a:lnTo>
                  <a:pt x="547102" y="378327"/>
                </a:lnTo>
                <a:lnTo>
                  <a:pt x="577432" y="329679"/>
                </a:lnTo>
                <a:lnTo>
                  <a:pt x="600505" y="283250"/>
                </a:lnTo>
                <a:lnTo>
                  <a:pt x="616381" y="239175"/>
                </a:lnTo>
                <a:lnTo>
                  <a:pt x="625118" y="197588"/>
                </a:lnTo>
                <a:lnTo>
                  <a:pt x="626777" y="158625"/>
                </a:lnTo>
                <a:lnTo>
                  <a:pt x="621415" y="122419"/>
                </a:lnTo>
                <a:lnTo>
                  <a:pt x="575767" y="46956"/>
                </a:lnTo>
                <a:lnTo>
                  <a:pt x="540158" y="19181"/>
                </a:lnTo>
                <a:lnTo>
                  <a:pt x="502821" y="4091"/>
                </a:lnTo>
                <a:lnTo>
                  <a:pt x="464314" y="0"/>
                </a:lnTo>
                <a:lnTo>
                  <a:pt x="425196" y="5218"/>
                </a:lnTo>
                <a:lnTo>
                  <a:pt x="386026" y="18057"/>
                </a:lnTo>
                <a:lnTo>
                  <a:pt x="347360" y="36828"/>
                </a:lnTo>
                <a:lnTo>
                  <a:pt x="309758" y="59844"/>
                </a:lnTo>
                <a:lnTo>
                  <a:pt x="273777" y="85415"/>
                </a:lnTo>
                <a:lnTo>
                  <a:pt x="239977" y="111854"/>
                </a:lnTo>
                <a:lnTo>
                  <a:pt x="188723" y="159281"/>
                </a:lnTo>
                <a:lnTo>
                  <a:pt x="157163" y="196074"/>
                </a:lnTo>
                <a:lnTo>
                  <a:pt x="124141" y="238757"/>
                </a:lnTo>
                <a:lnTo>
                  <a:pt x="91527" y="285207"/>
                </a:lnTo>
                <a:lnTo>
                  <a:pt x="61189" y="333302"/>
                </a:lnTo>
                <a:lnTo>
                  <a:pt x="34998" y="380921"/>
                </a:lnTo>
                <a:lnTo>
                  <a:pt x="14823" y="425941"/>
                </a:lnTo>
                <a:lnTo>
                  <a:pt x="2533" y="466239"/>
                </a:lnTo>
                <a:lnTo>
                  <a:pt x="0" y="499695"/>
                </a:lnTo>
                <a:lnTo>
                  <a:pt x="39973" y="527545"/>
                </a:lnTo>
                <a:lnTo>
                  <a:pt x="79668" y="555327"/>
                </a:lnTo>
                <a:lnTo>
                  <a:pt x="119103" y="583170"/>
                </a:lnTo>
                <a:lnTo>
                  <a:pt x="158295" y="611200"/>
                </a:lnTo>
                <a:lnTo>
                  <a:pt x="197261" y="639546"/>
                </a:lnTo>
                <a:lnTo>
                  <a:pt x="209412" y="643536"/>
                </a:lnTo>
                <a:lnTo>
                  <a:pt x="219437" y="642591"/>
                </a:lnTo>
                <a:lnTo>
                  <a:pt x="235784" y="635809"/>
                </a:lnTo>
                <a:lnTo>
                  <a:pt x="266903" y="62228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2252" y="2417193"/>
            <a:ext cx="674369" cy="579120"/>
          </a:xfrm>
          <a:custGeom>
            <a:avLst/>
            <a:gdLst/>
            <a:ahLst/>
            <a:cxnLst/>
            <a:rect l="l" t="t" r="r" b="b"/>
            <a:pathLst>
              <a:path w="674370" h="579119">
                <a:moveTo>
                  <a:pt x="530758" y="393305"/>
                </a:moveTo>
                <a:lnTo>
                  <a:pt x="561641" y="363514"/>
                </a:lnTo>
                <a:lnTo>
                  <a:pt x="591970" y="331444"/>
                </a:lnTo>
                <a:lnTo>
                  <a:pt x="619994" y="297412"/>
                </a:lnTo>
                <a:lnTo>
                  <a:pt x="643964" y="261735"/>
                </a:lnTo>
                <a:lnTo>
                  <a:pt x="662130" y="224733"/>
                </a:lnTo>
                <a:lnTo>
                  <a:pt x="672741" y="186722"/>
                </a:lnTo>
                <a:lnTo>
                  <a:pt x="674048" y="148021"/>
                </a:lnTo>
                <a:lnTo>
                  <a:pt x="664301" y="108948"/>
                </a:lnTo>
                <a:lnTo>
                  <a:pt x="641750" y="69820"/>
                </a:lnTo>
                <a:lnTo>
                  <a:pt x="604645" y="30957"/>
                </a:lnTo>
                <a:lnTo>
                  <a:pt x="538267" y="3778"/>
                </a:lnTo>
                <a:lnTo>
                  <a:pt x="499454" y="0"/>
                </a:lnTo>
                <a:lnTo>
                  <a:pt x="457058" y="2864"/>
                </a:lnTo>
                <a:lnTo>
                  <a:pt x="411204" y="12448"/>
                </a:lnTo>
                <a:lnTo>
                  <a:pt x="362016" y="28830"/>
                </a:lnTo>
                <a:lnTo>
                  <a:pt x="309619" y="52085"/>
                </a:lnTo>
                <a:lnTo>
                  <a:pt x="254138" y="82290"/>
                </a:lnTo>
                <a:lnTo>
                  <a:pt x="211730" y="110518"/>
                </a:lnTo>
                <a:lnTo>
                  <a:pt x="169119" y="144397"/>
                </a:lnTo>
                <a:lnTo>
                  <a:pt x="127925" y="181888"/>
                </a:lnTo>
                <a:lnTo>
                  <a:pt x="89768" y="220948"/>
                </a:lnTo>
                <a:lnTo>
                  <a:pt x="56268" y="259536"/>
                </a:lnTo>
                <a:lnTo>
                  <a:pt x="29047" y="295611"/>
                </a:lnTo>
                <a:lnTo>
                  <a:pt x="2330" y="339785"/>
                </a:lnTo>
                <a:lnTo>
                  <a:pt x="0" y="349587"/>
                </a:lnTo>
                <a:lnTo>
                  <a:pt x="2264" y="362191"/>
                </a:lnTo>
                <a:lnTo>
                  <a:pt x="24907" y="404711"/>
                </a:lnTo>
                <a:lnTo>
                  <a:pt x="47208" y="447419"/>
                </a:lnTo>
                <a:lnTo>
                  <a:pt x="69290" y="490347"/>
                </a:lnTo>
                <a:lnTo>
                  <a:pt x="91277" y="533525"/>
                </a:lnTo>
                <a:lnTo>
                  <a:pt x="113292" y="576987"/>
                </a:lnTo>
                <a:lnTo>
                  <a:pt x="146776" y="579132"/>
                </a:lnTo>
                <a:lnTo>
                  <a:pt x="188393" y="572569"/>
                </a:lnTo>
                <a:lnTo>
                  <a:pt x="235782" y="558855"/>
                </a:lnTo>
                <a:lnTo>
                  <a:pt x="286580" y="539545"/>
                </a:lnTo>
                <a:lnTo>
                  <a:pt x="338428" y="516196"/>
                </a:lnTo>
                <a:lnTo>
                  <a:pt x="388963" y="490362"/>
                </a:lnTo>
                <a:lnTo>
                  <a:pt x="435825" y="463600"/>
                </a:lnTo>
                <a:lnTo>
                  <a:pt x="476653" y="437466"/>
                </a:lnTo>
                <a:lnTo>
                  <a:pt x="509084" y="413516"/>
                </a:lnTo>
                <a:lnTo>
                  <a:pt x="530758" y="39330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9784" y="2794486"/>
            <a:ext cx="356235" cy="315595"/>
          </a:xfrm>
          <a:custGeom>
            <a:avLst/>
            <a:gdLst/>
            <a:ahLst/>
            <a:cxnLst/>
            <a:rect l="l" t="t" r="r" b="b"/>
            <a:pathLst>
              <a:path w="356234" h="315594">
                <a:moveTo>
                  <a:pt x="254416" y="0"/>
                </a:moveTo>
                <a:lnTo>
                  <a:pt x="272614" y="43092"/>
                </a:lnTo>
                <a:lnTo>
                  <a:pt x="291503" y="85187"/>
                </a:lnTo>
                <a:lnTo>
                  <a:pt x="311470" y="128358"/>
                </a:lnTo>
                <a:lnTo>
                  <a:pt x="332899" y="174683"/>
                </a:lnTo>
                <a:lnTo>
                  <a:pt x="356174" y="226237"/>
                </a:lnTo>
                <a:lnTo>
                  <a:pt x="315525" y="254045"/>
                </a:lnTo>
                <a:lnTo>
                  <a:pt x="276839" y="276198"/>
                </a:lnTo>
                <a:lnTo>
                  <a:pt x="240218" y="293042"/>
                </a:lnTo>
                <a:lnTo>
                  <a:pt x="173597" y="312177"/>
                </a:lnTo>
                <a:lnTo>
                  <a:pt x="143806" y="315158"/>
                </a:lnTo>
                <a:lnTo>
                  <a:pt x="116502" y="314207"/>
                </a:lnTo>
                <a:lnTo>
                  <a:pt x="69774" y="301888"/>
                </a:lnTo>
                <a:lnTo>
                  <a:pt x="34253" y="277975"/>
                </a:lnTo>
                <a:lnTo>
                  <a:pt x="10780" y="245223"/>
                </a:lnTo>
                <a:lnTo>
                  <a:pt x="196" y="206390"/>
                </a:lnTo>
                <a:lnTo>
                  <a:pt x="0" y="185554"/>
                </a:lnTo>
                <a:lnTo>
                  <a:pt x="3340" y="164231"/>
                </a:lnTo>
                <a:lnTo>
                  <a:pt x="21055" y="121502"/>
                </a:lnTo>
                <a:lnTo>
                  <a:pt x="54179" y="80958"/>
                </a:lnTo>
                <a:lnTo>
                  <a:pt x="103553" y="45356"/>
                </a:lnTo>
                <a:lnTo>
                  <a:pt x="170019" y="17451"/>
                </a:lnTo>
                <a:lnTo>
                  <a:pt x="209924" y="7246"/>
                </a:lnTo>
                <a:lnTo>
                  <a:pt x="25441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0580" y="766390"/>
            <a:ext cx="1948595" cy="191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8749" y="939295"/>
            <a:ext cx="978534" cy="1386840"/>
          </a:xfrm>
          <a:custGeom>
            <a:avLst/>
            <a:gdLst/>
            <a:ahLst/>
            <a:cxnLst/>
            <a:rect l="l" t="t" r="r" b="b"/>
            <a:pathLst>
              <a:path w="978534" h="1386839">
                <a:moveTo>
                  <a:pt x="254900" y="1070657"/>
                </a:moveTo>
                <a:lnTo>
                  <a:pt x="210322" y="1077917"/>
                </a:lnTo>
                <a:lnTo>
                  <a:pt x="170342" y="1088140"/>
                </a:lnTo>
                <a:lnTo>
                  <a:pt x="103749" y="1116096"/>
                </a:lnTo>
                <a:lnTo>
                  <a:pt x="54281" y="1151765"/>
                </a:lnTo>
                <a:lnTo>
                  <a:pt x="21094" y="1192385"/>
                </a:lnTo>
                <a:lnTo>
                  <a:pt x="3347" y="1235195"/>
                </a:lnTo>
                <a:lnTo>
                  <a:pt x="0" y="1256558"/>
                </a:lnTo>
                <a:lnTo>
                  <a:pt x="197" y="1277434"/>
                </a:lnTo>
                <a:lnTo>
                  <a:pt x="10802" y="1316340"/>
                </a:lnTo>
                <a:lnTo>
                  <a:pt x="34320" y="1349153"/>
                </a:lnTo>
                <a:lnTo>
                  <a:pt x="69909" y="1373112"/>
                </a:lnTo>
                <a:lnTo>
                  <a:pt x="116726" y="1385454"/>
                </a:lnTo>
                <a:lnTo>
                  <a:pt x="144083" y="1386407"/>
                </a:lnTo>
                <a:lnTo>
                  <a:pt x="173931" y="1383420"/>
                </a:lnTo>
                <a:lnTo>
                  <a:pt x="240679" y="1364247"/>
                </a:lnTo>
                <a:lnTo>
                  <a:pt x="277369" y="1347371"/>
                </a:lnTo>
                <a:lnTo>
                  <a:pt x="316130" y="1325175"/>
                </a:lnTo>
                <a:lnTo>
                  <a:pt x="356855" y="1297314"/>
                </a:lnTo>
                <a:lnTo>
                  <a:pt x="333533" y="1245668"/>
                </a:lnTo>
                <a:lnTo>
                  <a:pt x="292057" y="1156003"/>
                </a:lnTo>
                <a:lnTo>
                  <a:pt x="273132" y="1113829"/>
                </a:lnTo>
                <a:lnTo>
                  <a:pt x="254900" y="1070657"/>
                </a:lnTo>
                <a:close/>
              </a:path>
              <a:path w="978534" h="1386839">
                <a:moveTo>
                  <a:pt x="803446" y="692650"/>
                </a:moveTo>
                <a:lnTo>
                  <a:pt x="760969" y="695521"/>
                </a:lnTo>
                <a:lnTo>
                  <a:pt x="715029" y="705125"/>
                </a:lnTo>
                <a:lnTo>
                  <a:pt x="665748" y="721539"/>
                </a:lnTo>
                <a:lnTo>
                  <a:pt x="613253" y="744839"/>
                </a:lnTo>
                <a:lnTo>
                  <a:pt x="557668" y="775103"/>
                </a:lnTo>
                <a:lnTo>
                  <a:pt x="515174" y="803381"/>
                </a:lnTo>
                <a:lnTo>
                  <a:pt x="472480" y="837323"/>
                </a:lnTo>
                <a:lnTo>
                  <a:pt x="431208" y="874883"/>
                </a:lnTo>
                <a:lnTo>
                  <a:pt x="392979" y="914016"/>
                </a:lnTo>
                <a:lnTo>
                  <a:pt x="359416" y="952676"/>
                </a:lnTo>
                <a:lnTo>
                  <a:pt x="332141" y="988818"/>
                </a:lnTo>
                <a:lnTo>
                  <a:pt x="305370" y="1033079"/>
                </a:lnTo>
                <a:lnTo>
                  <a:pt x="303034" y="1042895"/>
                </a:lnTo>
                <a:lnTo>
                  <a:pt x="305306" y="1055519"/>
                </a:lnTo>
                <a:lnTo>
                  <a:pt x="327992" y="1098121"/>
                </a:lnTo>
                <a:lnTo>
                  <a:pt x="350335" y="1140912"/>
                </a:lnTo>
                <a:lnTo>
                  <a:pt x="372468" y="1183941"/>
                </a:lnTo>
                <a:lnTo>
                  <a:pt x="394488" y="1227185"/>
                </a:lnTo>
                <a:lnTo>
                  <a:pt x="416545" y="1270733"/>
                </a:lnTo>
                <a:lnTo>
                  <a:pt x="450094" y="1272881"/>
                </a:lnTo>
                <a:lnTo>
                  <a:pt x="491790" y="1266305"/>
                </a:lnTo>
                <a:lnTo>
                  <a:pt x="539269" y="1252565"/>
                </a:lnTo>
                <a:lnTo>
                  <a:pt x="590165" y="1233218"/>
                </a:lnTo>
                <a:lnTo>
                  <a:pt x="642112" y="1209824"/>
                </a:lnTo>
                <a:lnTo>
                  <a:pt x="692776" y="1183922"/>
                </a:lnTo>
                <a:lnTo>
                  <a:pt x="739695" y="1157128"/>
                </a:lnTo>
                <a:lnTo>
                  <a:pt x="780600" y="1130944"/>
                </a:lnTo>
                <a:lnTo>
                  <a:pt x="813092" y="1106947"/>
                </a:lnTo>
                <a:lnTo>
                  <a:pt x="865747" y="1056851"/>
                </a:lnTo>
                <a:lnTo>
                  <a:pt x="896131" y="1024720"/>
                </a:lnTo>
                <a:lnTo>
                  <a:pt x="924208" y="990624"/>
                </a:lnTo>
                <a:lnTo>
                  <a:pt x="948223" y="954880"/>
                </a:lnTo>
                <a:lnTo>
                  <a:pt x="966424" y="917808"/>
                </a:lnTo>
                <a:lnTo>
                  <a:pt x="977056" y="879725"/>
                </a:lnTo>
                <a:lnTo>
                  <a:pt x="978366" y="840952"/>
                </a:lnTo>
                <a:lnTo>
                  <a:pt x="968602" y="801805"/>
                </a:lnTo>
                <a:lnTo>
                  <a:pt x="946010" y="762604"/>
                </a:lnTo>
                <a:lnTo>
                  <a:pt x="908835" y="723668"/>
                </a:lnTo>
                <a:lnTo>
                  <a:pt x="877504" y="706800"/>
                </a:lnTo>
                <a:lnTo>
                  <a:pt x="842332" y="696436"/>
                </a:lnTo>
                <a:lnTo>
                  <a:pt x="803446" y="692650"/>
                </a:lnTo>
                <a:close/>
              </a:path>
              <a:path w="978534" h="1386839">
                <a:moveTo>
                  <a:pt x="144245" y="556053"/>
                </a:moveTo>
                <a:lnTo>
                  <a:pt x="110986" y="592503"/>
                </a:lnTo>
                <a:lnTo>
                  <a:pt x="83611" y="627796"/>
                </a:lnTo>
                <a:lnTo>
                  <a:pt x="61793" y="661779"/>
                </a:lnTo>
                <a:lnTo>
                  <a:pt x="33517" y="725207"/>
                </a:lnTo>
                <a:lnTo>
                  <a:pt x="23541" y="781569"/>
                </a:lnTo>
                <a:lnTo>
                  <a:pt x="24598" y="806720"/>
                </a:lnTo>
                <a:lnTo>
                  <a:pt x="37165" y="850199"/>
                </a:lnTo>
                <a:lnTo>
                  <a:pt x="61490" y="883566"/>
                </a:lnTo>
                <a:lnTo>
                  <a:pt x="94954" y="905604"/>
                </a:lnTo>
                <a:lnTo>
                  <a:pt x="134941" y="915093"/>
                </a:lnTo>
                <a:lnTo>
                  <a:pt x="156562" y="914752"/>
                </a:lnTo>
                <a:lnTo>
                  <a:pt x="201426" y="903135"/>
                </a:lnTo>
                <a:lnTo>
                  <a:pt x="246269" y="875925"/>
                </a:lnTo>
                <a:lnTo>
                  <a:pt x="288475" y="831904"/>
                </a:lnTo>
                <a:lnTo>
                  <a:pt x="325426" y="769852"/>
                </a:lnTo>
                <a:lnTo>
                  <a:pt x="341114" y="731684"/>
                </a:lnTo>
                <a:lnTo>
                  <a:pt x="354506" y="688552"/>
                </a:lnTo>
                <a:lnTo>
                  <a:pt x="314289" y="664492"/>
                </a:lnTo>
                <a:lnTo>
                  <a:pt x="275159" y="639884"/>
                </a:lnTo>
                <a:lnTo>
                  <a:pt x="192143" y="586337"/>
                </a:lnTo>
                <a:lnTo>
                  <a:pt x="144245" y="556053"/>
                </a:lnTo>
                <a:close/>
              </a:path>
              <a:path w="978534" h="1386839">
                <a:moveTo>
                  <a:pt x="644115" y="0"/>
                </a:moveTo>
                <a:lnTo>
                  <a:pt x="604923" y="5229"/>
                </a:lnTo>
                <a:lnTo>
                  <a:pt x="565677" y="18093"/>
                </a:lnTo>
                <a:lnTo>
                  <a:pt x="526936" y="36901"/>
                </a:lnTo>
                <a:lnTo>
                  <a:pt x="489260" y="59959"/>
                </a:lnTo>
                <a:lnTo>
                  <a:pt x="453208" y="85577"/>
                </a:lnTo>
                <a:lnTo>
                  <a:pt x="419339" y="112061"/>
                </a:lnTo>
                <a:lnTo>
                  <a:pt x="367990" y="159579"/>
                </a:lnTo>
                <a:lnTo>
                  <a:pt x="336370" y="196442"/>
                </a:lnTo>
                <a:lnTo>
                  <a:pt x="303286" y="239206"/>
                </a:lnTo>
                <a:lnTo>
                  <a:pt x="270610" y="285745"/>
                </a:lnTo>
                <a:lnTo>
                  <a:pt x="240215" y="333932"/>
                </a:lnTo>
                <a:lnTo>
                  <a:pt x="213975" y="381642"/>
                </a:lnTo>
                <a:lnTo>
                  <a:pt x="193763" y="426748"/>
                </a:lnTo>
                <a:lnTo>
                  <a:pt x="181452" y="467123"/>
                </a:lnTo>
                <a:lnTo>
                  <a:pt x="178916" y="500643"/>
                </a:lnTo>
                <a:lnTo>
                  <a:pt x="258734" y="556388"/>
                </a:lnTo>
                <a:lnTo>
                  <a:pt x="337510" y="612369"/>
                </a:lnTo>
                <a:lnTo>
                  <a:pt x="376553" y="640762"/>
                </a:lnTo>
                <a:lnTo>
                  <a:pt x="388725" y="644760"/>
                </a:lnTo>
                <a:lnTo>
                  <a:pt x="398765" y="643812"/>
                </a:lnTo>
                <a:lnTo>
                  <a:pt x="446314" y="623477"/>
                </a:lnTo>
                <a:lnTo>
                  <a:pt x="485902" y="601488"/>
                </a:lnTo>
                <a:lnTo>
                  <a:pt x="528857" y="573624"/>
                </a:lnTo>
                <a:lnTo>
                  <a:pt x="572928" y="541208"/>
                </a:lnTo>
                <a:lnTo>
                  <a:pt x="615867" y="505564"/>
                </a:lnTo>
                <a:lnTo>
                  <a:pt x="655421" y="468013"/>
                </a:lnTo>
                <a:lnTo>
                  <a:pt x="689341" y="429879"/>
                </a:lnTo>
                <a:lnTo>
                  <a:pt x="727054" y="379048"/>
                </a:lnTo>
                <a:lnTo>
                  <a:pt x="757438" y="330306"/>
                </a:lnTo>
                <a:lnTo>
                  <a:pt x="780554" y="283787"/>
                </a:lnTo>
                <a:lnTo>
                  <a:pt x="796460" y="239628"/>
                </a:lnTo>
                <a:lnTo>
                  <a:pt x="805214" y="197962"/>
                </a:lnTo>
                <a:lnTo>
                  <a:pt x="806877" y="158925"/>
                </a:lnTo>
                <a:lnTo>
                  <a:pt x="801507" y="122652"/>
                </a:lnTo>
                <a:lnTo>
                  <a:pt x="789163" y="89277"/>
                </a:lnTo>
                <a:lnTo>
                  <a:pt x="755778" y="47044"/>
                </a:lnTo>
                <a:lnTo>
                  <a:pt x="720102" y="19215"/>
                </a:lnTo>
                <a:lnTo>
                  <a:pt x="682695" y="4098"/>
                </a:lnTo>
                <a:lnTo>
                  <a:pt x="644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2627" y="1495349"/>
            <a:ext cx="330834" cy="359410"/>
          </a:xfrm>
          <a:custGeom>
            <a:avLst/>
            <a:gdLst/>
            <a:ahLst/>
            <a:cxnLst/>
            <a:rect l="l" t="t" r="r" b="b"/>
            <a:pathLst>
              <a:path w="330834" h="359410">
                <a:moveTo>
                  <a:pt x="120367" y="0"/>
                </a:moveTo>
                <a:lnTo>
                  <a:pt x="88193" y="35167"/>
                </a:lnTo>
                <a:lnTo>
                  <a:pt x="61501" y="69263"/>
                </a:lnTo>
                <a:lnTo>
                  <a:pt x="39997" y="102151"/>
                </a:lnTo>
                <a:lnTo>
                  <a:pt x="11382" y="163759"/>
                </a:lnTo>
                <a:lnTo>
                  <a:pt x="0" y="218898"/>
                </a:lnTo>
                <a:lnTo>
                  <a:pt x="38" y="243701"/>
                </a:lnTo>
                <a:lnTo>
                  <a:pt x="10106" y="287088"/>
                </a:lnTo>
                <a:lnTo>
                  <a:pt x="31540" y="321275"/>
                </a:lnTo>
                <a:lnTo>
                  <a:pt x="61995" y="345170"/>
                </a:lnTo>
                <a:lnTo>
                  <a:pt x="99124" y="357681"/>
                </a:lnTo>
                <a:lnTo>
                  <a:pt x="119457" y="359326"/>
                </a:lnTo>
                <a:lnTo>
                  <a:pt x="140579" y="357715"/>
                </a:lnTo>
                <a:lnTo>
                  <a:pt x="184015" y="344179"/>
                </a:lnTo>
                <a:lnTo>
                  <a:pt x="227084" y="315982"/>
                </a:lnTo>
                <a:lnTo>
                  <a:pt x="267440" y="272030"/>
                </a:lnTo>
                <a:lnTo>
                  <a:pt x="302736" y="211233"/>
                </a:lnTo>
                <a:lnTo>
                  <a:pt x="317754" y="174175"/>
                </a:lnTo>
                <a:lnTo>
                  <a:pt x="330626" y="132497"/>
                </a:lnTo>
                <a:lnTo>
                  <a:pt x="290410" y="108439"/>
                </a:lnTo>
                <a:lnTo>
                  <a:pt x="251280" y="83832"/>
                </a:lnTo>
                <a:lnTo>
                  <a:pt x="211234" y="58004"/>
                </a:lnTo>
                <a:lnTo>
                  <a:pt x="168264" y="30283"/>
                </a:lnTo>
                <a:lnTo>
                  <a:pt x="120367" y="0"/>
                </a:lnTo>
              </a:path>
            </a:pathLst>
          </a:custGeom>
          <a:ln w="60854">
            <a:solidFill>
              <a:srgbClr val="E57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87658" y="939619"/>
            <a:ext cx="628015" cy="644526"/>
          </a:xfrm>
          <a:custGeom>
            <a:avLst/>
            <a:gdLst/>
            <a:ahLst/>
            <a:cxnLst/>
            <a:rect l="l" t="t" r="r" b="b"/>
            <a:pathLst>
              <a:path w="628015" h="644525">
                <a:moveTo>
                  <a:pt x="267408" y="623154"/>
                </a:moveTo>
                <a:lnTo>
                  <a:pt x="306994" y="601164"/>
                </a:lnTo>
                <a:lnTo>
                  <a:pt x="349948" y="573301"/>
                </a:lnTo>
                <a:lnTo>
                  <a:pt x="394019" y="540887"/>
                </a:lnTo>
                <a:lnTo>
                  <a:pt x="436956" y="505243"/>
                </a:lnTo>
                <a:lnTo>
                  <a:pt x="476509" y="467694"/>
                </a:lnTo>
                <a:lnTo>
                  <a:pt x="510426" y="429560"/>
                </a:lnTo>
                <a:lnTo>
                  <a:pt x="548141" y="378728"/>
                </a:lnTo>
                <a:lnTo>
                  <a:pt x="578526" y="329986"/>
                </a:lnTo>
                <a:lnTo>
                  <a:pt x="601643" y="283467"/>
                </a:lnTo>
                <a:lnTo>
                  <a:pt x="617549" y="239308"/>
                </a:lnTo>
                <a:lnTo>
                  <a:pt x="626303" y="197642"/>
                </a:lnTo>
                <a:lnTo>
                  <a:pt x="627965" y="158604"/>
                </a:lnTo>
                <a:lnTo>
                  <a:pt x="622594" y="122330"/>
                </a:lnTo>
                <a:lnTo>
                  <a:pt x="580001" y="49941"/>
                </a:lnTo>
                <a:lnTo>
                  <a:pt x="547818" y="22958"/>
                </a:lnTo>
                <a:lnTo>
                  <a:pt x="479328" y="0"/>
                </a:lnTo>
                <a:lnTo>
                  <a:pt x="443861" y="1481"/>
                </a:lnTo>
                <a:lnTo>
                  <a:pt x="372585" y="24011"/>
                </a:lnTo>
                <a:lnTo>
                  <a:pt x="337616" y="42516"/>
                </a:lnTo>
                <a:lnTo>
                  <a:pt x="303652" y="64154"/>
                </a:lnTo>
                <a:lnTo>
                  <a:pt x="271115" y="87653"/>
                </a:lnTo>
                <a:lnTo>
                  <a:pt x="240425" y="111742"/>
                </a:lnTo>
                <a:lnTo>
                  <a:pt x="189075" y="159260"/>
                </a:lnTo>
                <a:lnTo>
                  <a:pt x="157456" y="196122"/>
                </a:lnTo>
                <a:lnTo>
                  <a:pt x="124372" y="238886"/>
                </a:lnTo>
                <a:lnTo>
                  <a:pt x="91696" y="285425"/>
                </a:lnTo>
                <a:lnTo>
                  <a:pt x="61301" y="333612"/>
                </a:lnTo>
                <a:lnTo>
                  <a:pt x="35061" y="381322"/>
                </a:lnTo>
                <a:lnTo>
                  <a:pt x="14848" y="426428"/>
                </a:lnTo>
                <a:lnTo>
                  <a:pt x="2537" y="466805"/>
                </a:lnTo>
                <a:lnTo>
                  <a:pt x="0" y="500326"/>
                </a:lnTo>
                <a:lnTo>
                  <a:pt x="40052" y="528228"/>
                </a:lnTo>
                <a:lnTo>
                  <a:pt x="79824" y="556064"/>
                </a:lnTo>
                <a:lnTo>
                  <a:pt x="119334" y="583960"/>
                </a:lnTo>
                <a:lnTo>
                  <a:pt x="158599" y="612043"/>
                </a:lnTo>
                <a:lnTo>
                  <a:pt x="197640" y="640438"/>
                </a:lnTo>
                <a:lnTo>
                  <a:pt x="209814" y="644439"/>
                </a:lnTo>
                <a:lnTo>
                  <a:pt x="219856" y="643491"/>
                </a:lnTo>
                <a:lnTo>
                  <a:pt x="236233" y="636696"/>
                </a:lnTo>
                <a:lnTo>
                  <a:pt x="267408" y="623154"/>
                </a:lnTo>
              </a:path>
            </a:pathLst>
          </a:custGeom>
          <a:ln w="60854">
            <a:solidFill>
              <a:srgbClr val="E57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11785" y="1631947"/>
            <a:ext cx="676275" cy="580390"/>
          </a:xfrm>
          <a:custGeom>
            <a:avLst/>
            <a:gdLst/>
            <a:ahLst/>
            <a:cxnLst/>
            <a:rect l="l" t="t" r="r" b="b"/>
            <a:pathLst>
              <a:path w="676275" h="580389">
                <a:moveTo>
                  <a:pt x="531763" y="394048"/>
                </a:moveTo>
                <a:lnTo>
                  <a:pt x="559888" y="367013"/>
                </a:lnTo>
                <a:lnTo>
                  <a:pt x="587687" y="338067"/>
                </a:lnTo>
                <a:lnTo>
                  <a:pt x="613841" y="307448"/>
                </a:lnTo>
                <a:lnTo>
                  <a:pt x="637033" y="275397"/>
                </a:lnTo>
                <a:lnTo>
                  <a:pt x="655946" y="242152"/>
                </a:lnTo>
                <a:lnTo>
                  <a:pt x="675666" y="173038"/>
                </a:lnTo>
                <a:lnTo>
                  <a:pt x="673838" y="137647"/>
                </a:lnTo>
                <a:lnTo>
                  <a:pt x="640221" y="66395"/>
                </a:lnTo>
                <a:lnTo>
                  <a:pt x="605797" y="31012"/>
                </a:lnTo>
                <a:lnTo>
                  <a:pt x="539293" y="3784"/>
                </a:lnTo>
                <a:lnTo>
                  <a:pt x="500406" y="0"/>
                </a:lnTo>
                <a:lnTo>
                  <a:pt x="457930" y="2870"/>
                </a:lnTo>
                <a:lnTo>
                  <a:pt x="411988" y="12474"/>
                </a:lnTo>
                <a:lnTo>
                  <a:pt x="362707" y="28887"/>
                </a:lnTo>
                <a:lnTo>
                  <a:pt x="310210" y="52188"/>
                </a:lnTo>
                <a:lnTo>
                  <a:pt x="254623" y="82452"/>
                </a:lnTo>
                <a:lnTo>
                  <a:pt x="212133" y="110731"/>
                </a:lnTo>
                <a:lnTo>
                  <a:pt x="169440" y="144673"/>
                </a:lnTo>
                <a:lnTo>
                  <a:pt x="128167" y="182233"/>
                </a:lnTo>
                <a:lnTo>
                  <a:pt x="89938" y="221366"/>
                </a:lnTo>
                <a:lnTo>
                  <a:pt x="56374" y="260027"/>
                </a:lnTo>
                <a:lnTo>
                  <a:pt x="29100" y="296171"/>
                </a:lnTo>
                <a:lnTo>
                  <a:pt x="2332" y="340428"/>
                </a:lnTo>
                <a:lnTo>
                  <a:pt x="0" y="350246"/>
                </a:lnTo>
                <a:lnTo>
                  <a:pt x="2273" y="362872"/>
                </a:lnTo>
                <a:lnTo>
                  <a:pt x="24958" y="405470"/>
                </a:lnTo>
                <a:lnTo>
                  <a:pt x="47301" y="448259"/>
                </a:lnTo>
                <a:lnTo>
                  <a:pt x="69424" y="491268"/>
                </a:lnTo>
                <a:lnTo>
                  <a:pt x="91452" y="534532"/>
                </a:lnTo>
                <a:lnTo>
                  <a:pt x="113507" y="578080"/>
                </a:lnTo>
                <a:lnTo>
                  <a:pt x="147055" y="580228"/>
                </a:lnTo>
                <a:lnTo>
                  <a:pt x="188751" y="573653"/>
                </a:lnTo>
                <a:lnTo>
                  <a:pt x="236229" y="559913"/>
                </a:lnTo>
                <a:lnTo>
                  <a:pt x="287125" y="540567"/>
                </a:lnTo>
                <a:lnTo>
                  <a:pt x="339072" y="517174"/>
                </a:lnTo>
                <a:lnTo>
                  <a:pt x="389703" y="491292"/>
                </a:lnTo>
                <a:lnTo>
                  <a:pt x="436654" y="464480"/>
                </a:lnTo>
                <a:lnTo>
                  <a:pt x="477558" y="438296"/>
                </a:lnTo>
                <a:lnTo>
                  <a:pt x="510050" y="414299"/>
                </a:lnTo>
                <a:lnTo>
                  <a:pt x="531763" y="394048"/>
                </a:lnTo>
              </a:path>
            </a:pathLst>
          </a:custGeom>
          <a:ln w="60854">
            <a:solidFill>
              <a:srgbClr val="E57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08433" y="2009954"/>
            <a:ext cx="357505" cy="315595"/>
          </a:xfrm>
          <a:custGeom>
            <a:avLst/>
            <a:gdLst/>
            <a:ahLst/>
            <a:cxnLst/>
            <a:rect l="l" t="t" r="r" b="b"/>
            <a:pathLst>
              <a:path w="357504" h="315594">
                <a:moveTo>
                  <a:pt x="255211" y="0"/>
                </a:moveTo>
                <a:lnTo>
                  <a:pt x="273442" y="43170"/>
                </a:lnTo>
                <a:lnTo>
                  <a:pt x="292368" y="85343"/>
                </a:lnTo>
                <a:lnTo>
                  <a:pt x="312374" y="128598"/>
                </a:lnTo>
                <a:lnTo>
                  <a:pt x="333844" y="175011"/>
                </a:lnTo>
                <a:lnTo>
                  <a:pt x="357164" y="226662"/>
                </a:lnTo>
                <a:lnTo>
                  <a:pt x="317860" y="253628"/>
                </a:lnTo>
                <a:lnTo>
                  <a:pt x="280380" y="275314"/>
                </a:lnTo>
                <a:lnTo>
                  <a:pt x="244819" y="292030"/>
                </a:lnTo>
                <a:lnTo>
                  <a:pt x="179826" y="311792"/>
                </a:lnTo>
                <a:lnTo>
                  <a:pt x="150585" y="315456"/>
                </a:lnTo>
                <a:lnTo>
                  <a:pt x="123639" y="315388"/>
                </a:lnTo>
                <a:lnTo>
                  <a:pt x="77011" y="305295"/>
                </a:lnTo>
                <a:lnTo>
                  <a:pt x="40698" y="283988"/>
                </a:lnTo>
                <a:lnTo>
                  <a:pt x="15456" y="253944"/>
                </a:lnTo>
                <a:lnTo>
                  <a:pt x="2038" y="217638"/>
                </a:lnTo>
                <a:lnTo>
                  <a:pt x="0" y="197910"/>
                </a:lnTo>
                <a:lnTo>
                  <a:pt x="1201" y="177546"/>
                </a:lnTo>
                <a:lnTo>
                  <a:pt x="13698" y="136143"/>
                </a:lnTo>
                <a:lnTo>
                  <a:pt x="40287" y="95906"/>
                </a:lnTo>
                <a:lnTo>
                  <a:pt x="81721" y="59310"/>
                </a:lnTo>
                <a:lnTo>
                  <a:pt x="138756" y="28832"/>
                </a:lnTo>
                <a:lnTo>
                  <a:pt x="212146" y="6946"/>
                </a:lnTo>
                <a:lnTo>
                  <a:pt x="255211" y="0"/>
                </a:lnTo>
              </a:path>
            </a:pathLst>
          </a:custGeom>
          <a:ln w="60854">
            <a:solidFill>
              <a:srgbClr val="E57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ectangle 45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object 2"/>
          <p:cNvSpPr txBox="1"/>
          <p:nvPr/>
        </p:nvSpPr>
        <p:spPr>
          <a:xfrm>
            <a:off x="1244599" y="6629400"/>
            <a:ext cx="10744201" cy="128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یک روایت خوب و خلاقانه بسازید طوری که مخاطبان‌تان بخواهند بدانند آخر این داستان چه می‌شود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4511" y="787400"/>
            <a:ext cx="4455121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075" y="844943"/>
            <a:ext cx="4293870" cy="5016501"/>
          </a:xfrm>
          <a:custGeom>
            <a:avLst/>
            <a:gdLst/>
            <a:ahLst/>
            <a:cxnLst/>
            <a:rect l="l" t="t" r="r" b="b"/>
            <a:pathLst>
              <a:path w="4293870" h="5016500">
                <a:moveTo>
                  <a:pt x="1043108" y="2654300"/>
                </a:moveTo>
                <a:lnTo>
                  <a:pt x="566959" y="2654300"/>
                </a:lnTo>
                <a:lnTo>
                  <a:pt x="569621" y="2705100"/>
                </a:lnTo>
                <a:lnTo>
                  <a:pt x="575293" y="2755900"/>
                </a:lnTo>
                <a:lnTo>
                  <a:pt x="583838" y="2794000"/>
                </a:lnTo>
                <a:lnTo>
                  <a:pt x="595123" y="2844800"/>
                </a:lnTo>
                <a:lnTo>
                  <a:pt x="609011" y="2895600"/>
                </a:lnTo>
                <a:lnTo>
                  <a:pt x="625369" y="2933700"/>
                </a:lnTo>
                <a:lnTo>
                  <a:pt x="644059" y="2971800"/>
                </a:lnTo>
                <a:lnTo>
                  <a:pt x="664948" y="3022600"/>
                </a:lnTo>
                <a:lnTo>
                  <a:pt x="687900" y="3060700"/>
                </a:lnTo>
                <a:lnTo>
                  <a:pt x="712780" y="3098800"/>
                </a:lnTo>
                <a:lnTo>
                  <a:pt x="739452" y="3136900"/>
                </a:lnTo>
                <a:lnTo>
                  <a:pt x="767782" y="3175000"/>
                </a:lnTo>
                <a:lnTo>
                  <a:pt x="797634" y="3213100"/>
                </a:lnTo>
                <a:lnTo>
                  <a:pt x="828873" y="3238500"/>
                </a:lnTo>
                <a:lnTo>
                  <a:pt x="861365" y="3276600"/>
                </a:lnTo>
                <a:lnTo>
                  <a:pt x="894973" y="3314700"/>
                </a:lnTo>
                <a:lnTo>
                  <a:pt x="929562" y="3340100"/>
                </a:lnTo>
                <a:lnTo>
                  <a:pt x="964998" y="3378200"/>
                </a:lnTo>
                <a:lnTo>
                  <a:pt x="1001145" y="3403600"/>
                </a:lnTo>
                <a:lnTo>
                  <a:pt x="1037868" y="3441700"/>
                </a:lnTo>
                <a:lnTo>
                  <a:pt x="1112500" y="3492500"/>
                </a:lnTo>
                <a:lnTo>
                  <a:pt x="1150140" y="3530600"/>
                </a:lnTo>
                <a:lnTo>
                  <a:pt x="1225389" y="3581400"/>
                </a:lnTo>
                <a:lnTo>
                  <a:pt x="1304083" y="3644900"/>
                </a:lnTo>
                <a:lnTo>
                  <a:pt x="1345117" y="3670300"/>
                </a:lnTo>
                <a:lnTo>
                  <a:pt x="1385702" y="3708400"/>
                </a:lnTo>
                <a:lnTo>
                  <a:pt x="1425712" y="3733800"/>
                </a:lnTo>
                <a:lnTo>
                  <a:pt x="1465019" y="3771900"/>
                </a:lnTo>
                <a:lnTo>
                  <a:pt x="1503496" y="3797300"/>
                </a:lnTo>
                <a:lnTo>
                  <a:pt x="1541013" y="3835400"/>
                </a:lnTo>
                <a:lnTo>
                  <a:pt x="1577446" y="3860800"/>
                </a:lnTo>
                <a:lnTo>
                  <a:pt x="1612664" y="3898900"/>
                </a:lnTo>
                <a:lnTo>
                  <a:pt x="1646542" y="3924300"/>
                </a:lnTo>
                <a:lnTo>
                  <a:pt x="1678951" y="3962400"/>
                </a:lnTo>
                <a:lnTo>
                  <a:pt x="1709764" y="4000500"/>
                </a:lnTo>
                <a:lnTo>
                  <a:pt x="1738853" y="4025900"/>
                </a:lnTo>
                <a:lnTo>
                  <a:pt x="1766091" y="4064000"/>
                </a:lnTo>
                <a:lnTo>
                  <a:pt x="1791350" y="4102100"/>
                </a:lnTo>
                <a:lnTo>
                  <a:pt x="1814503" y="4140200"/>
                </a:lnTo>
                <a:lnTo>
                  <a:pt x="1835422" y="4178300"/>
                </a:lnTo>
                <a:lnTo>
                  <a:pt x="1853979" y="4216400"/>
                </a:lnTo>
                <a:lnTo>
                  <a:pt x="1870048" y="4267200"/>
                </a:lnTo>
                <a:lnTo>
                  <a:pt x="1883499" y="4305300"/>
                </a:lnTo>
                <a:lnTo>
                  <a:pt x="1894206" y="4356100"/>
                </a:lnTo>
                <a:lnTo>
                  <a:pt x="1902042" y="4394200"/>
                </a:lnTo>
                <a:lnTo>
                  <a:pt x="1906878" y="4445000"/>
                </a:lnTo>
                <a:lnTo>
                  <a:pt x="1908587" y="4495800"/>
                </a:lnTo>
                <a:lnTo>
                  <a:pt x="1908587" y="5016500"/>
                </a:lnTo>
                <a:lnTo>
                  <a:pt x="2384621" y="5016500"/>
                </a:lnTo>
                <a:lnTo>
                  <a:pt x="2384685" y="3568700"/>
                </a:lnTo>
                <a:lnTo>
                  <a:pt x="2386655" y="3530600"/>
                </a:lnTo>
                <a:lnTo>
                  <a:pt x="2388608" y="3517900"/>
                </a:lnTo>
                <a:lnTo>
                  <a:pt x="1908587" y="3517900"/>
                </a:lnTo>
                <a:lnTo>
                  <a:pt x="1869088" y="3479800"/>
                </a:lnTo>
                <a:lnTo>
                  <a:pt x="1829113" y="3454400"/>
                </a:lnTo>
                <a:lnTo>
                  <a:pt x="1788805" y="3416300"/>
                </a:lnTo>
                <a:lnTo>
                  <a:pt x="1748309" y="3390900"/>
                </a:lnTo>
                <a:lnTo>
                  <a:pt x="1707770" y="3352800"/>
                </a:lnTo>
                <a:lnTo>
                  <a:pt x="1667330" y="3327400"/>
                </a:lnTo>
                <a:lnTo>
                  <a:pt x="1627133" y="3289300"/>
                </a:lnTo>
                <a:lnTo>
                  <a:pt x="1587324" y="3263900"/>
                </a:lnTo>
                <a:lnTo>
                  <a:pt x="1548047" y="3225800"/>
                </a:lnTo>
                <a:lnTo>
                  <a:pt x="1492131" y="3187700"/>
                </a:lnTo>
                <a:lnTo>
                  <a:pt x="1439048" y="3149600"/>
                </a:lnTo>
                <a:lnTo>
                  <a:pt x="1388887" y="3111500"/>
                </a:lnTo>
                <a:lnTo>
                  <a:pt x="1341736" y="3073400"/>
                </a:lnTo>
                <a:lnTo>
                  <a:pt x="1297685" y="3035300"/>
                </a:lnTo>
                <a:lnTo>
                  <a:pt x="1256821" y="2997200"/>
                </a:lnTo>
                <a:lnTo>
                  <a:pt x="1219236" y="2959100"/>
                </a:lnTo>
                <a:lnTo>
                  <a:pt x="1185016" y="2933700"/>
                </a:lnTo>
                <a:lnTo>
                  <a:pt x="1154251" y="2895600"/>
                </a:lnTo>
                <a:lnTo>
                  <a:pt x="1127030" y="2857500"/>
                </a:lnTo>
                <a:lnTo>
                  <a:pt x="1103443" y="2832100"/>
                </a:lnTo>
                <a:lnTo>
                  <a:pt x="1083576" y="2794000"/>
                </a:lnTo>
                <a:lnTo>
                  <a:pt x="1067521" y="2755900"/>
                </a:lnTo>
                <a:lnTo>
                  <a:pt x="1055365" y="2717800"/>
                </a:lnTo>
                <a:lnTo>
                  <a:pt x="1047198" y="2679700"/>
                </a:lnTo>
                <a:lnTo>
                  <a:pt x="1043108" y="2654300"/>
                </a:lnTo>
                <a:close/>
              </a:path>
              <a:path w="4293870" h="5016500">
                <a:moveTo>
                  <a:pt x="2387619" y="2057400"/>
                </a:moveTo>
                <a:lnTo>
                  <a:pt x="1905654" y="2057400"/>
                </a:lnTo>
                <a:lnTo>
                  <a:pt x="1908587" y="2070100"/>
                </a:lnTo>
                <a:lnTo>
                  <a:pt x="1908587" y="3517900"/>
                </a:lnTo>
                <a:lnTo>
                  <a:pt x="2388608" y="3517900"/>
                </a:lnTo>
                <a:lnTo>
                  <a:pt x="2392512" y="3492500"/>
                </a:lnTo>
                <a:lnTo>
                  <a:pt x="2402173" y="3454400"/>
                </a:lnTo>
                <a:lnTo>
                  <a:pt x="2415556" y="3429000"/>
                </a:lnTo>
                <a:lnTo>
                  <a:pt x="2432578" y="3390900"/>
                </a:lnTo>
                <a:lnTo>
                  <a:pt x="2453157" y="3352800"/>
                </a:lnTo>
                <a:lnTo>
                  <a:pt x="2477210" y="3327400"/>
                </a:lnTo>
                <a:lnTo>
                  <a:pt x="2504655" y="3289300"/>
                </a:lnTo>
                <a:lnTo>
                  <a:pt x="2535410" y="3251200"/>
                </a:lnTo>
                <a:lnTo>
                  <a:pt x="2569392" y="3225800"/>
                </a:lnTo>
                <a:lnTo>
                  <a:pt x="2606520" y="3187700"/>
                </a:lnTo>
                <a:lnTo>
                  <a:pt x="2646710" y="3149600"/>
                </a:lnTo>
                <a:lnTo>
                  <a:pt x="2689880" y="3111500"/>
                </a:lnTo>
                <a:lnTo>
                  <a:pt x="2735948" y="3086100"/>
                </a:lnTo>
                <a:lnTo>
                  <a:pt x="2784832" y="3048000"/>
                </a:lnTo>
                <a:lnTo>
                  <a:pt x="2836449" y="2997200"/>
                </a:lnTo>
                <a:lnTo>
                  <a:pt x="2890716" y="2959100"/>
                </a:lnTo>
                <a:lnTo>
                  <a:pt x="2961886" y="2908300"/>
                </a:lnTo>
                <a:lnTo>
                  <a:pt x="3034380" y="2857500"/>
                </a:lnTo>
                <a:lnTo>
                  <a:pt x="3070866" y="2819400"/>
                </a:lnTo>
                <a:lnTo>
                  <a:pt x="3143800" y="2768600"/>
                </a:lnTo>
                <a:lnTo>
                  <a:pt x="3155881" y="2755900"/>
                </a:lnTo>
                <a:lnTo>
                  <a:pt x="2384621" y="2755900"/>
                </a:lnTo>
                <a:lnTo>
                  <a:pt x="2384621" y="2070100"/>
                </a:lnTo>
                <a:lnTo>
                  <a:pt x="2387619" y="2057400"/>
                </a:lnTo>
                <a:close/>
              </a:path>
              <a:path w="4293870" h="5016500">
                <a:moveTo>
                  <a:pt x="836199" y="1790700"/>
                </a:moveTo>
                <a:lnTo>
                  <a:pt x="772026" y="1790700"/>
                </a:lnTo>
                <a:lnTo>
                  <a:pt x="8489" y="2781300"/>
                </a:lnTo>
                <a:lnTo>
                  <a:pt x="2155" y="2794000"/>
                </a:lnTo>
                <a:lnTo>
                  <a:pt x="0" y="2806700"/>
                </a:lnTo>
                <a:lnTo>
                  <a:pt x="2006" y="2819400"/>
                </a:lnTo>
                <a:lnTo>
                  <a:pt x="8159" y="2832100"/>
                </a:lnTo>
                <a:lnTo>
                  <a:pt x="17822" y="2844800"/>
                </a:lnTo>
                <a:lnTo>
                  <a:pt x="29581" y="2844800"/>
                </a:lnTo>
                <a:lnTo>
                  <a:pt x="42449" y="2857500"/>
                </a:lnTo>
                <a:lnTo>
                  <a:pt x="55441" y="2844800"/>
                </a:lnTo>
                <a:lnTo>
                  <a:pt x="561016" y="2654300"/>
                </a:lnTo>
                <a:lnTo>
                  <a:pt x="1501780" y="2654300"/>
                </a:lnTo>
                <a:lnTo>
                  <a:pt x="836199" y="1790700"/>
                </a:lnTo>
                <a:close/>
              </a:path>
              <a:path w="4293870" h="5016500">
                <a:moveTo>
                  <a:pt x="1501780" y="2654300"/>
                </a:moveTo>
                <a:lnTo>
                  <a:pt x="1047134" y="2654300"/>
                </a:lnTo>
                <a:lnTo>
                  <a:pt x="1552708" y="2844800"/>
                </a:lnTo>
                <a:lnTo>
                  <a:pt x="1565693" y="2857500"/>
                </a:lnTo>
                <a:lnTo>
                  <a:pt x="1578597" y="2844800"/>
                </a:lnTo>
                <a:lnTo>
                  <a:pt x="1590377" y="2844800"/>
                </a:lnTo>
                <a:lnTo>
                  <a:pt x="1599990" y="2832100"/>
                </a:lnTo>
                <a:lnTo>
                  <a:pt x="1603536" y="2832100"/>
                </a:lnTo>
                <a:lnTo>
                  <a:pt x="1606064" y="2819400"/>
                </a:lnTo>
                <a:lnTo>
                  <a:pt x="1607577" y="2819400"/>
                </a:lnTo>
                <a:lnTo>
                  <a:pt x="1608080" y="2806700"/>
                </a:lnTo>
                <a:lnTo>
                  <a:pt x="1607564" y="2806700"/>
                </a:lnTo>
                <a:lnTo>
                  <a:pt x="1606003" y="2794000"/>
                </a:lnTo>
                <a:lnTo>
                  <a:pt x="1603376" y="2794000"/>
                </a:lnTo>
                <a:lnTo>
                  <a:pt x="1599660" y="2781300"/>
                </a:lnTo>
                <a:lnTo>
                  <a:pt x="1501780" y="2654300"/>
                </a:lnTo>
                <a:close/>
              </a:path>
              <a:path w="4293870" h="5016500">
                <a:moveTo>
                  <a:pt x="3722389" y="1803400"/>
                </a:moveTo>
                <a:lnTo>
                  <a:pt x="3242075" y="1803400"/>
                </a:lnTo>
                <a:lnTo>
                  <a:pt x="3233156" y="1854200"/>
                </a:lnTo>
                <a:lnTo>
                  <a:pt x="3221206" y="1905000"/>
                </a:lnTo>
                <a:lnTo>
                  <a:pt x="3206365" y="1943100"/>
                </a:lnTo>
                <a:lnTo>
                  <a:pt x="3188773" y="1993900"/>
                </a:lnTo>
                <a:lnTo>
                  <a:pt x="3168571" y="2032000"/>
                </a:lnTo>
                <a:lnTo>
                  <a:pt x="3145900" y="2070100"/>
                </a:lnTo>
                <a:lnTo>
                  <a:pt x="3120901" y="2108200"/>
                </a:lnTo>
                <a:lnTo>
                  <a:pt x="3093715" y="2146300"/>
                </a:lnTo>
                <a:lnTo>
                  <a:pt x="3064483" y="2184400"/>
                </a:lnTo>
                <a:lnTo>
                  <a:pt x="3033345" y="2222500"/>
                </a:lnTo>
                <a:lnTo>
                  <a:pt x="3000442" y="2247900"/>
                </a:lnTo>
                <a:lnTo>
                  <a:pt x="2965915" y="2286000"/>
                </a:lnTo>
                <a:lnTo>
                  <a:pt x="2929904" y="2324100"/>
                </a:lnTo>
                <a:lnTo>
                  <a:pt x="2892552" y="2349500"/>
                </a:lnTo>
                <a:lnTo>
                  <a:pt x="2853997" y="2387600"/>
                </a:lnTo>
                <a:lnTo>
                  <a:pt x="2814382" y="2425700"/>
                </a:lnTo>
                <a:lnTo>
                  <a:pt x="2773847" y="2451100"/>
                </a:lnTo>
                <a:lnTo>
                  <a:pt x="2732532" y="2489200"/>
                </a:lnTo>
                <a:lnTo>
                  <a:pt x="2690580" y="2514600"/>
                </a:lnTo>
                <a:lnTo>
                  <a:pt x="2648129" y="2552700"/>
                </a:lnTo>
                <a:lnTo>
                  <a:pt x="2561307" y="2616200"/>
                </a:lnTo>
                <a:lnTo>
                  <a:pt x="2517047" y="2654300"/>
                </a:lnTo>
                <a:lnTo>
                  <a:pt x="2472723" y="2679700"/>
                </a:lnTo>
                <a:lnTo>
                  <a:pt x="2384621" y="2755900"/>
                </a:lnTo>
                <a:lnTo>
                  <a:pt x="3155881" y="2755900"/>
                </a:lnTo>
                <a:lnTo>
                  <a:pt x="3180043" y="2730500"/>
                </a:lnTo>
                <a:lnTo>
                  <a:pt x="3215998" y="2705100"/>
                </a:lnTo>
                <a:lnTo>
                  <a:pt x="3251564" y="2667000"/>
                </a:lnTo>
                <a:lnTo>
                  <a:pt x="3286636" y="2641600"/>
                </a:lnTo>
                <a:lnTo>
                  <a:pt x="3321113" y="2603500"/>
                </a:lnTo>
                <a:lnTo>
                  <a:pt x="3354891" y="2578100"/>
                </a:lnTo>
                <a:lnTo>
                  <a:pt x="3387867" y="2540000"/>
                </a:lnTo>
                <a:lnTo>
                  <a:pt x="3419938" y="2501900"/>
                </a:lnTo>
                <a:lnTo>
                  <a:pt x="3451001" y="2463800"/>
                </a:lnTo>
                <a:lnTo>
                  <a:pt x="3480954" y="2425700"/>
                </a:lnTo>
                <a:lnTo>
                  <a:pt x="3509692" y="2387600"/>
                </a:lnTo>
                <a:lnTo>
                  <a:pt x="3537114" y="2349500"/>
                </a:lnTo>
                <a:lnTo>
                  <a:pt x="3563115" y="2298700"/>
                </a:lnTo>
                <a:lnTo>
                  <a:pt x="3587595" y="2260600"/>
                </a:lnTo>
                <a:lnTo>
                  <a:pt x="3610448" y="2209800"/>
                </a:lnTo>
                <a:lnTo>
                  <a:pt x="3631572" y="2171700"/>
                </a:lnTo>
                <a:lnTo>
                  <a:pt x="3650865" y="2120900"/>
                </a:lnTo>
                <a:lnTo>
                  <a:pt x="3668223" y="2070100"/>
                </a:lnTo>
                <a:lnTo>
                  <a:pt x="3683544" y="2019300"/>
                </a:lnTo>
                <a:lnTo>
                  <a:pt x="3696723" y="1968500"/>
                </a:lnTo>
                <a:lnTo>
                  <a:pt x="3707659" y="1917700"/>
                </a:lnTo>
                <a:lnTo>
                  <a:pt x="3716249" y="1866900"/>
                </a:lnTo>
                <a:lnTo>
                  <a:pt x="3722389" y="1803400"/>
                </a:lnTo>
                <a:close/>
              </a:path>
              <a:path w="4293870" h="5016500">
                <a:moveTo>
                  <a:pt x="2389739" y="876300"/>
                </a:moveTo>
                <a:lnTo>
                  <a:pt x="1903622" y="876300"/>
                </a:lnTo>
                <a:lnTo>
                  <a:pt x="1903622" y="2057400"/>
                </a:lnTo>
                <a:lnTo>
                  <a:pt x="2389739" y="2057400"/>
                </a:lnTo>
                <a:lnTo>
                  <a:pt x="2389739" y="876300"/>
                </a:lnTo>
                <a:close/>
              </a:path>
              <a:path w="4293870" h="5016500">
                <a:moveTo>
                  <a:pt x="3515065" y="939800"/>
                </a:moveTo>
                <a:lnTo>
                  <a:pt x="3463791" y="939800"/>
                </a:lnTo>
                <a:lnTo>
                  <a:pt x="3457340" y="952500"/>
                </a:lnTo>
                <a:lnTo>
                  <a:pt x="2693816" y="1943100"/>
                </a:lnTo>
                <a:lnTo>
                  <a:pt x="2687477" y="1955800"/>
                </a:lnTo>
                <a:lnTo>
                  <a:pt x="2685300" y="1968500"/>
                </a:lnTo>
                <a:lnTo>
                  <a:pt x="2687286" y="1981200"/>
                </a:lnTo>
                <a:lnTo>
                  <a:pt x="2693435" y="1993900"/>
                </a:lnTo>
                <a:lnTo>
                  <a:pt x="2703110" y="2006600"/>
                </a:lnTo>
                <a:lnTo>
                  <a:pt x="2740717" y="2006600"/>
                </a:lnTo>
                <a:lnTo>
                  <a:pt x="3242075" y="1803400"/>
                </a:lnTo>
                <a:lnTo>
                  <a:pt x="4177427" y="1803400"/>
                </a:lnTo>
                <a:lnTo>
                  <a:pt x="3521525" y="952500"/>
                </a:lnTo>
                <a:lnTo>
                  <a:pt x="3515065" y="939800"/>
                </a:lnTo>
                <a:close/>
              </a:path>
              <a:path w="4293870" h="5016500">
                <a:moveTo>
                  <a:pt x="4177427" y="1803400"/>
                </a:moveTo>
                <a:lnTo>
                  <a:pt x="3732460" y="1803400"/>
                </a:lnTo>
                <a:lnTo>
                  <a:pt x="4238034" y="2006600"/>
                </a:lnTo>
                <a:lnTo>
                  <a:pt x="4275640" y="2006600"/>
                </a:lnTo>
                <a:lnTo>
                  <a:pt x="4285240" y="1993900"/>
                </a:lnTo>
                <a:lnTo>
                  <a:pt x="4288828" y="1993900"/>
                </a:lnTo>
                <a:lnTo>
                  <a:pt x="4291360" y="1981200"/>
                </a:lnTo>
                <a:lnTo>
                  <a:pt x="4292860" y="1981200"/>
                </a:lnTo>
                <a:lnTo>
                  <a:pt x="4293355" y="1968500"/>
                </a:lnTo>
                <a:lnTo>
                  <a:pt x="4292839" y="1968500"/>
                </a:lnTo>
                <a:lnTo>
                  <a:pt x="4291291" y="1955800"/>
                </a:lnTo>
                <a:lnTo>
                  <a:pt x="4288715" y="1955800"/>
                </a:lnTo>
                <a:lnTo>
                  <a:pt x="4285113" y="1943100"/>
                </a:lnTo>
                <a:lnTo>
                  <a:pt x="4177427" y="1803400"/>
                </a:lnTo>
                <a:close/>
              </a:path>
              <a:path w="4293870" h="5016500">
                <a:moveTo>
                  <a:pt x="822020" y="1778000"/>
                </a:moveTo>
                <a:lnTo>
                  <a:pt x="786195" y="1778000"/>
                </a:lnTo>
                <a:lnTo>
                  <a:pt x="778469" y="1790700"/>
                </a:lnTo>
                <a:lnTo>
                  <a:pt x="829749" y="1790700"/>
                </a:lnTo>
                <a:lnTo>
                  <a:pt x="822020" y="1778000"/>
                </a:lnTo>
                <a:close/>
              </a:path>
              <a:path w="4293870" h="5016500">
                <a:moveTo>
                  <a:pt x="2172347" y="12700"/>
                </a:moveTo>
                <a:lnTo>
                  <a:pt x="2121059" y="12700"/>
                </a:lnTo>
                <a:lnTo>
                  <a:pt x="2114607" y="25400"/>
                </a:lnTo>
                <a:lnTo>
                  <a:pt x="1351095" y="1016000"/>
                </a:lnTo>
                <a:lnTo>
                  <a:pt x="1344759" y="1028700"/>
                </a:lnTo>
                <a:lnTo>
                  <a:pt x="1342601" y="1041400"/>
                </a:lnTo>
                <a:lnTo>
                  <a:pt x="1344607" y="1054100"/>
                </a:lnTo>
                <a:lnTo>
                  <a:pt x="1350765" y="1066800"/>
                </a:lnTo>
                <a:lnTo>
                  <a:pt x="1360428" y="1066800"/>
                </a:lnTo>
                <a:lnTo>
                  <a:pt x="1372187" y="1079500"/>
                </a:lnTo>
                <a:lnTo>
                  <a:pt x="1398047" y="1079500"/>
                </a:lnTo>
                <a:lnTo>
                  <a:pt x="1903622" y="876300"/>
                </a:lnTo>
                <a:lnTo>
                  <a:pt x="2834596" y="876300"/>
                </a:lnTo>
                <a:lnTo>
                  <a:pt x="2178792" y="25400"/>
                </a:lnTo>
                <a:lnTo>
                  <a:pt x="2172347" y="12700"/>
                </a:lnTo>
                <a:close/>
              </a:path>
              <a:path w="4293870" h="5016500">
                <a:moveTo>
                  <a:pt x="2834596" y="876300"/>
                </a:moveTo>
                <a:lnTo>
                  <a:pt x="2389739" y="876300"/>
                </a:lnTo>
                <a:lnTo>
                  <a:pt x="2895314" y="1079500"/>
                </a:lnTo>
                <a:lnTo>
                  <a:pt x="2921198" y="1079500"/>
                </a:lnTo>
                <a:lnTo>
                  <a:pt x="2932977" y="1066800"/>
                </a:lnTo>
                <a:lnTo>
                  <a:pt x="2942596" y="1066800"/>
                </a:lnTo>
                <a:lnTo>
                  <a:pt x="2946142" y="1054100"/>
                </a:lnTo>
                <a:lnTo>
                  <a:pt x="2948670" y="1054100"/>
                </a:lnTo>
                <a:lnTo>
                  <a:pt x="2950183" y="1041400"/>
                </a:lnTo>
                <a:lnTo>
                  <a:pt x="2950686" y="1041400"/>
                </a:lnTo>
                <a:lnTo>
                  <a:pt x="2950168" y="1028700"/>
                </a:lnTo>
                <a:lnTo>
                  <a:pt x="2948605" y="1028700"/>
                </a:lnTo>
                <a:lnTo>
                  <a:pt x="2945976" y="1016000"/>
                </a:lnTo>
                <a:lnTo>
                  <a:pt x="2942266" y="1016000"/>
                </a:lnTo>
                <a:lnTo>
                  <a:pt x="2834596" y="876300"/>
                </a:lnTo>
                <a:close/>
              </a:path>
              <a:path w="4293870" h="5016500">
                <a:moveTo>
                  <a:pt x="2146700" y="0"/>
                </a:moveTo>
                <a:lnTo>
                  <a:pt x="2137454" y="12700"/>
                </a:lnTo>
                <a:lnTo>
                  <a:pt x="2155952" y="12700"/>
                </a:lnTo>
                <a:lnTo>
                  <a:pt x="2146700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2080" y="844157"/>
            <a:ext cx="4293870" cy="5017771"/>
          </a:xfrm>
          <a:custGeom>
            <a:avLst/>
            <a:gdLst/>
            <a:ahLst/>
            <a:cxnLst/>
            <a:rect l="l" t="t" r="r" b="b"/>
            <a:pathLst>
              <a:path w="4293870" h="5017770">
                <a:moveTo>
                  <a:pt x="4293351" y="1963964"/>
                </a:moveTo>
                <a:lnTo>
                  <a:pt x="4263890" y="2002908"/>
                </a:lnTo>
                <a:lnTo>
                  <a:pt x="4251008" y="2004379"/>
                </a:lnTo>
                <a:lnTo>
                  <a:pt x="4238027" y="2001582"/>
                </a:lnTo>
                <a:lnTo>
                  <a:pt x="3732463" y="1802007"/>
                </a:lnTo>
                <a:lnTo>
                  <a:pt x="3722385" y="1802007"/>
                </a:lnTo>
                <a:lnTo>
                  <a:pt x="3716481" y="1856284"/>
                </a:lnTo>
                <a:lnTo>
                  <a:pt x="3708281" y="1909068"/>
                </a:lnTo>
                <a:lnTo>
                  <a:pt x="3697877" y="1960396"/>
                </a:lnTo>
                <a:lnTo>
                  <a:pt x="3685362" y="2010306"/>
                </a:lnTo>
                <a:lnTo>
                  <a:pt x="3670830" y="2058833"/>
                </a:lnTo>
                <a:lnTo>
                  <a:pt x="3654374" y="2106016"/>
                </a:lnTo>
                <a:lnTo>
                  <a:pt x="3636088" y="2151891"/>
                </a:lnTo>
                <a:lnTo>
                  <a:pt x="3616064" y="2196496"/>
                </a:lnTo>
                <a:lnTo>
                  <a:pt x="3594397" y="2239867"/>
                </a:lnTo>
                <a:lnTo>
                  <a:pt x="3571179" y="2282042"/>
                </a:lnTo>
                <a:lnTo>
                  <a:pt x="3546504" y="2323058"/>
                </a:lnTo>
                <a:lnTo>
                  <a:pt x="3520464" y="2362952"/>
                </a:lnTo>
                <a:lnTo>
                  <a:pt x="3493155" y="2401761"/>
                </a:lnTo>
                <a:lnTo>
                  <a:pt x="3464668" y="2439522"/>
                </a:lnTo>
                <a:lnTo>
                  <a:pt x="3435097" y="2476272"/>
                </a:lnTo>
                <a:lnTo>
                  <a:pt x="3404536" y="2512049"/>
                </a:lnTo>
                <a:lnTo>
                  <a:pt x="3373078" y="2546889"/>
                </a:lnTo>
                <a:lnTo>
                  <a:pt x="3340815" y="2580830"/>
                </a:lnTo>
                <a:lnTo>
                  <a:pt x="3307842" y="2613909"/>
                </a:lnTo>
                <a:lnTo>
                  <a:pt x="3274252" y="2646162"/>
                </a:lnTo>
                <a:lnTo>
                  <a:pt x="3240138" y="2677627"/>
                </a:lnTo>
                <a:lnTo>
                  <a:pt x="3205593" y="2708341"/>
                </a:lnTo>
                <a:lnTo>
                  <a:pt x="3170712" y="2738342"/>
                </a:lnTo>
                <a:lnTo>
                  <a:pt x="3135586" y="2767665"/>
                </a:lnTo>
                <a:lnTo>
                  <a:pt x="3100310" y="2796349"/>
                </a:lnTo>
                <a:lnTo>
                  <a:pt x="3064976" y="2824430"/>
                </a:lnTo>
                <a:lnTo>
                  <a:pt x="3029679" y="2851946"/>
                </a:lnTo>
                <a:lnTo>
                  <a:pt x="2994511" y="2878934"/>
                </a:lnTo>
                <a:lnTo>
                  <a:pt x="2959566" y="2905430"/>
                </a:lnTo>
                <a:lnTo>
                  <a:pt x="2924936" y="2931473"/>
                </a:lnTo>
                <a:lnTo>
                  <a:pt x="2890717" y="2957098"/>
                </a:lnTo>
                <a:lnTo>
                  <a:pt x="2836449" y="2997896"/>
                </a:lnTo>
                <a:lnTo>
                  <a:pt x="2784833" y="3037236"/>
                </a:lnTo>
                <a:lnTo>
                  <a:pt x="2735949" y="3075272"/>
                </a:lnTo>
                <a:lnTo>
                  <a:pt x="2689881" y="3112158"/>
                </a:lnTo>
                <a:lnTo>
                  <a:pt x="2646711" y="3148048"/>
                </a:lnTo>
                <a:lnTo>
                  <a:pt x="2606521" y="3183096"/>
                </a:lnTo>
                <a:lnTo>
                  <a:pt x="2569394" y="3217456"/>
                </a:lnTo>
                <a:lnTo>
                  <a:pt x="2535412" y="3251283"/>
                </a:lnTo>
                <a:lnTo>
                  <a:pt x="2504657" y="3284730"/>
                </a:lnTo>
                <a:lnTo>
                  <a:pt x="2477212" y="3317951"/>
                </a:lnTo>
                <a:lnTo>
                  <a:pt x="2453159" y="3351101"/>
                </a:lnTo>
                <a:lnTo>
                  <a:pt x="2432580" y="3384333"/>
                </a:lnTo>
                <a:lnTo>
                  <a:pt x="2402176" y="3451662"/>
                </a:lnTo>
                <a:lnTo>
                  <a:pt x="2386658" y="3521171"/>
                </a:lnTo>
                <a:lnTo>
                  <a:pt x="2384688" y="3557127"/>
                </a:lnTo>
                <a:lnTo>
                  <a:pt x="2384625" y="4486830"/>
                </a:lnTo>
                <a:lnTo>
                  <a:pt x="2384625" y="4487457"/>
                </a:lnTo>
                <a:lnTo>
                  <a:pt x="2384688" y="4487971"/>
                </a:lnTo>
                <a:lnTo>
                  <a:pt x="2384688" y="4488360"/>
                </a:lnTo>
                <a:lnTo>
                  <a:pt x="2384625" y="5017282"/>
                </a:lnTo>
                <a:lnTo>
                  <a:pt x="1908592" y="5017282"/>
                </a:lnTo>
                <a:lnTo>
                  <a:pt x="1908592" y="4486955"/>
                </a:lnTo>
                <a:lnTo>
                  <a:pt x="1906882" y="4438124"/>
                </a:lnTo>
                <a:lnTo>
                  <a:pt x="1902046" y="4390911"/>
                </a:lnTo>
                <a:lnTo>
                  <a:pt x="1894210" y="4345238"/>
                </a:lnTo>
                <a:lnTo>
                  <a:pt x="1883502" y="4301030"/>
                </a:lnTo>
                <a:lnTo>
                  <a:pt x="1870050" y="4258209"/>
                </a:lnTo>
                <a:lnTo>
                  <a:pt x="1853981" y="4216700"/>
                </a:lnTo>
                <a:lnTo>
                  <a:pt x="1835424" y="4176426"/>
                </a:lnTo>
                <a:lnTo>
                  <a:pt x="1814504" y="4137310"/>
                </a:lnTo>
                <a:lnTo>
                  <a:pt x="1791351" y="4099277"/>
                </a:lnTo>
                <a:lnTo>
                  <a:pt x="1766091" y="4062248"/>
                </a:lnTo>
                <a:lnTo>
                  <a:pt x="1738853" y="4026149"/>
                </a:lnTo>
                <a:lnTo>
                  <a:pt x="1709763" y="3990903"/>
                </a:lnTo>
                <a:lnTo>
                  <a:pt x="1678950" y="3956432"/>
                </a:lnTo>
                <a:lnTo>
                  <a:pt x="1646540" y="3922661"/>
                </a:lnTo>
                <a:lnTo>
                  <a:pt x="1612662" y="3889513"/>
                </a:lnTo>
                <a:lnTo>
                  <a:pt x="1577443" y="3856913"/>
                </a:lnTo>
                <a:lnTo>
                  <a:pt x="1541010" y="3824782"/>
                </a:lnTo>
                <a:lnTo>
                  <a:pt x="1503492" y="3793045"/>
                </a:lnTo>
                <a:lnTo>
                  <a:pt x="1465015" y="3761625"/>
                </a:lnTo>
                <a:lnTo>
                  <a:pt x="1425708" y="3730446"/>
                </a:lnTo>
                <a:lnTo>
                  <a:pt x="1385698" y="3699432"/>
                </a:lnTo>
                <a:lnTo>
                  <a:pt x="1345112" y="3668505"/>
                </a:lnTo>
                <a:lnTo>
                  <a:pt x="1304078" y="3637590"/>
                </a:lnTo>
                <a:lnTo>
                  <a:pt x="1262724" y="3606610"/>
                </a:lnTo>
                <a:lnTo>
                  <a:pt x="1225384" y="3578648"/>
                </a:lnTo>
                <a:lnTo>
                  <a:pt x="1187809" y="3550351"/>
                </a:lnTo>
                <a:lnTo>
                  <a:pt x="1150134" y="3521670"/>
                </a:lnTo>
                <a:lnTo>
                  <a:pt x="1112495" y="3492557"/>
                </a:lnTo>
                <a:lnTo>
                  <a:pt x="1075026" y="3462962"/>
                </a:lnTo>
                <a:lnTo>
                  <a:pt x="1037862" y="3432836"/>
                </a:lnTo>
                <a:lnTo>
                  <a:pt x="1001139" y="3402131"/>
                </a:lnTo>
                <a:lnTo>
                  <a:pt x="964992" y="3370798"/>
                </a:lnTo>
                <a:lnTo>
                  <a:pt x="929556" y="3338787"/>
                </a:lnTo>
                <a:lnTo>
                  <a:pt x="894967" y="3306049"/>
                </a:lnTo>
                <a:lnTo>
                  <a:pt x="861359" y="3272536"/>
                </a:lnTo>
                <a:lnTo>
                  <a:pt x="828868" y="3238199"/>
                </a:lnTo>
                <a:lnTo>
                  <a:pt x="797628" y="3202989"/>
                </a:lnTo>
                <a:lnTo>
                  <a:pt x="767776" y="3166856"/>
                </a:lnTo>
                <a:lnTo>
                  <a:pt x="739446" y="3129752"/>
                </a:lnTo>
                <a:lnTo>
                  <a:pt x="712774" y="3091628"/>
                </a:lnTo>
                <a:lnTo>
                  <a:pt x="687894" y="3052434"/>
                </a:lnTo>
                <a:lnTo>
                  <a:pt x="664942" y="3012123"/>
                </a:lnTo>
                <a:lnTo>
                  <a:pt x="644054" y="2970645"/>
                </a:lnTo>
                <a:lnTo>
                  <a:pt x="625363" y="2927950"/>
                </a:lnTo>
                <a:lnTo>
                  <a:pt x="609006" y="2883991"/>
                </a:lnTo>
                <a:lnTo>
                  <a:pt x="595118" y="2838717"/>
                </a:lnTo>
                <a:lnTo>
                  <a:pt x="583833" y="2792081"/>
                </a:lnTo>
                <a:lnTo>
                  <a:pt x="575287" y="2744033"/>
                </a:lnTo>
                <a:lnTo>
                  <a:pt x="569616" y="2694524"/>
                </a:lnTo>
                <a:lnTo>
                  <a:pt x="566954" y="2643505"/>
                </a:lnTo>
                <a:lnTo>
                  <a:pt x="561018" y="2643505"/>
                </a:lnTo>
                <a:lnTo>
                  <a:pt x="55440" y="2843155"/>
                </a:lnTo>
                <a:lnTo>
                  <a:pt x="8162" y="2829897"/>
                </a:lnTo>
                <a:lnTo>
                  <a:pt x="0" y="2805352"/>
                </a:lnTo>
                <a:lnTo>
                  <a:pt x="2156" y="2792579"/>
                </a:lnTo>
                <a:lnTo>
                  <a:pt x="772019" y="1788360"/>
                </a:lnTo>
                <a:lnTo>
                  <a:pt x="804111" y="1772480"/>
                </a:lnTo>
                <a:lnTo>
                  <a:pt x="813358" y="1773553"/>
                </a:lnTo>
                <a:lnTo>
                  <a:pt x="1599658" y="2780991"/>
                </a:lnTo>
                <a:lnTo>
                  <a:pt x="1608079" y="2805664"/>
                </a:lnTo>
                <a:lnTo>
                  <a:pt x="1607577" y="2812086"/>
                </a:lnTo>
                <a:lnTo>
                  <a:pt x="1578595" y="2844646"/>
                </a:lnTo>
                <a:lnTo>
                  <a:pt x="1565692" y="2846115"/>
                </a:lnTo>
                <a:lnTo>
                  <a:pt x="1552706" y="2843343"/>
                </a:lnTo>
                <a:lnTo>
                  <a:pt x="1047129" y="2643693"/>
                </a:lnTo>
                <a:lnTo>
                  <a:pt x="1043113" y="2643693"/>
                </a:lnTo>
                <a:lnTo>
                  <a:pt x="1055369" y="2716161"/>
                </a:lnTo>
                <a:lnTo>
                  <a:pt x="1083579" y="2786017"/>
                </a:lnTo>
                <a:lnTo>
                  <a:pt x="1103445" y="2820387"/>
                </a:lnTo>
                <a:lnTo>
                  <a:pt x="1127032" y="2854612"/>
                </a:lnTo>
                <a:lnTo>
                  <a:pt x="1154252" y="2888859"/>
                </a:lnTo>
                <a:lnTo>
                  <a:pt x="1185016" y="2923299"/>
                </a:lnTo>
                <a:lnTo>
                  <a:pt x="1219236" y="2958099"/>
                </a:lnTo>
                <a:lnTo>
                  <a:pt x="1256821" y="2993429"/>
                </a:lnTo>
                <a:lnTo>
                  <a:pt x="1297684" y="3029458"/>
                </a:lnTo>
                <a:lnTo>
                  <a:pt x="1341736" y="3066354"/>
                </a:lnTo>
                <a:lnTo>
                  <a:pt x="1388887" y="3104288"/>
                </a:lnTo>
                <a:lnTo>
                  <a:pt x="1439049" y="3143427"/>
                </a:lnTo>
                <a:lnTo>
                  <a:pt x="1492133" y="3183941"/>
                </a:lnTo>
                <a:lnTo>
                  <a:pt x="1548050" y="3225999"/>
                </a:lnTo>
                <a:lnTo>
                  <a:pt x="1587325" y="3255442"/>
                </a:lnTo>
                <a:lnTo>
                  <a:pt x="1627132" y="3285441"/>
                </a:lnTo>
                <a:lnTo>
                  <a:pt x="1667328" y="3316050"/>
                </a:lnTo>
                <a:lnTo>
                  <a:pt x="1707767" y="3347322"/>
                </a:lnTo>
                <a:lnTo>
                  <a:pt x="1748307" y="3379314"/>
                </a:lnTo>
                <a:lnTo>
                  <a:pt x="1788803" y="3412079"/>
                </a:lnTo>
                <a:lnTo>
                  <a:pt x="1829112" y="3445672"/>
                </a:lnTo>
                <a:lnTo>
                  <a:pt x="1869090" y="3480147"/>
                </a:lnTo>
                <a:lnTo>
                  <a:pt x="1908592" y="3515559"/>
                </a:lnTo>
                <a:lnTo>
                  <a:pt x="1908592" y="2059293"/>
                </a:lnTo>
                <a:lnTo>
                  <a:pt x="1905655" y="2053686"/>
                </a:lnTo>
                <a:lnTo>
                  <a:pt x="1903622" y="2047565"/>
                </a:lnTo>
                <a:lnTo>
                  <a:pt x="1903622" y="2040804"/>
                </a:lnTo>
                <a:lnTo>
                  <a:pt x="1903622" y="871100"/>
                </a:lnTo>
                <a:lnTo>
                  <a:pt x="1398045" y="1070675"/>
                </a:lnTo>
                <a:lnTo>
                  <a:pt x="1350766" y="1057417"/>
                </a:lnTo>
                <a:lnTo>
                  <a:pt x="1342604" y="1032838"/>
                </a:lnTo>
                <a:lnTo>
                  <a:pt x="1344760" y="1020029"/>
                </a:lnTo>
                <a:lnTo>
                  <a:pt x="2114611" y="15816"/>
                </a:lnTo>
                <a:lnTo>
                  <a:pt x="2146702" y="0"/>
                </a:lnTo>
                <a:lnTo>
                  <a:pt x="2155956" y="1072"/>
                </a:lnTo>
                <a:lnTo>
                  <a:pt x="2942262" y="1008385"/>
                </a:lnTo>
                <a:lnTo>
                  <a:pt x="2950684" y="1033121"/>
                </a:lnTo>
                <a:lnTo>
                  <a:pt x="2950181" y="1039550"/>
                </a:lnTo>
                <a:lnTo>
                  <a:pt x="2921194" y="1072074"/>
                </a:lnTo>
                <a:lnTo>
                  <a:pt x="2908294" y="1073541"/>
                </a:lnTo>
                <a:lnTo>
                  <a:pt x="2895310" y="1070750"/>
                </a:lnTo>
                <a:lnTo>
                  <a:pt x="2389733" y="871163"/>
                </a:lnTo>
                <a:lnTo>
                  <a:pt x="2389733" y="2040867"/>
                </a:lnTo>
                <a:lnTo>
                  <a:pt x="2389733" y="2047690"/>
                </a:lnTo>
                <a:lnTo>
                  <a:pt x="2387624" y="2053874"/>
                </a:lnTo>
                <a:lnTo>
                  <a:pt x="2384625" y="2059544"/>
                </a:lnTo>
                <a:lnTo>
                  <a:pt x="2384625" y="2746874"/>
                </a:lnTo>
                <a:lnTo>
                  <a:pt x="2421180" y="2717359"/>
                </a:lnTo>
                <a:lnTo>
                  <a:pt x="2457967" y="2688342"/>
                </a:lnTo>
                <a:lnTo>
                  <a:pt x="2494881" y="2659778"/>
                </a:lnTo>
                <a:lnTo>
                  <a:pt x="2531814" y="2631623"/>
                </a:lnTo>
                <a:lnTo>
                  <a:pt x="2568661" y="2603832"/>
                </a:lnTo>
                <a:lnTo>
                  <a:pt x="2605315" y="2576361"/>
                </a:lnTo>
                <a:lnTo>
                  <a:pt x="2648123" y="2544292"/>
                </a:lnTo>
                <a:lnTo>
                  <a:pt x="2690574" y="2512283"/>
                </a:lnTo>
                <a:lnTo>
                  <a:pt x="2732528" y="2480252"/>
                </a:lnTo>
                <a:lnTo>
                  <a:pt x="2773842" y="2448113"/>
                </a:lnTo>
                <a:lnTo>
                  <a:pt x="2814378" y="2415782"/>
                </a:lnTo>
                <a:lnTo>
                  <a:pt x="2853994" y="2383175"/>
                </a:lnTo>
                <a:lnTo>
                  <a:pt x="2892549" y="2350208"/>
                </a:lnTo>
                <a:lnTo>
                  <a:pt x="2929902" y="2316795"/>
                </a:lnTo>
                <a:lnTo>
                  <a:pt x="2965912" y="2282853"/>
                </a:lnTo>
                <a:lnTo>
                  <a:pt x="3000440" y="2248298"/>
                </a:lnTo>
                <a:lnTo>
                  <a:pt x="3033343" y="2213044"/>
                </a:lnTo>
                <a:lnTo>
                  <a:pt x="3064481" y="2177007"/>
                </a:lnTo>
                <a:lnTo>
                  <a:pt x="3093714" y="2140104"/>
                </a:lnTo>
                <a:lnTo>
                  <a:pt x="3120900" y="2102249"/>
                </a:lnTo>
                <a:lnTo>
                  <a:pt x="3145899" y="2063358"/>
                </a:lnTo>
                <a:lnTo>
                  <a:pt x="3168569" y="2023347"/>
                </a:lnTo>
                <a:lnTo>
                  <a:pt x="3188771" y="1982132"/>
                </a:lnTo>
                <a:lnTo>
                  <a:pt x="3206363" y="1939627"/>
                </a:lnTo>
                <a:lnTo>
                  <a:pt x="3221204" y="1895750"/>
                </a:lnTo>
                <a:lnTo>
                  <a:pt x="3233154" y="1850414"/>
                </a:lnTo>
                <a:lnTo>
                  <a:pt x="3242072" y="1803537"/>
                </a:lnTo>
                <a:lnTo>
                  <a:pt x="2740712" y="2001519"/>
                </a:lnTo>
                <a:lnTo>
                  <a:pt x="2727701" y="2004316"/>
                </a:lnTo>
                <a:lnTo>
                  <a:pt x="2687287" y="1976437"/>
                </a:lnTo>
                <a:lnTo>
                  <a:pt x="2685300" y="1963652"/>
                </a:lnTo>
                <a:lnTo>
                  <a:pt x="2687475" y="1950879"/>
                </a:lnTo>
                <a:lnTo>
                  <a:pt x="3457340" y="946660"/>
                </a:lnTo>
                <a:lnTo>
                  <a:pt x="3489369" y="930843"/>
                </a:lnTo>
                <a:lnTo>
                  <a:pt x="3498631" y="931916"/>
                </a:lnTo>
                <a:lnTo>
                  <a:pt x="4285117" y="1939154"/>
                </a:lnTo>
                <a:lnTo>
                  <a:pt x="4292835" y="1957445"/>
                </a:lnTo>
                <a:lnTo>
                  <a:pt x="4293351" y="1963964"/>
                </a:lnTo>
                <a:close/>
              </a:path>
            </a:pathLst>
          </a:custGeom>
          <a:ln w="627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1244599" y="6172200"/>
            <a:ext cx="10744201" cy="271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از ساختار سه مرحله‌ای زیر استفاده کنید:</a:t>
            </a:r>
          </a:p>
          <a:p>
            <a:pPr marL="466066" marR="5080" indent="-454002" algn="ctr" rtl="1">
              <a:lnSpc>
                <a:spcPts val="5299"/>
              </a:lnSpc>
              <a:buFont typeface="Arial" pitchFamily="34" charset="0"/>
              <a:buChar char="•"/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شکل‌دهی </a:t>
            </a: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ساختار داستان</a:t>
            </a:r>
          </a:p>
          <a:p>
            <a:pPr marL="466066" marR="5080" indent="-454002" algn="ctr" rtl="1">
              <a:lnSpc>
                <a:spcPts val="5299"/>
              </a:lnSpc>
              <a:buFont typeface="Arial" pitchFamily="34" charset="0"/>
              <a:buChar char="•"/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گسترش پایه‌های داستان</a:t>
            </a:r>
          </a:p>
          <a:p>
            <a:pPr marL="466066" marR="5080" indent="-454002" algn="ctr" rtl="1">
              <a:lnSpc>
                <a:spcPts val="5299"/>
              </a:lnSpc>
              <a:buFont typeface="Arial" pitchFamily="34" charset="0"/>
              <a:buChar char="•"/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جمع‌بندی با یک نتیجه رضایت‌بخش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58568" y="838934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033567" y="0"/>
                </a:moveTo>
                <a:lnTo>
                  <a:pt x="989188" y="0"/>
                </a:lnTo>
                <a:lnTo>
                  <a:pt x="944844" y="1934"/>
                </a:lnTo>
                <a:lnTo>
                  <a:pt x="900602" y="5804"/>
                </a:lnTo>
                <a:lnTo>
                  <a:pt x="856532" y="11609"/>
                </a:lnTo>
                <a:lnTo>
                  <a:pt x="812703" y="19349"/>
                </a:lnTo>
                <a:lnTo>
                  <a:pt x="769183" y="29024"/>
                </a:lnTo>
                <a:lnTo>
                  <a:pt x="726040" y="40634"/>
                </a:lnTo>
                <a:lnTo>
                  <a:pt x="683345" y="54179"/>
                </a:lnTo>
                <a:lnTo>
                  <a:pt x="641164" y="69659"/>
                </a:lnTo>
                <a:lnTo>
                  <a:pt x="599568" y="87074"/>
                </a:lnTo>
                <a:lnTo>
                  <a:pt x="558624" y="106424"/>
                </a:lnTo>
                <a:lnTo>
                  <a:pt x="518401" y="127708"/>
                </a:lnTo>
                <a:lnTo>
                  <a:pt x="478969" y="150928"/>
                </a:lnTo>
                <a:lnTo>
                  <a:pt x="440395" y="176083"/>
                </a:lnTo>
                <a:lnTo>
                  <a:pt x="402749" y="203173"/>
                </a:lnTo>
                <a:lnTo>
                  <a:pt x="366099" y="232197"/>
                </a:lnTo>
                <a:lnTo>
                  <a:pt x="330513" y="263157"/>
                </a:lnTo>
                <a:lnTo>
                  <a:pt x="296061" y="296052"/>
                </a:lnTo>
                <a:lnTo>
                  <a:pt x="263166" y="330504"/>
                </a:lnTo>
                <a:lnTo>
                  <a:pt x="232205" y="366089"/>
                </a:lnTo>
                <a:lnTo>
                  <a:pt x="203179" y="402739"/>
                </a:lnTo>
                <a:lnTo>
                  <a:pt x="176089" y="440386"/>
                </a:lnTo>
                <a:lnTo>
                  <a:pt x="150933" y="478960"/>
                </a:lnTo>
                <a:lnTo>
                  <a:pt x="127712" y="518393"/>
                </a:lnTo>
                <a:lnTo>
                  <a:pt x="106427" y="558616"/>
                </a:lnTo>
                <a:lnTo>
                  <a:pt x="87077" y="599560"/>
                </a:lnTo>
                <a:lnTo>
                  <a:pt x="69661" y="641157"/>
                </a:lnTo>
                <a:lnTo>
                  <a:pt x="54181" y="683337"/>
                </a:lnTo>
                <a:lnTo>
                  <a:pt x="40635" y="726034"/>
                </a:lnTo>
                <a:lnTo>
                  <a:pt x="29025" y="769176"/>
                </a:lnTo>
                <a:lnTo>
                  <a:pt x="19350" y="812697"/>
                </a:lnTo>
                <a:lnTo>
                  <a:pt x="11610" y="856526"/>
                </a:lnTo>
                <a:lnTo>
                  <a:pt x="5805" y="900596"/>
                </a:lnTo>
                <a:lnTo>
                  <a:pt x="1935" y="944838"/>
                </a:lnTo>
                <a:lnTo>
                  <a:pt x="0" y="989183"/>
                </a:lnTo>
                <a:lnTo>
                  <a:pt x="0" y="1033563"/>
                </a:lnTo>
                <a:lnTo>
                  <a:pt x="1935" y="1077908"/>
                </a:lnTo>
                <a:lnTo>
                  <a:pt x="5805" y="1122149"/>
                </a:lnTo>
                <a:lnTo>
                  <a:pt x="11610" y="1166220"/>
                </a:lnTo>
                <a:lnTo>
                  <a:pt x="19350" y="1210049"/>
                </a:lnTo>
                <a:lnTo>
                  <a:pt x="29025" y="1253570"/>
                </a:lnTo>
                <a:lnTo>
                  <a:pt x="40635" y="1296712"/>
                </a:lnTo>
                <a:lnTo>
                  <a:pt x="54181" y="1339408"/>
                </a:lnTo>
                <a:lnTo>
                  <a:pt x="69661" y="1381589"/>
                </a:lnTo>
                <a:lnTo>
                  <a:pt x="87077" y="1423186"/>
                </a:lnTo>
                <a:lnTo>
                  <a:pt x="106427" y="1464130"/>
                </a:lnTo>
                <a:lnTo>
                  <a:pt x="127712" y="1504353"/>
                </a:lnTo>
                <a:lnTo>
                  <a:pt x="150933" y="1543786"/>
                </a:lnTo>
                <a:lnTo>
                  <a:pt x="176089" y="1582360"/>
                </a:lnTo>
                <a:lnTo>
                  <a:pt x="203179" y="1620006"/>
                </a:lnTo>
                <a:lnTo>
                  <a:pt x="232205" y="1656657"/>
                </a:lnTo>
                <a:lnTo>
                  <a:pt x="263166" y="1692242"/>
                </a:lnTo>
                <a:lnTo>
                  <a:pt x="296061" y="1726694"/>
                </a:lnTo>
                <a:lnTo>
                  <a:pt x="330513" y="1759589"/>
                </a:lnTo>
                <a:lnTo>
                  <a:pt x="366099" y="1790549"/>
                </a:lnTo>
                <a:lnTo>
                  <a:pt x="402749" y="1819573"/>
                </a:lnTo>
                <a:lnTo>
                  <a:pt x="440395" y="1846663"/>
                </a:lnTo>
                <a:lnTo>
                  <a:pt x="478969" y="1871818"/>
                </a:lnTo>
                <a:lnTo>
                  <a:pt x="518401" y="1895038"/>
                </a:lnTo>
                <a:lnTo>
                  <a:pt x="558624" y="1916322"/>
                </a:lnTo>
                <a:lnTo>
                  <a:pt x="599568" y="1935672"/>
                </a:lnTo>
                <a:lnTo>
                  <a:pt x="641164" y="1953087"/>
                </a:lnTo>
                <a:lnTo>
                  <a:pt x="683345" y="1968567"/>
                </a:lnTo>
                <a:lnTo>
                  <a:pt x="726040" y="1982112"/>
                </a:lnTo>
                <a:lnTo>
                  <a:pt x="769183" y="1993722"/>
                </a:lnTo>
                <a:lnTo>
                  <a:pt x="812703" y="2003397"/>
                </a:lnTo>
                <a:lnTo>
                  <a:pt x="856532" y="2011137"/>
                </a:lnTo>
                <a:lnTo>
                  <a:pt x="900602" y="2016941"/>
                </a:lnTo>
                <a:lnTo>
                  <a:pt x="944844" y="2020811"/>
                </a:lnTo>
                <a:lnTo>
                  <a:pt x="989188" y="2022746"/>
                </a:lnTo>
                <a:lnTo>
                  <a:pt x="1033567" y="2022746"/>
                </a:lnTo>
                <a:lnTo>
                  <a:pt x="1077912" y="2020811"/>
                </a:lnTo>
                <a:lnTo>
                  <a:pt x="1122154" y="2016941"/>
                </a:lnTo>
                <a:lnTo>
                  <a:pt x="1166224" y="2011137"/>
                </a:lnTo>
                <a:lnTo>
                  <a:pt x="1210053" y="2003397"/>
                </a:lnTo>
                <a:lnTo>
                  <a:pt x="1253574" y="1993722"/>
                </a:lnTo>
                <a:lnTo>
                  <a:pt x="1296716" y="1982112"/>
                </a:lnTo>
                <a:lnTo>
                  <a:pt x="1339412" y="1968567"/>
                </a:lnTo>
                <a:lnTo>
                  <a:pt x="1381593" y="1953087"/>
                </a:lnTo>
                <a:lnTo>
                  <a:pt x="1423190" y="1935672"/>
                </a:lnTo>
                <a:lnTo>
                  <a:pt x="1464135" y="1916322"/>
                </a:lnTo>
                <a:lnTo>
                  <a:pt x="1504358" y="1895038"/>
                </a:lnTo>
                <a:lnTo>
                  <a:pt x="1543791" y="1871818"/>
                </a:lnTo>
                <a:lnTo>
                  <a:pt x="1582366" y="1846663"/>
                </a:lnTo>
                <a:lnTo>
                  <a:pt x="1620013" y="1819573"/>
                </a:lnTo>
                <a:lnTo>
                  <a:pt x="1656664" y="1790549"/>
                </a:lnTo>
                <a:lnTo>
                  <a:pt x="1692251" y="1759589"/>
                </a:lnTo>
                <a:lnTo>
                  <a:pt x="1726704" y="1726694"/>
                </a:lnTo>
                <a:lnTo>
                  <a:pt x="1759598" y="1692242"/>
                </a:lnTo>
                <a:lnTo>
                  <a:pt x="1790558" y="1656657"/>
                </a:lnTo>
                <a:lnTo>
                  <a:pt x="1819583" y="1620006"/>
                </a:lnTo>
                <a:lnTo>
                  <a:pt x="1846673" y="1582360"/>
                </a:lnTo>
                <a:lnTo>
                  <a:pt x="1871827" y="1543786"/>
                </a:lnTo>
                <a:lnTo>
                  <a:pt x="1895047" y="1504353"/>
                </a:lnTo>
                <a:lnTo>
                  <a:pt x="1916332" y="1464130"/>
                </a:lnTo>
                <a:lnTo>
                  <a:pt x="1935682" y="1423186"/>
                </a:lnTo>
                <a:lnTo>
                  <a:pt x="1953097" y="1381589"/>
                </a:lnTo>
                <a:lnTo>
                  <a:pt x="1968576" y="1339408"/>
                </a:lnTo>
                <a:lnTo>
                  <a:pt x="1982121" y="1296712"/>
                </a:lnTo>
                <a:lnTo>
                  <a:pt x="1993731" y="1253570"/>
                </a:lnTo>
                <a:lnTo>
                  <a:pt x="2003406" y="1210049"/>
                </a:lnTo>
                <a:lnTo>
                  <a:pt x="2011146" y="1166220"/>
                </a:lnTo>
                <a:lnTo>
                  <a:pt x="2016951" y="1122149"/>
                </a:lnTo>
                <a:lnTo>
                  <a:pt x="2020821" y="1077908"/>
                </a:lnTo>
                <a:lnTo>
                  <a:pt x="2022756" y="1033563"/>
                </a:lnTo>
                <a:lnTo>
                  <a:pt x="2022756" y="989183"/>
                </a:lnTo>
                <a:lnTo>
                  <a:pt x="2020821" y="944838"/>
                </a:lnTo>
                <a:lnTo>
                  <a:pt x="2016951" y="900596"/>
                </a:lnTo>
                <a:lnTo>
                  <a:pt x="2011146" y="856526"/>
                </a:lnTo>
                <a:lnTo>
                  <a:pt x="2003406" y="812697"/>
                </a:lnTo>
                <a:lnTo>
                  <a:pt x="1993731" y="769176"/>
                </a:lnTo>
                <a:lnTo>
                  <a:pt x="1982121" y="726034"/>
                </a:lnTo>
                <a:lnTo>
                  <a:pt x="1968576" y="683337"/>
                </a:lnTo>
                <a:lnTo>
                  <a:pt x="1953097" y="641157"/>
                </a:lnTo>
                <a:lnTo>
                  <a:pt x="1935682" y="599560"/>
                </a:lnTo>
                <a:lnTo>
                  <a:pt x="1916332" y="558616"/>
                </a:lnTo>
                <a:lnTo>
                  <a:pt x="1895047" y="518393"/>
                </a:lnTo>
                <a:lnTo>
                  <a:pt x="1871827" y="478960"/>
                </a:lnTo>
                <a:lnTo>
                  <a:pt x="1846673" y="440386"/>
                </a:lnTo>
                <a:lnTo>
                  <a:pt x="1819583" y="402739"/>
                </a:lnTo>
                <a:lnTo>
                  <a:pt x="1790558" y="366089"/>
                </a:lnTo>
                <a:lnTo>
                  <a:pt x="1759598" y="330504"/>
                </a:lnTo>
                <a:lnTo>
                  <a:pt x="1726704" y="296052"/>
                </a:lnTo>
                <a:lnTo>
                  <a:pt x="1692251" y="263157"/>
                </a:lnTo>
                <a:lnTo>
                  <a:pt x="1656664" y="232197"/>
                </a:lnTo>
                <a:lnTo>
                  <a:pt x="1620013" y="203173"/>
                </a:lnTo>
                <a:lnTo>
                  <a:pt x="1582366" y="176083"/>
                </a:lnTo>
                <a:lnTo>
                  <a:pt x="1543791" y="150928"/>
                </a:lnTo>
                <a:lnTo>
                  <a:pt x="1504358" y="127708"/>
                </a:lnTo>
                <a:lnTo>
                  <a:pt x="1464135" y="106424"/>
                </a:lnTo>
                <a:lnTo>
                  <a:pt x="1423190" y="87074"/>
                </a:lnTo>
                <a:lnTo>
                  <a:pt x="1381593" y="69659"/>
                </a:lnTo>
                <a:lnTo>
                  <a:pt x="1339412" y="54179"/>
                </a:lnTo>
                <a:lnTo>
                  <a:pt x="1296716" y="40634"/>
                </a:lnTo>
                <a:lnTo>
                  <a:pt x="1253574" y="29024"/>
                </a:lnTo>
                <a:lnTo>
                  <a:pt x="1210053" y="19349"/>
                </a:lnTo>
                <a:lnTo>
                  <a:pt x="1166224" y="11609"/>
                </a:lnTo>
                <a:lnTo>
                  <a:pt x="1122154" y="5804"/>
                </a:lnTo>
                <a:lnTo>
                  <a:pt x="1077912" y="1934"/>
                </a:lnTo>
                <a:lnTo>
                  <a:pt x="1033567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8568" y="838938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726691" y="296054"/>
                </a:moveTo>
                <a:lnTo>
                  <a:pt x="1759587" y="330506"/>
                </a:lnTo>
                <a:lnTo>
                  <a:pt x="1790547" y="366091"/>
                </a:lnTo>
                <a:lnTo>
                  <a:pt x="1819573" y="402741"/>
                </a:lnTo>
                <a:lnTo>
                  <a:pt x="1846664" y="440388"/>
                </a:lnTo>
                <a:lnTo>
                  <a:pt x="1871819" y="478962"/>
                </a:lnTo>
                <a:lnTo>
                  <a:pt x="1895040" y="518395"/>
                </a:lnTo>
                <a:lnTo>
                  <a:pt x="1916325" y="558617"/>
                </a:lnTo>
                <a:lnTo>
                  <a:pt x="1935676" y="599561"/>
                </a:lnTo>
                <a:lnTo>
                  <a:pt x="1953091" y="641158"/>
                </a:lnTo>
                <a:lnTo>
                  <a:pt x="1968571" y="683339"/>
                </a:lnTo>
                <a:lnTo>
                  <a:pt x="1982117" y="726035"/>
                </a:lnTo>
                <a:lnTo>
                  <a:pt x="1993727" y="769177"/>
                </a:lnTo>
                <a:lnTo>
                  <a:pt x="2003402" y="812697"/>
                </a:lnTo>
                <a:lnTo>
                  <a:pt x="2011142" y="856527"/>
                </a:lnTo>
                <a:lnTo>
                  <a:pt x="2016948" y="900597"/>
                </a:lnTo>
                <a:lnTo>
                  <a:pt x="2020818" y="944838"/>
                </a:lnTo>
                <a:lnTo>
                  <a:pt x="2022753" y="989183"/>
                </a:lnTo>
                <a:lnTo>
                  <a:pt x="2022753" y="1033562"/>
                </a:lnTo>
                <a:lnTo>
                  <a:pt x="2020818" y="1077907"/>
                </a:lnTo>
                <a:lnTo>
                  <a:pt x="2016948" y="1122149"/>
                </a:lnTo>
                <a:lnTo>
                  <a:pt x="2011142" y="1166218"/>
                </a:lnTo>
                <a:lnTo>
                  <a:pt x="2003402" y="1210048"/>
                </a:lnTo>
                <a:lnTo>
                  <a:pt x="1993727" y="1253568"/>
                </a:lnTo>
                <a:lnTo>
                  <a:pt x="1982117" y="1296711"/>
                </a:lnTo>
                <a:lnTo>
                  <a:pt x="1968571" y="1339406"/>
                </a:lnTo>
                <a:lnTo>
                  <a:pt x="1953091" y="1381587"/>
                </a:lnTo>
                <a:lnTo>
                  <a:pt x="1935676" y="1423184"/>
                </a:lnTo>
                <a:lnTo>
                  <a:pt x="1916325" y="1464128"/>
                </a:lnTo>
                <a:lnTo>
                  <a:pt x="1895040" y="1504350"/>
                </a:lnTo>
                <a:lnTo>
                  <a:pt x="1871819" y="1543783"/>
                </a:lnTo>
                <a:lnTo>
                  <a:pt x="1846664" y="1582357"/>
                </a:lnTo>
                <a:lnTo>
                  <a:pt x="1819573" y="1620003"/>
                </a:lnTo>
                <a:lnTo>
                  <a:pt x="1790547" y="1656654"/>
                </a:lnTo>
                <a:lnTo>
                  <a:pt x="1759587" y="1692239"/>
                </a:lnTo>
                <a:lnTo>
                  <a:pt x="1726691" y="1726691"/>
                </a:lnTo>
                <a:lnTo>
                  <a:pt x="1692239" y="1759587"/>
                </a:lnTo>
                <a:lnTo>
                  <a:pt x="1656654" y="1790547"/>
                </a:lnTo>
                <a:lnTo>
                  <a:pt x="1620003" y="1819573"/>
                </a:lnTo>
                <a:lnTo>
                  <a:pt x="1582357" y="1846664"/>
                </a:lnTo>
                <a:lnTo>
                  <a:pt x="1543783" y="1871819"/>
                </a:lnTo>
                <a:lnTo>
                  <a:pt x="1504350" y="1895040"/>
                </a:lnTo>
                <a:lnTo>
                  <a:pt x="1464128" y="1916325"/>
                </a:lnTo>
                <a:lnTo>
                  <a:pt x="1423184" y="1935676"/>
                </a:lnTo>
                <a:lnTo>
                  <a:pt x="1381587" y="1953091"/>
                </a:lnTo>
                <a:lnTo>
                  <a:pt x="1339406" y="1968571"/>
                </a:lnTo>
                <a:lnTo>
                  <a:pt x="1296711" y="1982117"/>
                </a:lnTo>
                <a:lnTo>
                  <a:pt x="1253568" y="1993727"/>
                </a:lnTo>
                <a:lnTo>
                  <a:pt x="1210048" y="2003402"/>
                </a:lnTo>
                <a:lnTo>
                  <a:pt x="1166218" y="2011142"/>
                </a:lnTo>
                <a:lnTo>
                  <a:pt x="1122149" y="2016948"/>
                </a:lnTo>
                <a:lnTo>
                  <a:pt x="1077907" y="2020818"/>
                </a:lnTo>
                <a:lnTo>
                  <a:pt x="1033562" y="2022753"/>
                </a:lnTo>
                <a:lnTo>
                  <a:pt x="989183" y="2022753"/>
                </a:lnTo>
                <a:lnTo>
                  <a:pt x="944838" y="2020818"/>
                </a:lnTo>
                <a:lnTo>
                  <a:pt x="900597" y="2016948"/>
                </a:lnTo>
                <a:lnTo>
                  <a:pt x="856527" y="2011142"/>
                </a:lnTo>
                <a:lnTo>
                  <a:pt x="812697" y="2003402"/>
                </a:lnTo>
                <a:lnTo>
                  <a:pt x="769177" y="1993727"/>
                </a:lnTo>
                <a:lnTo>
                  <a:pt x="726035" y="1982117"/>
                </a:lnTo>
                <a:lnTo>
                  <a:pt x="683339" y="1968571"/>
                </a:lnTo>
                <a:lnTo>
                  <a:pt x="641158" y="1953091"/>
                </a:lnTo>
                <a:lnTo>
                  <a:pt x="599561" y="1935676"/>
                </a:lnTo>
                <a:lnTo>
                  <a:pt x="558617" y="1916325"/>
                </a:lnTo>
                <a:lnTo>
                  <a:pt x="518395" y="1895040"/>
                </a:lnTo>
                <a:lnTo>
                  <a:pt x="478962" y="1871819"/>
                </a:lnTo>
                <a:lnTo>
                  <a:pt x="440388" y="1846664"/>
                </a:lnTo>
                <a:lnTo>
                  <a:pt x="402741" y="1819573"/>
                </a:lnTo>
                <a:lnTo>
                  <a:pt x="366091" y="1790547"/>
                </a:lnTo>
                <a:lnTo>
                  <a:pt x="330506" y="1759587"/>
                </a:lnTo>
                <a:lnTo>
                  <a:pt x="296054" y="1726691"/>
                </a:lnTo>
                <a:lnTo>
                  <a:pt x="263159" y="1692239"/>
                </a:lnTo>
                <a:lnTo>
                  <a:pt x="232199" y="1656654"/>
                </a:lnTo>
                <a:lnTo>
                  <a:pt x="203174" y="1620003"/>
                </a:lnTo>
                <a:lnTo>
                  <a:pt x="176084" y="1582357"/>
                </a:lnTo>
                <a:lnTo>
                  <a:pt x="150929" y="1543783"/>
                </a:lnTo>
                <a:lnTo>
                  <a:pt x="127709" y="1504350"/>
                </a:lnTo>
                <a:lnTo>
                  <a:pt x="106424" y="1464128"/>
                </a:lnTo>
                <a:lnTo>
                  <a:pt x="87074" y="1423184"/>
                </a:lnTo>
                <a:lnTo>
                  <a:pt x="69659" y="1381587"/>
                </a:lnTo>
                <a:lnTo>
                  <a:pt x="54179" y="1339406"/>
                </a:lnTo>
                <a:lnTo>
                  <a:pt x="40634" y="1296711"/>
                </a:lnTo>
                <a:lnTo>
                  <a:pt x="29024" y="1253568"/>
                </a:lnTo>
                <a:lnTo>
                  <a:pt x="19349" y="1210048"/>
                </a:lnTo>
                <a:lnTo>
                  <a:pt x="11609" y="1166218"/>
                </a:lnTo>
                <a:lnTo>
                  <a:pt x="5804" y="1122149"/>
                </a:lnTo>
                <a:lnTo>
                  <a:pt x="1934" y="1077907"/>
                </a:lnTo>
                <a:lnTo>
                  <a:pt x="0" y="1033562"/>
                </a:lnTo>
                <a:lnTo>
                  <a:pt x="0" y="989183"/>
                </a:lnTo>
                <a:lnTo>
                  <a:pt x="1934" y="944838"/>
                </a:lnTo>
                <a:lnTo>
                  <a:pt x="5804" y="900597"/>
                </a:lnTo>
                <a:lnTo>
                  <a:pt x="11609" y="856527"/>
                </a:lnTo>
                <a:lnTo>
                  <a:pt x="19349" y="812697"/>
                </a:lnTo>
                <a:lnTo>
                  <a:pt x="29024" y="769177"/>
                </a:lnTo>
                <a:lnTo>
                  <a:pt x="40634" y="726035"/>
                </a:lnTo>
                <a:lnTo>
                  <a:pt x="54179" y="683339"/>
                </a:lnTo>
                <a:lnTo>
                  <a:pt x="69659" y="641158"/>
                </a:lnTo>
                <a:lnTo>
                  <a:pt x="87074" y="599561"/>
                </a:lnTo>
                <a:lnTo>
                  <a:pt x="106424" y="558617"/>
                </a:lnTo>
                <a:lnTo>
                  <a:pt x="127709" y="518395"/>
                </a:lnTo>
                <a:lnTo>
                  <a:pt x="150929" y="478962"/>
                </a:lnTo>
                <a:lnTo>
                  <a:pt x="176084" y="440388"/>
                </a:lnTo>
                <a:lnTo>
                  <a:pt x="203174" y="402741"/>
                </a:lnTo>
                <a:lnTo>
                  <a:pt x="232199" y="366091"/>
                </a:lnTo>
                <a:lnTo>
                  <a:pt x="263159" y="330506"/>
                </a:lnTo>
                <a:lnTo>
                  <a:pt x="296054" y="296054"/>
                </a:lnTo>
                <a:lnTo>
                  <a:pt x="330506" y="263159"/>
                </a:lnTo>
                <a:lnTo>
                  <a:pt x="366091" y="232199"/>
                </a:lnTo>
                <a:lnTo>
                  <a:pt x="402741" y="203174"/>
                </a:lnTo>
                <a:lnTo>
                  <a:pt x="440388" y="176084"/>
                </a:lnTo>
                <a:lnTo>
                  <a:pt x="478962" y="150929"/>
                </a:lnTo>
                <a:lnTo>
                  <a:pt x="518395" y="127709"/>
                </a:lnTo>
                <a:lnTo>
                  <a:pt x="558617" y="106424"/>
                </a:lnTo>
                <a:lnTo>
                  <a:pt x="599561" y="87074"/>
                </a:lnTo>
                <a:lnTo>
                  <a:pt x="641158" y="69659"/>
                </a:lnTo>
                <a:lnTo>
                  <a:pt x="683339" y="54179"/>
                </a:lnTo>
                <a:lnTo>
                  <a:pt x="726035" y="40634"/>
                </a:lnTo>
                <a:lnTo>
                  <a:pt x="769177" y="29024"/>
                </a:lnTo>
                <a:lnTo>
                  <a:pt x="812697" y="19349"/>
                </a:lnTo>
                <a:lnTo>
                  <a:pt x="856527" y="11609"/>
                </a:lnTo>
                <a:lnTo>
                  <a:pt x="900597" y="5804"/>
                </a:lnTo>
                <a:lnTo>
                  <a:pt x="944838" y="1934"/>
                </a:lnTo>
                <a:lnTo>
                  <a:pt x="989183" y="0"/>
                </a:lnTo>
                <a:lnTo>
                  <a:pt x="1033562" y="0"/>
                </a:lnTo>
                <a:lnTo>
                  <a:pt x="1077907" y="1934"/>
                </a:lnTo>
                <a:lnTo>
                  <a:pt x="1122149" y="5804"/>
                </a:lnTo>
                <a:lnTo>
                  <a:pt x="1166218" y="11609"/>
                </a:lnTo>
                <a:lnTo>
                  <a:pt x="1210048" y="19349"/>
                </a:lnTo>
                <a:lnTo>
                  <a:pt x="1253568" y="29024"/>
                </a:lnTo>
                <a:lnTo>
                  <a:pt x="1296711" y="40634"/>
                </a:lnTo>
                <a:lnTo>
                  <a:pt x="1339406" y="54179"/>
                </a:lnTo>
                <a:lnTo>
                  <a:pt x="1381587" y="69659"/>
                </a:lnTo>
                <a:lnTo>
                  <a:pt x="1423184" y="87074"/>
                </a:lnTo>
                <a:lnTo>
                  <a:pt x="1464128" y="106424"/>
                </a:lnTo>
                <a:lnTo>
                  <a:pt x="1504350" y="127709"/>
                </a:lnTo>
                <a:lnTo>
                  <a:pt x="1543783" y="150929"/>
                </a:lnTo>
                <a:lnTo>
                  <a:pt x="1582357" y="176084"/>
                </a:lnTo>
                <a:lnTo>
                  <a:pt x="1620003" y="203174"/>
                </a:lnTo>
                <a:lnTo>
                  <a:pt x="1656654" y="232199"/>
                </a:lnTo>
                <a:lnTo>
                  <a:pt x="1692239" y="263159"/>
                </a:lnTo>
                <a:lnTo>
                  <a:pt x="1726691" y="296054"/>
                </a:lnTo>
                <a:close/>
              </a:path>
            </a:pathLst>
          </a:custGeom>
          <a:ln w="63500">
            <a:solidFill>
              <a:srgbClr val="E58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8373" y="1057327"/>
            <a:ext cx="8636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890"/>
              </a:lnSpc>
            </a:pPr>
            <a:r>
              <a:rPr lang="fa-IR" sz="11900" b="1" spc="735" dirty="0" smtClean="0">
                <a:solidFill>
                  <a:srgbClr val="FFFFFF"/>
                </a:solidFill>
                <a:latin typeface="Trebuchet MS"/>
                <a:cs typeface="B Yekan" pitchFamily="2" charset="-78"/>
              </a:rPr>
              <a:t>4</a:t>
            </a:r>
            <a:endParaRPr sz="11900" dirty="0">
              <a:latin typeface="Trebuchet MS"/>
              <a:cs typeface="B Yekan" pitchFamily="2" charset="-7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6016" y="3225800"/>
            <a:ext cx="4933188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2685" y="3454792"/>
            <a:ext cx="4401185" cy="4684395"/>
          </a:xfrm>
          <a:custGeom>
            <a:avLst/>
            <a:gdLst/>
            <a:ahLst/>
            <a:cxnLst/>
            <a:rect l="l" t="t" r="r" b="b"/>
            <a:pathLst>
              <a:path w="4401184" h="4684395">
                <a:moveTo>
                  <a:pt x="4400915" y="4684285"/>
                </a:moveTo>
                <a:lnTo>
                  <a:pt x="0" y="4684285"/>
                </a:lnTo>
                <a:lnTo>
                  <a:pt x="0" y="0"/>
                </a:lnTo>
                <a:lnTo>
                  <a:pt x="4400915" y="0"/>
                </a:lnTo>
                <a:lnTo>
                  <a:pt x="4400915" y="468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2685" y="3454792"/>
            <a:ext cx="4401185" cy="4684395"/>
          </a:xfrm>
          <a:custGeom>
            <a:avLst/>
            <a:gdLst/>
            <a:ahLst/>
            <a:cxnLst/>
            <a:rect l="l" t="t" r="r" b="b"/>
            <a:pathLst>
              <a:path w="4401184" h="4684395">
                <a:moveTo>
                  <a:pt x="4400915" y="4684285"/>
                </a:moveTo>
                <a:lnTo>
                  <a:pt x="0" y="4684285"/>
                </a:lnTo>
                <a:lnTo>
                  <a:pt x="0" y="0"/>
                </a:lnTo>
                <a:lnTo>
                  <a:pt x="4400915" y="0"/>
                </a:lnTo>
                <a:lnTo>
                  <a:pt x="4400915" y="4684285"/>
                </a:lnTo>
                <a:close/>
              </a:path>
            </a:pathLst>
          </a:custGeom>
          <a:ln w="626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3417" y="3283343"/>
            <a:ext cx="4763770" cy="5016501"/>
          </a:xfrm>
          <a:custGeom>
            <a:avLst/>
            <a:gdLst/>
            <a:ahLst/>
            <a:cxnLst/>
            <a:rect l="l" t="t" r="r" b="b"/>
            <a:pathLst>
              <a:path w="4763770" h="5016500">
                <a:moveTo>
                  <a:pt x="4444022" y="0"/>
                </a:moveTo>
                <a:lnTo>
                  <a:pt x="319531" y="0"/>
                </a:lnTo>
                <a:lnTo>
                  <a:pt x="272415" y="12700"/>
                </a:lnTo>
                <a:lnTo>
                  <a:pt x="227411" y="25400"/>
                </a:lnTo>
                <a:lnTo>
                  <a:pt x="185020" y="38100"/>
                </a:lnTo>
                <a:lnTo>
                  <a:pt x="145742" y="63500"/>
                </a:lnTo>
                <a:lnTo>
                  <a:pt x="110078" y="88900"/>
                </a:lnTo>
                <a:lnTo>
                  <a:pt x="78528" y="114300"/>
                </a:lnTo>
                <a:lnTo>
                  <a:pt x="51592" y="152400"/>
                </a:lnTo>
                <a:lnTo>
                  <a:pt x="29771" y="190500"/>
                </a:lnTo>
                <a:lnTo>
                  <a:pt x="13565" y="228600"/>
                </a:lnTo>
                <a:lnTo>
                  <a:pt x="3474" y="279400"/>
                </a:lnTo>
                <a:lnTo>
                  <a:pt x="0" y="330200"/>
                </a:lnTo>
                <a:lnTo>
                  <a:pt x="0" y="4699000"/>
                </a:lnTo>
                <a:lnTo>
                  <a:pt x="3474" y="4749800"/>
                </a:lnTo>
                <a:lnTo>
                  <a:pt x="13565" y="4800600"/>
                </a:lnTo>
                <a:lnTo>
                  <a:pt x="29771" y="4838700"/>
                </a:lnTo>
                <a:lnTo>
                  <a:pt x="51592" y="4876800"/>
                </a:lnTo>
                <a:lnTo>
                  <a:pt x="78528" y="4914900"/>
                </a:lnTo>
                <a:lnTo>
                  <a:pt x="110078" y="4940300"/>
                </a:lnTo>
                <a:lnTo>
                  <a:pt x="145742" y="4965700"/>
                </a:lnTo>
                <a:lnTo>
                  <a:pt x="185020" y="4991100"/>
                </a:lnTo>
                <a:lnTo>
                  <a:pt x="227411" y="5003800"/>
                </a:lnTo>
                <a:lnTo>
                  <a:pt x="272415" y="5016500"/>
                </a:lnTo>
                <a:lnTo>
                  <a:pt x="4491048" y="5016500"/>
                </a:lnTo>
                <a:lnTo>
                  <a:pt x="4535986" y="5003800"/>
                </a:lnTo>
                <a:lnTo>
                  <a:pt x="4578334" y="4991100"/>
                </a:lnTo>
                <a:lnTo>
                  <a:pt x="4617585" y="4965700"/>
                </a:lnTo>
                <a:lnTo>
                  <a:pt x="4653238" y="4940300"/>
                </a:lnTo>
                <a:lnTo>
                  <a:pt x="4684788" y="4914900"/>
                </a:lnTo>
                <a:lnTo>
                  <a:pt x="4711732" y="4876800"/>
                </a:lnTo>
                <a:lnTo>
                  <a:pt x="4733565" y="4838700"/>
                </a:lnTo>
                <a:lnTo>
                  <a:pt x="4749784" y="4800600"/>
                </a:lnTo>
                <a:lnTo>
                  <a:pt x="4759884" y="4749800"/>
                </a:lnTo>
                <a:lnTo>
                  <a:pt x="4761624" y="4724400"/>
                </a:lnTo>
                <a:lnTo>
                  <a:pt x="346679" y="4724400"/>
                </a:lnTo>
                <a:lnTo>
                  <a:pt x="316210" y="4699000"/>
                </a:lnTo>
                <a:lnTo>
                  <a:pt x="295638" y="4673600"/>
                </a:lnTo>
                <a:lnTo>
                  <a:pt x="288086" y="4635500"/>
                </a:lnTo>
                <a:lnTo>
                  <a:pt x="288086" y="4318000"/>
                </a:lnTo>
                <a:lnTo>
                  <a:pt x="295638" y="4279900"/>
                </a:lnTo>
                <a:lnTo>
                  <a:pt x="316210" y="4254500"/>
                </a:lnTo>
                <a:lnTo>
                  <a:pt x="346679" y="4229100"/>
                </a:lnTo>
                <a:lnTo>
                  <a:pt x="1107590" y="4229100"/>
                </a:lnTo>
                <a:lnTo>
                  <a:pt x="1107588" y="3937000"/>
                </a:lnTo>
                <a:lnTo>
                  <a:pt x="346679" y="3937000"/>
                </a:lnTo>
                <a:lnTo>
                  <a:pt x="316210" y="3911600"/>
                </a:lnTo>
                <a:lnTo>
                  <a:pt x="295638" y="3886200"/>
                </a:lnTo>
                <a:lnTo>
                  <a:pt x="288086" y="3848100"/>
                </a:lnTo>
                <a:lnTo>
                  <a:pt x="288086" y="3543300"/>
                </a:lnTo>
                <a:lnTo>
                  <a:pt x="295638" y="3505200"/>
                </a:lnTo>
                <a:lnTo>
                  <a:pt x="316210" y="3467100"/>
                </a:lnTo>
                <a:lnTo>
                  <a:pt x="346679" y="3454400"/>
                </a:lnTo>
                <a:lnTo>
                  <a:pt x="383921" y="3441700"/>
                </a:lnTo>
                <a:lnTo>
                  <a:pt x="1107583" y="3441700"/>
                </a:lnTo>
                <a:lnTo>
                  <a:pt x="1107581" y="3162300"/>
                </a:lnTo>
                <a:lnTo>
                  <a:pt x="383921" y="3162300"/>
                </a:lnTo>
                <a:lnTo>
                  <a:pt x="346679" y="3149600"/>
                </a:lnTo>
                <a:lnTo>
                  <a:pt x="316210" y="3124200"/>
                </a:lnTo>
                <a:lnTo>
                  <a:pt x="295638" y="3098800"/>
                </a:lnTo>
                <a:lnTo>
                  <a:pt x="288086" y="3060700"/>
                </a:lnTo>
                <a:lnTo>
                  <a:pt x="288086" y="2755900"/>
                </a:lnTo>
                <a:lnTo>
                  <a:pt x="295638" y="2717800"/>
                </a:lnTo>
                <a:lnTo>
                  <a:pt x="316210" y="2679700"/>
                </a:lnTo>
                <a:lnTo>
                  <a:pt x="346679" y="2667000"/>
                </a:lnTo>
                <a:lnTo>
                  <a:pt x="383921" y="2654300"/>
                </a:lnTo>
                <a:lnTo>
                  <a:pt x="4763363" y="2654300"/>
                </a:lnTo>
                <a:lnTo>
                  <a:pt x="4763363" y="2374900"/>
                </a:lnTo>
                <a:lnTo>
                  <a:pt x="383921" y="2374900"/>
                </a:lnTo>
                <a:lnTo>
                  <a:pt x="346679" y="2362200"/>
                </a:lnTo>
                <a:lnTo>
                  <a:pt x="316210" y="2349500"/>
                </a:lnTo>
                <a:lnTo>
                  <a:pt x="295638" y="2311400"/>
                </a:lnTo>
                <a:lnTo>
                  <a:pt x="288086" y="2273300"/>
                </a:lnTo>
                <a:lnTo>
                  <a:pt x="288086" y="1968500"/>
                </a:lnTo>
                <a:lnTo>
                  <a:pt x="295638" y="1930400"/>
                </a:lnTo>
                <a:lnTo>
                  <a:pt x="316210" y="1905000"/>
                </a:lnTo>
                <a:lnTo>
                  <a:pt x="346679" y="1879600"/>
                </a:lnTo>
                <a:lnTo>
                  <a:pt x="383921" y="1866900"/>
                </a:lnTo>
                <a:lnTo>
                  <a:pt x="1107589" y="1866900"/>
                </a:lnTo>
                <a:lnTo>
                  <a:pt x="1107587" y="1587500"/>
                </a:lnTo>
                <a:lnTo>
                  <a:pt x="383921" y="1587500"/>
                </a:lnTo>
                <a:lnTo>
                  <a:pt x="346679" y="1574800"/>
                </a:lnTo>
                <a:lnTo>
                  <a:pt x="316210" y="1562100"/>
                </a:lnTo>
                <a:lnTo>
                  <a:pt x="295638" y="1524000"/>
                </a:lnTo>
                <a:lnTo>
                  <a:pt x="288086" y="1485900"/>
                </a:lnTo>
                <a:lnTo>
                  <a:pt x="288086" y="1181100"/>
                </a:lnTo>
                <a:lnTo>
                  <a:pt x="295638" y="1143000"/>
                </a:lnTo>
                <a:lnTo>
                  <a:pt x="316210" y="1117600"/>
                </a:lnTo>
                <a:lnTo>
                  <a:pt x="346679" y="1092200"/>
                </a:lnTo>
                <a:lnTo>
                  <a:pt x="383921" y="1079500"/>
                </a:lnTo>
                <a:lnTo>
                  <a:pt x="1107583" y="1079500"/>
                </a:lnTo>
                <a:lnTo>
                  <a:pt x="1107581" y="800100"/>
                </a:lnTo>
                <a:lnTo>
                  <a:pt x="383921" y="800100"/>
                </a:lnTo>
                <a:lnTo>
                  <a:pt x="346679" y="787400"/>
                </a:lnTo>
                <a:lnTo>
                  <a:pt x="316210" y="774700"/>
                </a:lnTo>
                <a:lnTo>
                  <a:pt x="295638" y="736600"/>
                </a:lnTo>
                <a:lnTo>
                  <a:pt x="288086" y="711200"/>
                </a:lnTo>
                <a:lnTo>
                  <a:pt x="288086" y="393700"/>
                </a:lnTo>
                <a:lnTo>
                  <a:pt x="295638" y="355600"/>
                </a:lnTo>
                <a:lnTo>
                  <a:pt x="316210" y="330200"/>
                </a:lnTo>
                <a:lnTo>
                  <a:pt x="346679" y="304800"/>
                </a:lnTo>
                <a:lnTo>
                  <a:pt x="4761623" y="304800"/>
                </a:lnTo>
                <a:lnTo>
                  <a:pt x="4759882" y="279400"/>
                </a:lnTo>
                <a:lnTo>
                  <a:pt x="4749775" y="228600"/>
                </a:lnTo>
                <a:lnTo>
                  <a:pt x="4733548" y="190500"/>
                </a:lnTo>
                <a:lnTo>
                  <a:pt x="4711706" y="152400"/>
                </a:lnTo>
                <a:lnTo>
                  <a:pt x="4684754" y="114300"/>
                </a:lnTo>
                <a:lnTo>
                  <a:pt x="4653197" y="88900"/>
                </a:lnTo>
                <a:lnTo>
                  <a:pt x="4617541" y="63500"/>
                </a:lnTo>
                <a:lnTo>
                  <a:pt x="4578290" y="38100"/>
                </a:lnTo>
                <a:lnTo>
                  <a:pt x="4535949" y="25400"/>
                </a:lnTo>
                <a:lnTo>
                  <a:pt x="4491025" y="12700"/>
                </a:lnTo>
                <a:lnTo>
                  <a:pt x="4444022" y="0"/>
                </a:lnTo>
                <a:close/>
              </a:path>
              <a:path w="4763770" h="5016500">
                <a:moveTo>
                  <a:pt x="1107590" y="4229100"/>
                </a:moveTo>
                <a:lnTo>
                  <a:pt x="720527" y="4229100"/>
                </a:lnTo>
                <a:lnTo>
                  <a:pt x="750904" y="4254500"/>
                </a:lnTo>
                <a:lnTo>
                  <a:pt x="771421" y="4279900"/>
                </a:lnTo>
                <a:lnTo>
                  <a:pt x="778954" y="4318000"/>
                </a:lnTo>
                <a:lnTo>
                  <a:pt x="778954" y="4635500"/>
                </a:lnTo>
                <a:lnTo>
                  <a:pt x="771421" y="4673600"/>
                </a:lnTo>
                <a:lnTo>
                  <a:pt x="750904" y="4699000"/>
                </a:lnTo>
                <a:lnTo>
                  <a:pt x="720527" y="4724400"/>
                </a:lnTo>
                <a:lnTo>
                  <a:pt x="4043130" y="4724400"/>
                </a:lnTo>
                <a:lnTo>
                  <a:pt x="4012650" y="4699000"/>
                </a:lnTo>
                <a:lnTo>
                  <a:pt x="3992005" y="4673600"/>
                </a:lnTo>
                <a:lnTo>
                  <a:pt x="3984409" y="4635500"/>
                </a:lnTo>
                <a:lnTo>
                  <a:pt x="3984409" y="4495800"/>
                </a:lnTo>
                <a:lnTo>
                  <a:pt x="1203604" y="4495800"/>
                </a:lnTo>
                <a:lnTo>
                  <a:pt x="1166297" y="4483100"/>
                </a:lnTo>
                <a:lnTo>
                  <a:pt x="1135772" y="4470400"/>
                </a:lnTo>
                <a:lnTo>
                  <a:pt x="1115159" y="4432300"/>
                </a:lnTo>
                <a:lnTo>
                  <a:pt x="1107592" y="4394200"/>
                </a:lnTo>
                <a:lnTo>
                  <a:pt x="1107590" y="4229100"/>
                </a:lnTo>
                <a:close/>
              </a:path>
              <a:path w="4763770" h="5016500">
                <a:moveTo>
                  <a:pt x="4763363" y="4229100"/>
                </a:moveTo>
                <a:lnTo>
                  <a:pt x="4416880" y="4229100"/>
                </a:lnTo>
                <a:lnTo>
                  <a:pt x="4447274" y="4254500"/>
                </a:lnTo>
                <a:lnTo>
                  <a:pt x="4467756" y="4279900"/>
                </a:lnTo>
                <a:lnTo>
                  <a:pt x="4475264" y="4318000"/>
                </a:lnTo>
                <a:lnTo>
                  <a:pt x="4475264" y="4635500"/>
                </a:lnTo>
                <a:lnTo>
                  <a:pt x="4467756" y="4673600"/>
                </a:lnTo>
                <a:lnTo>
                  <a:pt x="4447274" y="4699000"/>
                </a:lnTo>
                <a:lnTo>
                  <a:pt x="4416880" y="4724400"/>
                </a:lnTo>
                <a:lnTo>
                  <a:pt x="4761624" y="4724400"/>
                </a:lnTo>
                <a:lnTo>
                  <a:pt x="4763363" y="4699000"/>
                </a:lnTo>
                <a:lnTo>
                  <a:pt x="4763363" y="4229100"/>
                </a:lnTo>
                <a:close/>
              </a:path>
              <a:path w="4763770" h="5016500">
                <a:moveTo>
                  <a:pt x="3984409" y="2895600"/>
                </a:moveTo>
                <a:lnTo>
                  <a:pt x="3597263" y="2895600"/>
                </a:lnTo>
                <a:lnTo>
                  <a:pt x="3627672" y="2921000"/>
                </a:lnTo>
                <a:lnTo>
                  <a:pt x="3648222" y="2946400"/>
                </a:lnTo>
                <a:lnTo>
                  <a:pt x="3655771" y="2984500"/>
                </a:lnTo>
                <a:lnTo>
                  <a:pt x="3655771" y="4394200"/>
                </a:lnTo>
                <a:lnTo>
                  <a:pt x="3648222" y="4432300"/>
                </a:lnTo>
                <a:lnTo>
                  <a:pt x="3627672" y="4470400"/>
                </a:lnTo>
                <a:lnTo>
                  <a:pt x="3597263" y="4483100"/>
                </a:lnTo>
                <a:lnTo>
                  <a:pt x="3560140" y="4495800"/>
                </a:lnTo>
                <a:lnTo>
                  <a:pt x="3984409" y="4495800"/>
                </a:lnTo>
                <a:lnTo>
                  <a:pt x="3984409" y="4318000"/>
                </a:lnTo>
                <a:lnTo>
                  <a:pt x="3992005" y="4279900"/>
                </a:lnTo>
                <a:lnTo>
                  <a:pt x="4012650" y="4254500"/>
                </a:lnTo>
                <a:lnTo>
                  <a:pt x="4043130" y="4229100"/>
                </a:lnTo>
                <a:lnTo>
                  <a:pt x="4763363" y="4229100"/>
                </a:lnTo>
                <a:lnTo>
                  <a:pt x="4763363" y="3937000"/>
                </a:lnTo>
                <a:lnTo>
                  <a:pt x="4043130" y="3937000"/>
                </a:lnTo>
                <a:lnTo>
                  <a:pt x="4012650" y="3911600"/>
                </a:lnTo>
                <a:lnTo>
                  <a:pt x="3992005" y="3886200"/>
                </a:lnTo>
                <a:lnTo>
                  <a:pt x="3984409" y="3848100"/>
                </a:lnTo>
                <a:lnTo>
                  <a:pt x="3984409" y="3543300"/>
                </a:lnTo>
                <a:lnTo>
                  <a:pt x="3992005" y="3505200"/>
                </a:lnTo>
                <a:lnTo>
                  <a:pt x="4012650" y="3467100"/>
                </a:lnTo>
                <a:lnTo>
                  <a:pt x="4043130" y="3454400"/>
                </a:lnTo>
                <a:lnTo>
                  <a:pt x="4080230" y="3441700"/>
                </a:lnTo>
                <a:lnTo>
                  <a:pt x="4763363" y="3441700"/>
                </a:lnTo>
                <a:lnTo>
                  <a:pt x="4763363" y="3162300"/>
                </a:lnTo>
                <a:lnTo>
                  <a:pt x="4080230" y="3162300"/>
                </a:lnTo>
                <a:lnTo>
                  <a:pt x="4043130" y="3149600"/>
                </a:lnTo>
                <a:lnTo>
                  <a:pt x="4012650" y="3124200"/>
                </a:lnTo>
                <a:lnTo>
                  <a:pt x="3992005" y="3098800"/>
                </a:lnTo>
                <a:lnTo>
                  <a:pt x="3984409" y="3060700"/>
                </a:lnTo>
                <a:lnTo>
                  <a:pt x="3984409" y="2895600"/>
                </a:lnTo>
                <a:close/>
              </a:path>
              <a:path w="4763770" h="5016500">
                <a:moveTo>
                  <a:pt x="1107583" y="3441700"/>
                </a:moveTo>
                <a:lnTo>
                  <a:pt x="683412" y="3441700"/>
                </a:lnTo>
                <a:lnTo>
                  <a:pt x="720527" y="3454400"/>
                </a:lnTo>
                <a:lnTo>
                  <a:pt x="750904" y="3467100"/>
                </a:lnTo>
                <a:lnTo>
                  <a:pt x="771421" y="3505200"/>
                </a:lnTo>
                <a:lnTo>
                  <a:pt x="778954" y="3543300"/>
                </a:lnTo>
                <a:lnTo>
                  <a:pt x="778954" y="3848100"/>
                </a:lnTo>
                <a:lnTo>
                  <a:pt x="771421" y="3886200"/>
                </a:lnTo>
                <a:lnTo>
                  <a:pt x="750904" y="3911600"/>
                </a:lnTo>
                <a:lnTo>
                  <a:pt x="720527" y="3937000"/>
                </a:lnTo>
                <a:lnTo>
                  <a:pt x="1107588" y="3937000"/>
                </a:lnTo>
                <a:lnTo>
                  <a:pt x="1107583" y="3441700"/>
                </a:lnTo>
                <a:close/>
              </a:path>
              <a:path w="4763770" h="5016500">
                <a:moveTo>
                  <a:pt x="4763363" y="3441700"/>
                </a:moveTo>
                <a:lnTo>
                  <a:pt x="4379633" y="3441700"/>
                </a:lnTo>
                <a:lnTo>
                  <a:pt x="4416880" y="3454400"/>
                </a:lnTo>
                <a:lnTo>
                  <a:pt x="4447274" y="3467100"/>
                </a:lnTo>
                <a:lnTo>
                  <a:pt x="4467756" y="3505200"/>
                </a:lnTo>
                <a:lnTo>
                  <a:pt x="4475264" y="3543300"/>
                </a:lnTo>
                <a:lnTo>
                  <a:pt x="4475264" y="3848100"/>
                </a:lnTo>
                <a:lnTo>
                  <a:pt x="4467756" y="3886200"/>
                </a:lnTo>
                <a:lnTo>
                  <a:pt x="4447274" y="3911600"/>
                </a:lnTo>
                <a:lnTo>
                  <a:pt x="4416880" y="3937000"/>
                </a:lnTo>
                <a:lnTo>
                  <a:pt x="4763363" y="3937000"/>
                </a:lnTo>
                <a:lnTo>
                  <a:pt x="4763363" y="3441700"/>
                </a:lnTo>
                <a:close/>
              </a:path>
              <a:path w="4763770" h="5016500">
                <a:moveTo>
                  <a:pt x="4080230" y="2654300"/>
                </a:moveTo>
                <a:lnTo>
                  <a:pt x="683412" y="2654300"/>
                </a:lnTo>
                <a:lnTo>
                  <a:pt x="720527" y="2667000"/>
                </a:lnTo>
                <a:lnTo>
                  <a:pt x="750904" y="2679700"/>
                </a:lnTo>
                <a:lnTo>
                  <a:pt x="771421" y="2717800"/>
                </a:lnTo>
                <a:lnTo>
                  <a:pt x="778954" y="2755900"/>
                </a:lnTo>
                <a:lnTo>
                  <a:pt x="778954" y="3060700"/>
                </a:lnTo>
                <a:lnTo>
                  <a:pt x="771421" y="3098800"/>
                </a:lnTo>
                <a:lnTo>
                  <a:pt x="750904" y="3124200"/>
                </a:lnTo>
                <a:lnTo>
                  <a:pt x="720527" y="3149600"/>
                </a:lnTo>
                <a:lnTo>
                  <a:pt x="683412" y="3162300"/>
                </a:lnTo>
                <a:lnTo>
                  <a:pt x="1107581" y="3162300"/>
                </a:lnTo>
                <a:lnTo>
                  <a:pt x="1107579" y="2984500"/>
                </a:lnTo>
                <a:lnTo>
                  <a:pt x="1115146" y="2946400"/>
                </a:lnTo>
                <a:lnTo>
                  <a:pt x="1135759" y="2921000"/>
                </a:lnTo>
                <a:lnTo>
                  <a:pt x="1166285" y="2895600"/>
                </a:lnTo>
                <a:lnTo>
                  <a:pt x="3984409" y="2895600"/>
                </a:lnTo>
                <a:lnTo>
                  <a:pt x="3984409" y="2755900"/>
                </a:lnTo>
                <a:lnTo>
                  <a:pt x="3992005" y="2717800"/>
                </a:lnTo>
                <a:lnTo>
                  <a:pt x="4012650" y="2679700"/>
                </a:lnTo>
                <a:lnTo>
                  <a:pt x="4043130" y="2667000"/>
                </a:lnTo>
                <a:lnTo>
                  <a:pt x="4080230" y="2654300"/>
                </a:lnTo>
                <a:close/>
              </a:path>
              <a:path w="4763770" h="5016500">
                <a:moveTo>
                  <a:pt x="4763363" y="2654300"/>
                </a:moveTo>
                <a:lnTo>
                  <a:pt x="4379633" y="2654300"/>
                </a:lnTo>
                <a:lnTo>
                  <a:pt x="4416880" y="2667000"/>
                </a:lnTo>
                <a:lnTo>
                  <a:pt x="4447274" y="2679700"/>
                </a:lnTo>
                <a:lnTo>
                  <a:pt x="4467756" y="2717800"/>
                </a:lnTo>
                <a:lnTo>
                  <a:pt x="4475264" y="2755900"/>
                </a:lnTo>
                <a:lnTo>
                  <a:pt x="4475264" y="3060700"/>
                </a:lnTo>
                <a:lnTo>
                  <a:pt x="4467756" y="3098800"/>
                </a:lnTo>
                <a:lnTo>
                  <a:pt x="4447274" y="3124200"/>
                </a:lnTo>
                <a:lnTo>
                  <a:pt x="4416880" y="3149600"/>
                </a:lnTo>
                <a:lnTo>
                  <a:pt x="4379633" y="3162300"/>
                </a:lnTo>
                <a:lnTo>
                  <a:pt x="4763363" y="3162300"/>
                </a:lnTo>
                <a:lnTo>
                  <a:pt x="4763363" y="2654300"/>
                </a:lnTo>
                <a:close/>
              </a:path>
              <a:path w="4763770" h="5016500">
                <a:moveTo>
                  <a:pt x="1107589" y="1866900"/>
                </a:moveTo>
                <a:lnTo>
                  <a:pt x="683412" y="1866900"/>
                </a:lnTo>
                <a:lnTo>
                  <a:pt x="720527" y="1879600"/>
                </a:lnTo>
                <a:lnTo>
                  <a:pt x="750904" y="1905000"/>
                </a:lnTo>
                <a:lnTo>
                  <a:pt x="771421" y="1930400"/>
                </a:lnTo>
                <a:lnTo>
                  <a:pt x="778954" y="1968500"/>
                </a:lnTo>
                <a:lnTo>
                  <a:pt x="778954" y="2273300"/>
                </a:lnTo>
                <a:lnTo>
                  <a:pt x="771421" y="2311400"/>
                </a:lnTo>
                <a:lnTo>
                  <a:pt x="750904" y="2349500"/>
                </a:lnTo>
                <a:lnTo>
                  <a:pt x="720527" y="2362200"/>
                </a:lnTo>
                <a:lnTo>
                  <a:pt x="683412" y="2374900"/>
                </a:lnTo>
                <a:lnTo>
                  <a:pt x="4080230" y="2374900"/>
                </a:lnTo>
                <a:lnTo>
                  <a:pt x="4043130" y="2362200"/>
                </a:lnTo>
                <a:lnTo>
                  <a:pt x="4012650" y="2349500"/>
                </a:lnTo>
                <a:lnTo>
                  <a:pt x="3992005" y="2311400"/>
                </a:lnTo>
                <a:lnTo>
                  <a:pt x="3984409" y="2273300"/>
                </a:lnTo>
                <a:lnTo>
                  <a:pt x="3984409" y="2247900"/>
                </a:lnTo>
                <a:lnTo>
                  <a:pt x="1166297" y="2247900"/>
                </a:lnTo>
                <a:lnTo>
                  <a:pt x="1135772" y="2222500"/>
                </a:lnTo>
                <a:lnTo>
                  <a:pt x="1115159" y="2197100"/>
                </a:lnTo>
                <a:lnTo>
                  <a:pt x="1107592" y="2159000"/>
                </a:lnTo>
                <a:lnTo>
                  <a:pt x="1107589" y="1866900"/>
                </a:lnTo>
                <a:close/>
              </a:path>
              <a:path w="4763770" h="5016500">
                <a:moveTo>
                  <a:pt x="4763363" y="1866900"/>
                </a:moveTo>
                <a:lnTo>
                  <a:pt x="4379633" y="1866900"/>
                </a:lnTo>
                <a:lnTo>
                  <a:pt x="4416880" y="1879600"/>
                </a:lnTo>
                <a:lnTo>
                  <a:pt x="4447274" y="1905000"/>
                </a:lnTo>
                <a:lnTo>
                  <a:pt x="4467756" y="1930400"/>
                </a:lnTo>
                <a:lnTo>
                  <a:pt x="4475264" y="1968500"/>
                </a:lnTo>
                <a:lnTo>
                  <a:pt x="4475264" y="2273300"/>
                </a:lnTo>
                <a:lnTo>
                  <a:pt x="4467756" y="2311400"/>
                </a:lnTo>
                <a:lnTo>
                  <a:pt x="4447274" y="2349500"/>
                </a:lnTo>
                <a:lnTo>
                  <a:pt x="4416880" y="2362200"/>
                </a:lnTo>
                <a:lnTo>
                  <a:pt x="4379633" y="2374900"/>
                </a:lnTo>
                <a:lnTo>
                  <a:pt x="4763363" y="2374900"/>
                </a:lnTo>
                <a:lnTo>
                  <a:pt x="4763363" y="1866900"/>
                </a:lnTo>
                <a:close/>
              </a:path>
              <a:path w="4763770" h="5016500">
                <a:moveTo>
                  <a:pt x="3984409" y="533400"/>
                </a:moveTo>
                <a:lnTo>
                  <a:pt x="3560140" y="533400"/>
                </a:lnTo>
                <a:lnTo>
                  <a:pt x="3597263" y="546100"/>
                </a:lnTo>
                <a:lnTo>
                  <a:pt x="3627672" y="558800"/>
                </a:lnTo>
                <a:lnTo>
                  <a:pt x="3648222" y="596900"/>
                </a:lnTo>
                <a:lnTo>
                  <a:pt x="3655771" y="622300"/>
                </a:lnTo>
                <a:lnTo>
                  <a:pt x="3655771" y="2159000"/>
                </a:lnTo>
                <a:lnTo>
                  <a:pt x="3648222" y="2197100"/>
                </a:lnTo>
                <a:lnTo>
                  <a:pt x="3627672" y="2222500"/>
                </a:lnTo>
                <a:lnTo>
                  <a:pt x="3597263" y="2247900"/>
                </a:lnTo>
                <a:lnTo>
                  <a:pt x="3984409" y="2247900"/>
                </a:lnTo>
                <a:lnTo>
                  <a:pt x="3984409" y="1968500"/>
                </a:lnTo>
                <a:lnTo>
                  <a:pt x="3992005" y="1930400"/>
                </a:lnTo>
                <a:lnTo>
                  <a:pt x="4012650" y="1905000"/>
                </a:lnTo>
                <a:lnTo>
                  <a:pt x="4043130" y="1879600"/>
                </a:lnTo>
                <a:lnTo>
                  <a:pt x="4080230" y="1866900"/>
                </a:lnTo>
                <a:lnTo>
                  <a:pt x="4763363" y="1866900"/>
                </a:lnTo>
                <a:lnTo>
                  <a:pt x="4763363" y="1587500"/>
                </a:lnTo>
                <a:lnTo>
                  <a:pt x="4080230" y="1587500"/>
                </a:lnTo>
                <a:lnTo>
                  <a:pt x="4043130" y="1574800"/>
                </a:lnTo>
                <a:lnTo>
                  <a:pt x="4012650" y="1562100"/>
                </a:lnTo>
                <a:lnTo>
                  <a:pt x="3992005" y="1524000"/>
                </a:lnTo>
                <a:lnTo>
                  <a:pt x="3984409" y="1485900"/>
                </a:lnTo>
                <a:lnTo>
                  <a:pt x="3984409" y="1181100"/>
                </a:lnTo>
                <a:lnTo>
                  <a:pt x="3992005" y="1143000"/>
                </a:lnTo>
                <a:lnTo>
                  <a:pt x="4012650" y="1117600"/>
                </a:lnTo>
                <a:lnTo>
                  <a:pt x="4043130" y="1092200"/>
                </a:lnTo>
                <a:lnTo>
                  <a:pt x="4080230" y="1079500"/>
                </a:lnTo>
                <a:lnTo>
                  <a:pt x="4763363" y="1079500"/>
                </a:lnTo>
                <a:lnTo>
                  <a:pt x="4763363" y="800100"/>
                </a:lnTo>
                <a:lnTo>
                  <a:pt x="4080230" y="800100"/>
                </a:lnTo>
                <a:lnTo>
                  <a:pt x="4043130" y="787400"/>
                </a:lnTo>
                <a:lnTo>
                  <a:pt x="4012650" y="774700"/>
                </a:lnTo>
                <a:lnTo>
                  <a:pt x="3992005" y="736600"/>
                </a:lnTo>
                <a:lnTo>
                  <a:pt x="3984409" y="711200"/>
                </a:lnTo>
                <a:lnTo>
                  <a:pt x="3984409" y="533400"/>
                </a:lnTo>
                <a:close/>
              </a:path>
              <a:path w="4763770" h="5016500">
                <a:moveTo>
                  <a:pt x="1107583" y="1079500"/>
                </a:moveTo>
                <a:lnTo>
                  <a:pt x="683412" y="1079500"/>
                </a:lnTo>
                <a:lnTo>
                  <a:pt x="720527" y="1092200"/>
                </a:lnTo>
                <a:lnTo>
                  <a:pt x="750904" y="1117600"/>
                </a:lnTo>
                <a:lnTo>
                  <a:pt x="771421" y="1143000"/>
                </a:lnTo>
                <a:lnTo>
                  <a:pt x="778954" y="1181100"/>
                </a:lnTo>
                <a:lnTo>
                  <a:pt x="778954" y="1485900"/>
                </a:lnTo>
                <a:lnTo>
                  <a:pt x="771421" y="1524000"/>
                </a:lnTo>
                <a:lnTo>
                  <a:pt x="750904" y="1562100"/>
                </a:lnTo>
                <a:lnTo>
                  <a:pt x="720527" y="1574800"/>
                </a:lnTo>
                <a:lnTo>
                  <a:pt x="683412" y="1587500"/>
                </a:lnTo>
                <a:lnTo>
                  <a:pt x="1107587" y="1587500"/>
                </a:lnTo>
                <a:lnTo>
                  <a:pt x="1107583" y="1079500"/>
                </a:lnTo>
                <a:close/>
              </a:path>
              <a:path w="4763770" h="5016500">
                <a:moveTo>
                  <a:pt x="4763363" y="1079500"/>
                </a:moveTo>
                <a:lnTo>
                  <a:pt x="4379633" y="1079500"/>
                </a:lnTo>
                <a:lnTo>
                  <a:pt x="4416880" y="1092200"/>
                </a:lnTo>
                <a:lnTo>
                  <a:pt x="4447274" y="1117600"/>
                </a:lnTo>
                <a:lnTo>
                  <a:pt x="4467756" y="1143000"/>
                </a:lnTo>
                <a:lnTo>
                  <a:pt x="4475264" y="1181100"/>
                </a:lnTo>
                <a:lnTo>
                  <a:pt x="4475264" y="1485900"/>
                </a:lnTo>
                <a:lnTo>
                  <a:pt x="4467756" y="1524000"/>
                </a:lnTo>
                <a:lnTo>
                  <a:pt x="4447274" y="1562100"/>
                </a:lnTo>
                <a:lnTo>
                  <a:pt x="4416880" y="1574800"/>
                </a:lnTo>
                <a:lnTo>
                  <a:pt x="4379633" y="1587500"/>
                </a:lnTo>
                <a:lnTo>
                  <a:pt x="4763363" y="1587500"/>
                </a:lnTo>
                <a:lnTo>
                  <a:pt x="4763363" y="1079500"/>
                </a:lnTo>
                <a:close/>
              </a:path>
              <a:path w="4763770" h="5016500">
                <a:moveTo>
                  <a:pt x="4043130" y="304800"/>
                </a:moveTo>
                <a:lnTo>
                  <a:pt x="720527" y="304800"/>
                </a:lnTo>
                <a:lnTo>
                  <a:pt x="750904" y="330200"/>
                </a:lnTo>
                <a:lnTo>
                  <a:pt x="771421" y="355600"/>
                </a:lnTo>
                <a:lnTo>
                  <a:pt x="778954" y="393700"/>
                </a:lnTo>
                <a:lnTo>
                  <a:pt x="778954" y="711200"/>
                </a:lnTo>
                <a:lnTo>
                  <a:pt x="771421" y="736600"/>
                </a:lnTo>
                <a:lnTo>
                  <a:pt x="750904" y="774700"/>
                </a:lnTo>
                <a:lnTo>
                  <a:pt x="720527" y="787400"/>
                </a:lnTo>
                <a:lnTo>
                  <a:pt x="683412" y="800100"/>
                </a:lnTo>
                <a:lnTo>
                  <a:pt x="1107581" y="800100"/>
                </a:lnTo>
                <a:lnTo>
                  <a:pt x="1107579" y="622300"/>
                </a:lnTo>
                <a:lnTo>
                  <a:pt x="1135759" y="558800"/>
                </a:lnTo>
                <a:lnTo>
                  <a:pt x="1203591" y="533400"/>
                </a:lnTo>
                <a:lnTo>
                  <a:pt x="3984409" y="533400"/>
                </a:lnTo>
                <a:lnTo>
                  <a:pt x="3984409" y="393700"/>
                </a:lnTo>
                <a:lnTo>
                  <a:pt x="3992005" y="355600"/>
                </a:lnTo>
                <a:lnTo>
                  <a:pt x="4012650" y="330200"/>
                </a:lnTo>
                <a:lnTo>
                  <a:pt x="4043130" y="304800"/>
                </a:lnTo>
                <a:close/>
              </a:path>
              <a:path w="4763770" h="5016500">
                <a:moveTo>
                  <a:pt x="4761623" y="304800"/>
                </a:moveTo>
                <a:lnTo>
                  <a:pt x="4416880" y="304800"/>
                </a:lnTo>
                <a:lnTo>
                  <a:pt x="4447274" y="330200"/>
                </a:lnTo>
                <a:lnTo>
                  <a:pt x="4467756" y="355600"/>
                </a:lnTo>
                <a:lnTo>
                  <a:pt x="4475264" y="393700"/>
                </a:lnTo>
                <a:lnTo>
                  <a:pt x="4475264" y="711200"/>
                </a:lnTo>
                <a:lnTo>
                  <a:pt x="4467756" y="736600"/>
                </a:lnTo>
                <a:lnTo>
                  <a:pt x="4447274" y="774700"/>
                </a:lnTo>
                <a:lnTo>
                  <a:pt x="4416880" y="787400"/>
                </a:lnTo>
                <a:lnTo>
                  <a:pt x="4379633" y="800100"/>
                </a:lnTo>
                <a:lnTo>
                  <a:pt x="4763363" y="800100"/>
                </a:lnTo>
                <a:lnTo>
                  <a:pt x="4763363" y="330200"/>
                </a:lnTo>
                <a:lnTo>
                  <a:pt x="4761623" y="30480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1506" y="7504459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5">
                <a:moveTo>
                  <a:pt x="0" y="95842"/>
                </a:moveTo>
                <a:lnTo>
                  <a:pt x="7551" y="58621"/>
                </a:lnTo>
                <a:lnTo>
                  <a:pt x="28122" y="28146"/>
                </a:lnTo>
                <a:lnTo>
                  <a:pt x="58590" y="7560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60"/>
                </a:lnTo>
                <a:lnTo>
                  <a:pt x="462814" y="28146"/>
                </a:lnTo>
                <a:lnTo>
                  <a:pt x="483329" y="58621"/>
                </a:lnTo>
                <a:lnTo>
                  <a:pt x="490861" y="95842"/>
                </a:lnTo>
                <a:lnTo>
                  <a:pt x="490861" y="405120"/>
                </a:lnTo>
                <a:lnTo>
                  <a:pt x="483329" y="442141"/>
                </a:lnTo>
                <a:lnTo>
                  <a:pt x="462814" y="472565"/>
                </a:lnTo>
                <a:lnTo>
                  <a:pt x="432440" y="493177"/>
                </a:lnTo>
                <a:lnTo>
                  <a:pt x="395330" y="500762"/>
                </a:lnTo>
                <a:lnTo>
                  <a:pt x="95831" y="500762"/>
                </a:lnTo>
                <a:lnTo>
                  <a:pt x="58590" y="493191"/>
                </a:lnTo>
                <a:lnTo>
                  <a:pt x="28122" y="472602"/>
                </a:lnTo>
                <a:lnTo>
                  <a:pt x="7551" y="442183"/>
                </a:lnTo>
                <a:lnTo>
                  <a:pt x="0" y="405120"/>
                </a:lnTo>
                <a:lnTo>
                  <a:pt x="0" y="958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1506" y="6719216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5">
                <a:moveTo>
                  <a:pt x="0" y="95830"/>
                </a:moveTo>
                <a:lnTo>
                  <a:pt x="7551" y="58483"/>
                </a:lnTo>
                <a:lnTo>
                  <a:pt x="28122" y="28027"/>
                </a:lnTo>
                <a:lnTo>
                  <a:pt x="58590" y="7515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01"/>
                </a:lnTo>
                <a:lnTo>
                  <a:pt x="462814" y="27990"/>
                </a:lnTo>
                <a:lnTo>
                  <a:pt x="483329" y="58441"/>
                </a:lnTo>
                <a:lnTo>
                  <a:pt x="490861" y="95830"/>
                </a:lnTo>
                <a:lnTo>
                  <a:pt x="490861" y="404794"/>
                </a:lnTo>
                <a:lnTo>
                  <a:pt x="483329" y="441989"/>
                </a:lnTo>
                <a:lnTo>
                  <a:pt x="462814" y="472394"/>
                </a:lnTo>
                <a:lnTo>
                  <a:pt x="432440" y="492909"/>
                </a:lnTo>
                <a:lnTo>
                  <a:pt x="395330" y="500436"/>
                </a:lnTo>
                <a:lnTo>
                  <a:pt x="95831" y="500436"/>
                </a:lnTo>
                <a:lnTo>
                  <a:pt x="58590" y="492909"/>
                </a:lnTo>
                <a:lnTo>
                  <a:pt x="28122" y="472394"/>
                </a:lnTo>
                <a:lnTo>
                  <a:pt x="7551" y="441989"/>
                </a:lnTo>
                <a:lnTo>
                  <a:pt x="0" y="404794"/>
                </a:lnTo>
                <a:lnTo>
                  <a:pt x="0" y="95830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1506" y="5933649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6143"/>
                </a:moveTo>
                <a:lnTo>
                  <a:pt x="7551" y="58748"/>
                </a:lnTo>
                <a:lnTo>
                  <a:pt x="28122" y="28184"/>
                </a:lnTo>
                <a:lnTo>
                  <a:pt x="58590" y="7564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64"/>
                </a:lnTo>
                <a:lnTo>
                  <a:pt x="462814" y="28184"/>
                </a:lnTo>
                <a:lnTo>
                  <a:pt x="483329" y="58748"/>
                </a:lnTo>
                <a:lnTo>
                  <a:pt x="490861" y="96143"/>
                </a:lnTo>
                <a:lnTo>
                  <a:pt x="490861" y="404907"/>
                </a:lnTo>
                <a:lnTo>
                  <a:pt x="483329" y="442213"/>
                </a:lnTo>
                <a:lnTo>
                  <a:pt x="462814" y="472678"/>
                </a:lnTo>
                <a:lnTo>
                  <a:pt x="432440" y="493218"/>
                </a:lnTo>
                <a:lnTo>
                  <a:pt x="395330" y="500749"/>
                </a:lnTo>
                <a:lnTo>
                  <a:pt x="95831" y="500749"/>
                </a:lnTo>
                <a:lnTo>
                  <a:pt x="58590" y="493218"/>
                </a:lnTo>
                <a:lnTo>
                  <a:pt x="28122" y="472678"/>
                </a:lnTo>
                <a:lnTo>
                  <a:pt x="7551" y="442213"/>
                </a:lnTo>
                <a:lnTo>
                  <a:pt x="0" y="404907"/>
                </a:lnTo>
                <a:lnTo>
                  <a:pt x="0" y="96143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506" y="5148395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6143"/>
                </a:moveTo>
                <a:lnTo>
                  <a:pt x="7551" y="58790"/>
                </a:lnTo>
                <a:lnTo>
                  <a:pt x="28122" y="28222"/>
                </a:lnTo>
                <a:lnTo>
                  <a:pt x="58590" y="7578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78"/>
                </a:lnTo>
                <a:lnTo>
                  <a:pt x="462814" y="28222"/>
                </a:lnTo>
                <a:lnTo>
                  <a:pt x="483329" y="58790"/>
                </a:lnTo>
                <a:lnTo>
                  <a:pt x="490861" y="96143"/>
                </a:lnTo>
                <a:lnTo>
                  <a:pt x="490861" y="404907"/>
                </a:lnTo>
                <a:lnTo>
                  <a:pt x="483329" y="442028"/>
                </a:lnTo>
                <a:lnTo>
                  <a:pt x="462814" y="472477"/>
                </a:lnTo>
                <a:lnTo>
                  <a:pt x="432440" y="493076"/>
                </a:lnTo>
                <a:lnTo>
                  <a:pt x="395330" y="500649"/>
                </a:lnTo>
                <a:lnTo>
                  <a:pt x="95831" y="500649"/>
                </a:lnTo>
                <a:lnTo>
                  <a:pt x="58590" y="493078"/>
                </a:lnTo>
                <a:lnTo>
                  <a:pt x="28122" y="472482"/>
                </a:lnTo>
                <a:lnTo>
                  <a:pt x="7551" y="442033"/>
                </a:lnTo>
                <a:lnTo>
                  <a:pt x="0" y="404907"/>
                </a:lnTo>
                <a:lnTo>
                  <a:pt x="0" y="96143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21506" y="4362738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5942"/>
                </a:moveTo>
                <a:lnTo>
                  <a:pt x="7551" y="58578"/>
                </a:lnTo>
                <a:lnTo>
                  <a:pt x="28122" y="28084"/>
                </a:lnTo>
                <a:lnTo>
                  <a:pt x="58590" y="7533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33"/>
                </a:lnTo>
                <a:lnTo>
                  <a:pt x="462814" y="28084"/>
                </a:lnTo>
                <a:lnTo>
                  <a:pt x="483329" y="58578"/>
                </a:lnTo>
                <a:lnTo>
                  <a:pt x="490861" y="95942"/>
                </a:lnTo>
                <a:lnTo>
                  <a:pt x="490861" y="404606"/>
                </a:lnTo>
                <a:lnTo>
                  <a:pt x="483329" y="441959"/>
                </a:lnTo>
                <a:lnTo>
                  <a:pt x="462814" y="472527"/>
                </a:lnTo>
                <a:lnTo>
                  <a:pt x="432440" y="493171"/>
                </a:lnTo>
                <a:lnTo>
                  <a:pt x="395330" y="500749"/>
                </a:lnTo>
                <a:lnTo>
                  <a:pt x="95831" y="500749"/>
                </a:lnTo>
                <a:lnTo>
                  <a:pt x="58590" y="493171"/>
                </a:lnTo>
                <a:lnTo>
                  <a:pt x="28122" y="472527"/>
                </a:lnTo>
                <a:lnTo>
                  <a:pt x="7551" y="441959"/>
                </a:lnTo>
                <a:lnTo>
                  <a:pt x="0" y="404606"/>
                </a:lnTo>
                <a:lnTo>
                  <a:pt x="0" y="959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1506" y="3577583"/>
            <a:ext cx="490854" cy="500380"/>
          </a:xfrm>
          <a:custGeom>
            <a:avLst/>
            <a:gdLst/>
            <a:ahLst/>
            <a:cxnLst/>
            <a:rect l="l" t="t" r="r" b="b"/>
            <a:pathLst>
              <a:path w="490854" h="500379">
                <a:moveTo>
                  <a:pt x="0" y="95842"/>
                </a:moveTo>
                <a:lnTo>
                  <a:pt x="7551" y="58494"/>
                </a:lnTo>
                <a:lnTo>
                  <a:pt x="28122" y="28034"/>
                </a:lnTo>
                <a:lnTo>
                  <a:pt x="58590" y="7517"/>
                </a:lnTo>
                <a:lnTo>
                  <a:pt x="95831" y="0"/>
                </a:lnTo>
                <a:lnTo>
                  <a:pt x="395330" y="0"/>
                </a:lnTo>
                <a:lnTo>
                  <a:pt x="432440" y="7517"/>
                </a:lnTo>
                <a:lnTo>
                  <a:pt x="462814" y="28034"/>
                </a:lnTo>
                <a:lnTo>
                  <a:pt x="483329" y="58494"/>
                </a:lnTo>
                <a:lnTo>
                  <a:pt x="490861" y="95842"/>
                </a:lnTo>
                <a:lnTo>
                  <a:pt x="490861" y="404518"/>
                </a:lnTo>
                <a:lnTo>
                  <a:pt x="483329" y="441859"/>
                </a:lnTo>
                <a:lnTo>
                  <a:pt x="462814" y="472315"/>
                </a:lnTo>
                <a:lnTo>
                  <a:pt x="432440" y="492830"/>
                </a:lnTo>
                <a:lnTo>
                  <a:pt x="395330" y="500348"/>
                </a:lnTo>
                <a:lnTo>
                  <a:pt x="95831" y="500348"/>
                </a:lnTo>
                <a:lnTo>
                  <a:pt x="58590" y="492845"/>
                </a:lnTo>
                <a:lnTo>
                  <a:pt x="28122" y="472353"/>
                </a:lnTo>
                <a:lnTo>
                  <a:pt x="7551" y="441902"/>
                </a:lnTo>
                <a:lnTo>
                  <a:pt x="0" y="404518"/>
                </a:lnTo>
                <a:lnTo>
                  <a:pt x="0" y="958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0994" y="6166639"/>
            <a:ext cx="2548255" cy="1604645"/>
          </a:xfrm>
          <a:custGeom>
            <a:avLst/>
            <a:gdLst/>
            <a:ahLst/>
            <a:cxnLst/>
            <a:rect l="l" t="t" r="r" b="b"/>
            <a:pathLst>
              <a:path w="2548254" h="1604645">
                <a:moveTo>
                  <a:pt x="0" y="95541"/>
                </a:moveTo>
                <a:lnTo>
                  <a:pt x="7568" y="58404"/>
                </a:lnTo>
                <a:lnTo>
                  <a:pt x="28183" y="28029"/>
                </a:lnTo>
                <a:lnTo>
                  <a:pt x="58711" y="7525"/>
                </a:lnTo>
                <a:lnTo>
                  <a:pt x="96019" y="0"/>
                </a:lnTo>
                <a:lnTo>
                  <a:pt x="2452566" y="0"/>
                </a:lnTo>
                <a:lnTo>
                  <a:pt x="2489686" y="7525"/>
                </a:lnTo>
                <a:lnTo>
                  <a:pt x="2520095" y="28029"/>
                </a:lnTo>
                <a:lnTo>
                  <a:pt x="2540647" y="58404"/>
                </a:lnTo>
                <a:lnTo>
                  <a:pt x="2548197" y="95541"/>
                </a:lnTo>
                <a:lnTo>
                  <a:pt x="2548197" y="1508546"/>
                </a:lnTo>
                <a:lnTo>
                  <a:pt x="2540647" y="1545773"/>
                </a:lnTo>
                <a:lnTo>
                  <a:pt x="2520095" y="1576246"/>
                </a:lnTo>
                <a:lnTo>
                  <a:pt x="2489686" y="1596830"/>
                </a:lnTo>
                <a:lnTo>
                  <a:pt x="2452566" y="1604388"/>
                </a:lnTo>
                <a:lnTo>
                  <a:pt x="96032" y="1604388"/>
                </a:lnTo>
                <a:lnTo>
                  <a:pt x="28195" y="1576246"/>
                </a:lnTo>
                <a:lnTo>
                  <a:pt x="12" y="1508546"/>
                </a:lnTo>
                <a:lnTo>
                  <a:pt x="8" y="1463359"/>
                </a:lnTo>
                <a:lnTo>
                  <a:pt x="6" y="1389465"/>
                </a:lnTo>
                <a:lnTo>
                  <a:pt x="6" y="1341704"/>
                </a:lnTo>
                <a:lnTo>
                  <a:pt x="5" y="1287764"/>
                </a:lnTo>
                <a:lnTo>
                  <a:pt x="4" y="1228417"/>
                </a:lnTo>
                <a:lnTo>
                  <a:pt x="3" y="1164435"/>
                </a:lnTo>
                <a:lnTo>
                  <a:pt x="3" y="1096591"/>
                </a:lnTo>
                <a:lnTo>
                  <a:pt x="2" y="1025658"/>
                </a:lnTo>
                <a:lnTo>
                  <a:pt x="2" y="952407"/>
                </a:lnTo>
                <a:lnTo>
                  <a:pt x="1" y="877611"/>
                </a:lnTo>
                <a:lnTo>
                  <a:pt x="1" y="802043"/>
                </a:lnTo>
                <a:lnTo>
                  <a:pt x="1" y="726475"/>
                </a:lnTo>
                <a:lnTo>
                  <a:pt x="0" y="651680"/>
                </a:lnTo>
                <a:lnTo>
                  <a:pt x="0" y="578429"/>
                </a:lnTo>
                <a:lnTo>
                  <a:pt x="0" y="507496"/>
                </a:lnTo>
                <a:lnTo>
                  <a:pt x="0" y="439652"/>
                </a:lnTo>
                <a:lnTo>
                  <a:pt x="0" y="375670"/>
                </a:lnTo>
                <a:lnTo>
                  <a:pt x="0" y="316323"/>
                </a:lnTo>
                <a:lnTo>
                  <a:pt x="0" y="262383"/>
                </a:lnTo>
                <a:lnTo>
                  <a:pt x="0" y="214622"/>
                </a:lnTo>
                <a:lnTo>
                  <a:pt x="0" y="173812"/>
                </a:lnTo>
                <a:lnTo>
                  <a:pt x="0" y="116139"/>
                </a:lnTo>
                <a:lnTo>
                  <a:pt x="0" y="95541"/>
                </a:lnTo>
                <a:close/>
              </a:path>
            </a:pathLst>
          </a:custGeom>
          <a:ln w="626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0994" y="3809257"/>
            <a:ext cx="2548255" cy="1720850"/>
          </a:xfrm>
          <a:custGeom>
            <a:avLst/>
            <a:gdLst/>
            <a:ahLst/>
            <a:cxnLst/>
            <a:rect l="l" t="t" r="r" b="b"/>
            <a:pathLst>
              <a:path w="2548254" h="1720850">
                <a:moveTo>
                  <a:pt x="0" y="95842"/>
                </a:moveTo>
                <a:lnTo>
                  <a:pt x="7568" y="58494"/>
                </a:lnTo>
                <a:lnTo>
                  <a:pt x="28183" y="28034"/>
                </a:lnTo>
                <a:lnTo>
                  <a:pt x="58711" y="7517"/>
                </a:lnTo>
                <a:lnTo>
                  <a:pt x="96019" y="0"/>
                </a:lnTo>
                <a:lnTo>
                  <a:pt x="2452566" y="0"/>
                </a:lnTo>
                <a:lnTo>
                  <a:pt x="2489686" y="7517"/>
                </a:lnTo>
                <a:lnTo>
                  <a:pt x="2520095" y="28034"/>
                </a:lnTo>
                <a:lnTo>
                  <a:pt x="2540647" y="58494"/>
                </a:lnTo>
                <a:lnTo>
                  <a:pt x="2548197" y="95842"/>
                </a:lnTo>
                <a:lnTo>
                  <a:pt x="2548197" y="1624457"/>
                </a:lnTo>
                <a:lnTo>
                  <a:pt x="2540647" y="1661634"/>
                </a:lnTo>
                <a:lnTo>
                  <a:pt x="2520095" y="1692217"/>
                </a:lnTo>
                <a:lnTo>
                  <a:pt x="2489686" y="1712954"/>
                </a:lnTo>
                <a:lnTo>
                  <a:pt x="2452566" y="1720589"/>
                </a:lnTo>
                <a:lnTo>
                  <a:pt x="96032" y="1720589"/>
                </a:lnTo>
                <a:lnTo>
                  <a:pt x="28195" y="1692217"/>
                </a:lnTo>
                <a:lnTo>
                  <a:pt x="12" y="1624457"/>
                </a:lnTo>
                <a:lnTo>
                  <a:pt x="9" y="1581656"/>
                </a:lnTo>
                <a:lnTo>
                  <a:pt x="7" y="1511227"/>
                </a:lnTo>
                <a:lnTo>
                  <a:pt x="6" y="1465481"/>
                </a:lnTo>
                <a:lnTo>
                  <a:pt x="5" y="1413622"/>
                </a:lnTo>
                <a:lnTo>
                  <a:pt x="4" y="1356327"/>
                </a:lnTo>
                <a:lnTo>
                  <a:pt x="4" y="1294277"/>
                </a:lnTo>
                <a:lnTo>
                  <a:pt x="3" y="1228150"/>
                </a:lnTo>
                <a:lnTo>
                  <a:pt x="3" y="1158626"/>
                </a:lnTo>
                <a:lnTo>
                  <a:pt x="2" y="1086385"/>
                </a:lnTo>
                <a:lnTo>
                  <a:pt x="2" y="1012106"/>
                </a:lnTo>
                <a:lnTo>
                  <a:pt x="1" y="936467"/>
                </a:lnTo>
                <a:lnTo>
                  <a:pt x="1" y="860150"/>
                </a:lnTo>
                <a:lnTo>
                  <a:pt x="1" y="783832"/>
                </a:lnTo>
                <a:lnTo>
                  <a:pt x="1" y="708194"/>
                </a:lnTo>
                <a:lnTo>
                  <a:pt x="0" y="633915"/>
                </a:lnTo>
                <a:lnTo>
                  <a:pt x="0" y="561674"/>
                </a:lnTo>
                <a:lnTo>
                  <a:pt x="0" y="492150"/>
                </a:lnTo>
                <a:lnTo>
                  <a:pt x="0" y="426023"/>
                </a:lnTo>
                <a:lnTo>
                  <a:pt x="0" y="363973"/>
                </a:lnTo>
                <a:lnTo>
                  <a:pt x="0" y="306678"/>
                </a:lnTo>
                <a:lnTo>
                  <a:pt x="0" y="254818"/>
                </a:lnTo>
                <a:lnTo>
                  <a:pt x="0" y="209073"/>
                </a:lnTo>
                <a:lnTo>
                  <a:pt x="0" y="170122"/>
                </a:lnTo>
                <a:lnTo>
                  <a:pt x="0" y="115318"/>
                </a:lnTo>
                <a:lnTo>
                  <a:pt x="0" y="95842"/>
                </a:lnTo>
                <a:close/>
              </a:path>
            </a:pathLst>
          </a:custGeom>
          <a:ln w="6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7831" y="7504459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5">
                <a:moveTo>
                  <a:pt x="0" y="95842"/>
                </a:moveTo>
                <a:lnTo>
                  <a:pt x="7594" y="58621"/>
                </a:lnTo>
                <a:lnTo>
                  <a:pt x="28238" y="28146"/>
                </a:lnTo>
                <a:lnTo>
                  <a:pt x="58717" y="7560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60"/>
                </a:lnTo>
                <a:lnTo>
                  <a:pt x="462859" y="28146"/>
                </a:lnTo>
                <a:lnTo>
                  <a:pt x="483341" y="58621"/>
                </a:lnTo>
                <a:lnTo>
                  <a:pt x="490849" y="95842"/>
                </a:lnTo>
                <a:lnTo>
                  <a:pt x="490849" y="405120"/>
                </a:lnTo>
                <a:lnTo>
                  <a:pt x="483341" y="442141"/>
                </a:lnTo>
                <a:lnTo>
                  <a:pt x="462859" y="472565"/>
                </a:lnTo>
                <a:lnTo>
                  <a:pt x="432464" y="493177"/>
                </a:lnTo>
                <a:lnTo>
                  <a:pt x="395217" y="500762"/>
                </a:lnTo>
                <a:lnTo>
                  <a:pt x="95819" y="500762"/>
                </a:lnTo>
                <a:lnTo>
                  <a:pt x="58717" y="493191"/>
                </a:lnTo>
                <a:lnTo>
                  <a:pt x="28238" y="472602"/>
                </a:lnTo>
                <a:lnTo>
                  <a:pt x="7594" y="442183"/>
                </a:lnTo>
                <a:lnTo>
                  <a:pt x="0" y="405120"/>
                </a:lnTo>
                <a:lnTo>
                  <a:pt x="0" y="958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17831" y="6719216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5">
                <a:moveTo>
                  <a:pt x="0" y="95830"/>
                </a:moveTo>
                <a:lnTo>
                  <a:pt x="7594" y="58483"/>
                </a:lnTo>
                <a:lnTo>
                  <a:pt x="28238" y="28027"/>
                </a:lnTo>
                <a:lnTo>
                  <a:pt x="58717" y="7515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01"/>
                </a:lnTo>
                <a:lnTo>
                  <a:pt x="462859" y="27990"/>
                </a:lnTo>
                <a:lnTo>
                  <a:pt x="483341" y="58441"/>
                </a:lnTo>
                <a:lnTo>
                  <a:pt x="490849" y="95830"/>
                </a:lnTo>
                <a:lnTo>
                  <a:pt x="490849" y="404794"/>
                </a:lnTo>
                <a:lnTo>
                  <a:pt x="483341" y="441989"/>
                </a:lnTo>
                <a:lnTo>
                  <a:pt x="462859" y="472394"/>
                </a:lnTo>
                <a:lnTo>
                  <a:pt x="432464" y="492909"/>
                </a:lnTo>
                <a:lnTo>
                  <a:pt x="395217" y="500436"/>
                </a:lnTo>
                <a:lnTo>
                  <a:pt x="95819" y="500436"/>
                </a:lnTo>
                <a:lnTo>
                  <a:pt x="58717" y="492909"/>
                </a:lnTo>
                <a:lnTo>
                  <a:pt x="28238" y="472394"/>
                </a:lnTo>
                <a:lnTo>
                  <a:pt x="7594" y="441989"/>
                </a:lnTo>
                <a:lnTo>
                  <a:pt x="0" y="404794"/>
                </a:lnTo>
                <a:lnTo>
                  <a:pt x="0" y="95830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17831" y="5933649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6143"/>
                </a:moveTo>
                <a:lnTo>
                  <a:pt x="7594" y="58748"/>
                </a:lnTo>
                <a:lnTo>
                  <a:pt x="28238" y="28184"/>
                </a:lnTo>
                <a:lnTo>
                  <a:pt x="58717" y="7564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64"/>
                </a:lnTo>
                <a:lnTo>
                  <a:pt x="462859" y="28184"/>
                </a:lnTo>
                <a:lnTo>
                  <a:pt x="483341" y="58748"/>
                </a:lnTo>
                <a:lnTo>
                  <a:pt x="490849" y="96143"/>
                </a:lnTo>
                <a:lnTo>
                  <a:pt x="490849" y="404907"/>
                </a:lnTo>
                <a:lnTo>
                  <a:pt x="483341" y="442213"/>
                </a:lnTo>
                <a:lnTo>
                  <a:pt x="462859" y="472678"/>
                </a:lnTo>
                <a:lnTo>
                  <a:pt x="432464" y="493218"/>
                </a:lnTo>
                <a:lnTo>
                  <a:pt x="395217" y="500749"/>
                </a:lnTo>
                <a:lnTo>
                  <a:pt x="95819" y="500749"/>
                </a:lnTo>
                <a:lnTo>
                  <a:pt x="58717" y="493218"/>
                </a:lnTo>
                <a:lnTo>
                  <a:pt x="28238" y="472678"/>
                </a:lnTo>
                <a:lnTo>
                  <a:pt x="7594" y="442213"/>
                </a:lnTo>
                <a:lnTo>
                  <a:pt x="0" y="404907"/>
                </a:lnTo>
                <a:lnTo>
                  <a:pt x="0" y="96143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7831" y="5148395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6143"/>
                </a:moveTo>
                <a:lnTo>
                  <a:pt x="7594" y="58790"/>
                </a:lnTo>
                <a:lnTo>
                  <a:pt x="28238" y="28222"/>
                </a:lnTo>
                <a:lnTo>
                  <a:pt x="58717" y="7578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78"/>
                </a:lnTo>
                <a:lnTo>
                  <a:pt x="462859" y="28222"/>
                </a:lnTo>
                <a:lnTo>
                  <a:pt x="483341" y="58790"/>
                </a:lnTo>
                <a:lnTo>
                  <a:pt x="490849" y="96143"/>
                </a:lnTo>
                <a:lnTo>
                  <a:pt x="490849" y="404907"/>
                </a:lnTo>
                <a:lnTo>
                  <a:pt x="483341" y="442028"/>
                </a:lnTo>
                <a:lnTo>
                  <a:pt x="462859" y="472477"/>
                </a:lnTo>
                <a:lnTo>
                  <a:pt x="432464" y="493076"/>
                </a:lnTo>
                <a:lnTo>
                  <a:pt x="395217" y="500649"/>
                </a:lnTo>
                <a:lnTo>
                  <a:pt x="95819" y="500649"/>
                </a:lnTo>
                <a:lnTo>
                  <a:pt x="58717" y="493078"/>
                </a:lnTo>
                <a:lnTo>
                  <a:pt x="28238" y="472482"/>
                </a:lnTo>
                <a:lnTo>
                  <a:pt x="7594" y="442033"/>
                </a:lnTo>
                <a:lnTo>
                  <a:pt x="0" y="404907"/>
                </a:lnTo>
                <a:lnTo>
                  <a:pt x="0" y="96143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17831" y="4362738"/>
            <a:ext cx="490854" cy="501015"/>
          </a:xfrm>
          <a:custGeom>
            <a:avLst/>
            <a:gdLst/>
            <a:ahLst/>
            <a:cxnLst/>
            <a:rect l="l" t="t" r="r" b="b"/>
            <a:pathLst>
              <a:path w="490854" h="501014">
                <a:moveTo>
                  <a:pt x="0" y="95942"/>
                </a:moveTo>
                <a:lnTo>
                  <a:pt x="7594" y="58578"/>
                </a:lnTo>
                <a:lnTo>
                  <a:pt x="28238" y="28084"/>
                </a:lnTo>
                <a:lnTo>
                  <a:pt x="58717" y="7533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33"/>
                </a:lnTo>
                <a:lnTo>
                  <a:pt x="462859" y="28084"/>
                </a:lnTo>
                <a:lnTo>
                  <a:pt x="483341" y="58578"/>
                </a:lnTo>
                <a:lnTo>
                  <a:pt x="490849" y="95942"/>
                </a:lnTo>
                <a:lnTo>
                  <a:pt x="490849" y="404606"/>
                </a:lnTo>
                <a:lnTo>
                  <a:pt x="483341" y="441959"/>
                </a:lnTo>
                <a:lnTo>
                  <a:pt x="462859" y="472527"/>
                </a:lnTo>
                <a:lnTo>
                  <a:pt x="432464" y="493171"/>
                </a:lnTo>
                <a:lnTo>
                  <a:pt x="395217" y="500749"/>
                </a:lnTo>
                <a:lnTo>
                  <a:pt x="95819" y="500749"/>
                </a:lnTo>
                <a:lnTo>
                  <a:pt x="58717" y="493171"/>
                </a:lnTo>
                <a:lnTo>
                  <a:pt x="28238" y="472527"/>
                </a:lnTo>
                <a:lnTo>
                  <a:pt x="7594" y="441959"/>
                </a:lnTo>
                <a:lnTo>
                  <a:pt x="0" y="404606"/>
                </a:lnTo>
                <a:lnTo>
                  <a:pt x="0" y="959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17831" y="3577583"/>
            <a:ext cx="490854" cy="500380"/>
          </a:xfrm>
          <a:custGeom>
            <a:avLst/>
            <a:gdLst/>
            <a:ahLst/>
            <a:cxnLst/>
            <a:rect l="l" t="t" r="r" b="b"/>
            <a:pathLst>
              <a:path w="490854" h="500379">
                <a:moveTo>
                  <a:pt x="0" y="95842"/>
                </a:moveTo>
                <a:lnTo>
                  <a:pt x="7594" y="58494"/>
                </a:lnTo>
                <a:lnTo>
                  <a:pt x="28238" y="28034"/>
                </a:lnTo>
                <a:lnTo>
                  <a:pt x="58717" y="7517"/>
                </a:lnTo>
                <a:lnTo>
                  <a:pt x="95819" y="0"/>
                </a:lnTo>
                <a:lnTo>
                  <a:pt x="395217" y="0"/>
                </a:lnTo>
                <a:lnTo>
                  <a:pt x="432464" y="7517"/>
                </a:lnTo>
                <a:lnTo>
                  <a:pt x="462859" y="28034"/>
                </a:lnTo>
                <a:lnTo>
                  <a:pt x="483341" y="58494"/>
                </a:lnTo>
                <a:lnTo>
                  <a:pt x="490849" y="95842"/>
                </a:lnTo>
                <a:lnTo>
                  <a:pt x="490849" y="404518"/>
                </a:lnTo>
                <a:lnTo>
                  <a:pt x="483341" y="441859"/>
                </a:lnTo>
                <a:lnTo>
                  <a:pt x="462859" y="472315"/>
                </a:lnTo>
                <a:lnTo>
                  <a:pt x="432464" y="492830"/>
                </a:lnTo>
                <a:lnTo>
                  <a:pt x="395217" y="500348"/>
                </a:lnTo>
                <a:lnTo>
                  <a:pt x="95819" y="500348"/>
                </a:lnTo>
                <a:lnTo>
                  <a:pt x="58717" y="492845"/>
                </a:lnTo>
                <a:lnTo>
                  <a:pt x="28238" y="472353"/>
                </a:lnTo>
                <a:lnTo>
                  <a:pt x="7594" y="441902"/>
                </a:lnTo>
                <a:lnTo>
                  <a:pt x="0" y="404518"/>
                </a:lnTo>
                <a:lnTo>
                  <a:pt x="0" y="95842"/>
                </a:lnTo>
                <a:close/>
              </a:path>
            </a:pathLst>
          </a:custGeom>
          <a:ln w="62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3420" y="3282554"/>
            <a:ext cx="4763770" cy="5017771"/>
          </a:xfrm>
          <a:custGeom>
            <a:avLst/>
            <a:gdLst/>
            <a:ahLst/>
            <a:cxnLst/>
            <a:rect l="l" t="t" r="r" b="b"/>
            <a:pathLst>
              <a:path w="4763770" h="5017770">
                <a:moveTo>
                  <a:pt x="319531" y="5017282"/>
                </a:moveTo>
                <a:lnTo>
                  <a:pt x="4444026" y="5017282"/>
                </a:lnTo>
                <a:lnTo>
                  <a:pt x="4491052" y="5013802"/>
                </a:lnTo>
                <a:lnTo>
                  <a:pt x="4535989" y="5003698"/>
                </a:lnTo>
                <a:lnTo>
                  <a:pt x="4578335" y="4987473"/>
                </a:lnTo>
                <a:lnTo>
                  <a:pt x="4617586" y="4965631"/>
                </a:lnTo>
                <a:lnTo>
                  <a:pt x="4653238" y="4938677"/>
                </a:lnTo>
                <a:lnTo>
                  <a:pt x="4684786" y="4907113"/>
                </a:lnTo>
                <a:lnTo>
                  <a:pt x="4711729" y="4871443"/>
                </a:lnTo>
                <a:lnTo>
                  <a:pt x="4733561" y="4832172"/>
                </a:lnTo>
                <a:lnTo>
                  <a:pt x="4749778" y="4789802"/>
                </a:lnTo>
                <a:lnTo>
                  <a:pt x="4759879" y="4744837"/>
                </a:lnTo>
                <a:lnTo>
                  <a:pt x="4763357" y="4697781"/>
                </a:lnTo>
                <a:lnTo>
                  <a:pt x="4763357" y="319500"/>
                </a:lnTo>
                <a:lnTo>
                  <a:pt x="4759876" y="272538"/>
                </a:lnTo>
                <a:lnTo>
                  <a:pt x="4749769" y="227631"/>
                </a:lnTo>
                <a:lnTo>
                  <a:pt x="4733542" y="185289"/>
                </a:lnTo>
                <a:lnTo>
                  <a:pt x="4711700" y="146021"/>
                </a:lnTo>
                <a:lnTo>
                  <a:pt x="4684748" y="110336"/>
                </a:lnTo>
                <a:lnTo>
                  <a:pt x="4653192" y="78744"/>
                </a:lnTo>
                <a:lnTo>
                  <a:pt x="4617536" y="51754"/>
                </a:lnTo>
                <a:lnTo>
                  <a:pt x="4578287" y="29875"/>
                </a:lnTo>
                <a:lnTo>
                  <a:pt x="4535948" y="13617"/>
                </a:lnTo>
                <a:lnTo>
                  <a:pt x="4491026" y="3489"/>
                </a:lnTo>
                <a:lnTo>
                  <a:pt x="4444026" y="0"/>
                </a:lnTo>
                <a:lnTo>
                  <a:pt x="319531" y="0"/>
                </a:lnTo>
                <a:lnTo>
                  <a:pt x="272413" y="3489"/>
                </a:lnTo>
                <a:lnTo>
                  <a:pt x="227408" y="13617"/>
                </a:lnTo>
                <a:lnTo>
                  <a:pt x="185017" y="29875"/>
                </a:lnTo>
                <a:lnTo>
                  <a:pt x="145739" y="51754"/>
                </a:lnTo>
                <a:lnTo>
                  <a:pt x="110075" y="78744"/>
                </a:lnTo>
                <a:lnTo>
                  <a:pt x="78525" y="110336"/>
                </a:lnTo>
                <a:lnTo>
                  <a:pt x="51590" y="146021"/>
                </a:lnTo>
                <a:lnTo>
                  <a:pt x="29770" y="185289"/>
                </a:lnTo>
                <a:lnTo>
                  <a:pt x="13564" y="227631"/>
                </a:lnTo>
                <a:lnTo>
                  <a:pt x="3474" y="272538"/>
                </a:lnTo>
                <a:lnTo>
                  <a:pt x="0" y="319500"/>
                </a:lnTo>
                <a:lnTo>
                  <a:pt x="0" y="4697781"/>
                </a:lnTo>
                <a:lnTo>
                  <a:pt x="3474" y="4744837"/>
                </a:lnTo>
                <a:lnTo>
                  <a:pt x="13564" y="4789802"/>
                </a:lnTo>
                <a:lnTo>
                  <a:pt x="29770" y="4832172"/>
                </a:lnTo>
                <a:lnTo>
                  <a:pt x="51590" y="4871443"/>
                </a:lnTo>
                <a:lnTo>
                  <a:pt x="78525" y="4907113"/>
                </a:lnTo>
                <a:lnTo>
                  <a:pt x="110075" y="4938677"/>
                </a:lnTo>
                <a:lnTo>
                  <a:pt x="145739" y="4965631"/>
                </a:lnTo>
                <a:lnTo>
                  <a:pt x="185017" y="4987473"/>
                </a:lnTo>
                <a:lnTo>
                  <a:pt x="227408" y="5003698"/>
                </a:lnTo>
                <a:lnTo>
                  <a:pt x="272413" y="5013802"/>
                </a:lnTo>
                <a:lnTo>
                  <a:pt x="319531" y="5017282"/>
                </a:lnTo>
                <a:close/>
              </a:path>
            </a:pathLst>
          </a:custGeom>
          <a:ln w="626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Rectangle 38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object 3"/>
          <p:cNvSpPr txBox="1">
            <a:spLocks noGrp="1"/>
          </p:cNvSpPr>
          <p:nvPr>
            <p:ph type="title"/>
          </p:nvPr>
        </p:nvSpPr>
        <p:spPr>
          <a:xfrm>
            <a:off x="4673600" y="914401"/>
            <a:ext cx="51054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r"/>
            <a:r>
              <a:rPr lang="fa-IR" sz="44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ترکیب هوشمندانه </a:t>
            </a:r>
            <a:r>
              <a:rPr lang="fa-IR" sz="73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انواع رسانه</a:t>
            </a:r>
            <a:endParaRPr lang="fa-IR" sz="4400" spc="390" dirty="0"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072788" y="777749"/>
            <a:ext cx="4879670" cy="524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17390" y="19013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6298" y="1778649"/>
            <a:ext cx="3409950" cy="3105785"/>
          </a:xfrm>
          <a:custGeom>
            <a:avLst/>
            <a:gdLst/>
            <a:ahLst/>
            <a:cxnLst/>
            <a:rect l="l" t="t" r="r" b="b"/>
            <a:pathLst>
              <a:path w="3409950" h="3105785">
                <a:moveTo>
                  <a:pt x="3274009" y="0"/>
                </a:moveTo>
                <a:lnTo>
                  <a:pt x="0" y="150342"/>
                </a:lnTo>
                <a:lnTo>
                  <a:pt x="135470" y="3105175"/>
                </a:lnTo>
                <a:lnTo>
                  <a:pt x="3062346" y="2970783"/>
                </a:lnTo>
                <a:lnTo>
                  <a:pt x="258013" y="2970783"/>
                </a:lnTo>
                <a:lnTo>
                  <a:pt x="220230" y="2146871"/>
                </a:lnTo>
                <a:lnTo>
                  <a:pt x="221503" y="2093068"/>
                </a:lnTo>
                <a:lnTo>
                  <a:pt x="230177" y="2040331"/>
                </a:lnTo>
                <a:lnTo>
                  <a:pt x="246017" y="1989403"/>
                </a:lnTo>
                <a:lnTo>
                  <a:pt x="268786" y="1941030"/>
                </a:lnTo>
                <a:lnTo>
                  <a:pt x="298246" y="1895957"/>
                </a:lnTo>
                <a:lnTo>
                  <a:pt x="1005471" y="963574"/>
                </a:lnTo>
                <a:lnTo>
                  <a:pt x="1037007" y="931543"/>
                </a:lnTo>
                <a:lnTo>
                  <a:pt x="1073583" y="908569"/>
                </a:lnTo>
                <a:lnTo>
                  <a:pt x="1113549" y="894660"/>
                </a:lnTo>
                <a:lnTo>
                  <a:pt x="1155252" y="889822"/>
                </a:lnTo>
                <a:lnTo>
                  <a:pt x="2395519" y="889822"/>
                </a:lnTo>
                <a:lnTo>
                  <a:pt x="2376040" y="855033"/>
                </a:lnTo>
                <a:lnTo>
                  <a:pt x="2358911" y="812115"/>
                </a:lnTo>
                <a:lnTo>
                  <a:pt x="2347412" y="766543"/>
                </a:lnTo>
                <a:lnTo>
                  <a:pt x="2341981" y="718718"/>
                </a:lnTo>
                <a:lnTo>
                  <a:pt x="2343007" y="670608"/>
                </a:lnTo>
                <a:lnTo>
                  <a:pt x="2350281" y="624183"/>
                </a:lnTo>
                <a:lnTo>
                  <a:pt x="2363406" y="579881"/>
                </a:lnTo>
                <a:lnTo>
                  <a:pt x="2381980" y="538144"/>
                </a:lnTo>
                <a:lnTo>
                  <a:pt x="2405605" y="499408"/>
                </a:lnTo>
                <a:lnTo>
                  <a:pt x="2433881" y="464115"/>
                </a:lnTo>
                <a:lnTo>
                  <a:pt x="2466410" y="432702"/>
                </a:lnTo>
                <a:lnTo>
                  <a:pt x="2502790" y="405609"/>
                </a:lnTo>
                <a:lnTo>
                  <a:pt x="2542624" y="383276"/>
                </a:lnTo>
                <a:lnTo>
                  <a:pt x="2585511" y="366141"/>
                </a:lnTo>
                <a:lnTo>
                  <a:pt x="2631053" y="354644"/>
                </a:lnTo>
                <a:lnTo>
                  <a:pt x="2678849" y="349224"/>
                </a:lnTo>
                <a:lnTo>
                  <a:pt x="3290018" y="349224"/>
                </a:lnTo>
                <a:lnTo>
                  <a:pt x="3274009" y="0"/>
                </a:lnTo>
                <a:close/>
              </a:path>
              <a:path w="3409950" h="3105785">
                <a:moveTo>
                  <a:pt x="3344035" y="1527528"/>
                </a:moveTo>
                <a:lnTo>
                  <a:pt x="2786879" y="1527528"/>
                </a:lnTo>
                <a:lnTo>
                  <a:pt x="2829977" y="1535399"/>
                </a:lnTo>
                <a:lnTo>
                  <a:pt x="2870869" y="1553224"/>
                </a:lnTo>
                <a:lnTo>
                  <a:pt x="2907779" y="1581086"/>
                </a:lnTo>
                <a:lnTo>
                  <a:pt x="3137954" y="1829409"/>
                </a:lnTo>
                <a:lnTo>
                  <a:pt x="3172026" y="1871789"/>
                </a:lnTo>
                <a:lnTo>
                  <a:pt x="3199621" y="1918184"/>
                </a:lnTo>
                <a:lnTo>
                  <a:pt x="3220430" y="1967857"/>
                </a:lnTo>
                <a:lnTo>
                  <a:pt x="3234144" y="2020070"/>
                </a:lnTo>
                <a:lnTo>
                  <a:pt x="3240455" y="2074087"/>
                </a:lnTo>
                <a:lnTo>
                  <a:pt x="3275279" y="2832277"/>
                </a:lnTo>
                <a:lnTo>
                  <a:pt x="258013" y="2970783"/>
                </a:lnTo>
                <a:lnTo>
                  <a:pt x="3062346" y="2970783"/>
                </a:lnTo>
                <a:lnTo>
                  <a:pt x="3409467" y="2954845"/>
                </a:lnTo>
                <a:lnTo>
                  <a:pt x="3344035" y="1527528"/>
                </a:lnTo>
                <a:close/>
              </a:path>
              <a:path w="3409950" h="3105785">
                <a:moveTo>
                  <a:pt x="2395519" y="889822"/>
                </a:moveTo>
                <a:lnTo>
                  <a:pt x="1155252" y="889822"/>
                </a:lnTo>
                <a:lnTo>
                  <a:pt x="1197042" y="894062"/>
                </a:lnTo>
                <a:lnTo>
                  <a:pt x="1237268" y="907388"/>
                </a:lnTo>
                <a:lnTo>
                  <a:pt x="1274279" y="929807"/>
                </a:lnTo>
                <a:lnTo>
                  <a:pt x="1306423" y="961326"/>
                </a:lnTo>
                <a:lnTo>
                  <a:pt x="2211260" y="2076538"/>
                </a:lnTo>
                <a:lnTo>
                  <a:pt x="2627896" y="1593938"/>
                </a:lnTo>
                <a:lnTo>
                  <a:pt x="2662082" y="1562817"/>
                </a:lnTo>
                <a:lnTo>
                  <a:pt x="2701157" y="1541319"/>
                </a:lnTo>
                <a:lnTo>
                  <a:pt x="2743347" y="1529529"/>
                </a:lnTo>
                <a:lnTo>
                  <a:pt x="2786879" y="1527528"/>
                </a:lnTo>
                <a:lnTo>
                  <a:pt x="3344035" y="1527528"/>
                </a:lnTo>
                <a:lnTo>
                  <a:pt x="3322409" y="1055789"/>
                </a:lnTo>
                <a:lnTo>
                  <a:pt x="2711246" y="1055789"/>
                </a:lnTo>
                <a:lnTo>
                  <a:pt x="2663166" y="1054777"/>
                </a:lnTo>
                <a:lnTo>
                  <a:pt x="2616772" y="1047508"/>
                </a:lnTo>
                <a:lnTo>
                  <a:pt x="2572503" y="1034381"/>
                </a:lnTo>
                <a:lnTo>
                  <a:pt x="2530796" y="1015796"/>
                </a:lnTo>
                <a:lnTo>
                  <a:pt x="2492091" y="992155"/>
                </a:lnTo>
                <a:lnTo>
                  <a:pt x="2456824" y="963858"/>
                </a:lnTo>
                <a:lnTo>
                  <a:pt x="2425435" y="931305"/>
                </a:lnTo>
                <a:lnTo>
                  <a:pt x="2398361" y="894897"/>
                </a:lnTo>
                <a:lnTo>
                  <a:pt x="2395519" y="889822"/>
                </a:lnTo>
                <a:close/>
              </a:path>
              <a:path w="3409950" h="3105785">
                <a:moveTo>
                  <a:pt x="3290018" y="349224"/>
                </a:moveTo>
                <a:lnTo>
                  <a:pt x="2678849" y="349224"/>
                </a:lnTo>
                <a:lnTo>
                  <a:pt x="2726930" y="350249"/>
                </a:lnTo>
                <a:lnTo>
                  <a:pt x="2773328" y="357526"/>
                </a:lnTo>
                <a:lnTo>
                  <a:pt x="2817603" y="370657"/>
                </a:lnTo>
                <a:lnTo>
                  <a:pt x="2859316" y="389242"/>
                </a:lnTo>
                <a:lnTo>
                  <a:pt x="2898027" y="412881"/>
                </a:lnTo>
                <a:lnTo>
                  <a:pt x="2933299" y="441175"/>
                </a:lnTo>
                <a:lnTo>
                  <a:pt x="2964693" y="473724"/>
                </a:lnTo>
                <a:lnTo>
                  <a:pt x="2991768" y="510128"/>
                </a:lnTo>
                <a:lnTo>
                  <a:pt x="3014087" y="549988"/>
                </a:lnTo>
                <a:lnTo>
                  <a:pt x="3031210" y="592905"/>
                </a:lnTo>
                <a:lnTo>
                  <a:pt x="3042699" y="638478"/>
                </a:lnTo>
                <a:lnTo>
                  <a:pt x="3048114" y="686307"/>
                </a:lnTo>
                <a:lnTo>
                  <a:pt x="3047088" y="734417"/>
                </a:lnTo>
                <a:lnTo>
                  <a:pt x="3039814" y="780842"/>
                </a:lnTo>
                <a:lnTo>
                  <a:pt x="3026691" y="825142"/>
                </a:lnTo>
                <a:lnTo>
                  <a:pt x="3008118" y="866878"/>
                </a:lnTo>
                <a:lnTo>
                  <a:pt x="2984494" y="905612"/>
                </a:lnTo>
                <a:lnTo>
                  <a:pt x="2956218" y="940904"/>
                </a:lnTo>
                <a:lnTo>
                  <a:pt x="2923691" y="972316"/>
                </a:lnTo>
                <a:lnTo>
                  <a:pt x="2887310" y="999407"/>
                </a:lnTo>
                <a:lnTo>
                  <a:pt x="2847476" y="1021739"/>
                </a:lnTo>
                <a:lnTo>
                  <a:pt x="2804588" y="1038872"/>
                </a:lnTo>
                <a:lnTo>
                  <a:pt x="2759045" y="1050369"/>
                </a:lnTo>
                <a:lnTo>
                  <a:pt x="2711246" y="1055789"/>
                </a:lnTo>
                <a:lnTo>
                  <a:pt x="3322409" y="1055789"/>
                </a:lnTo>
                <a:lnTo>
                  <a:pt x="3290018" y="3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522" y="2668470"/>
            <a:ext cx="3055620" cy="2081530"/>
          </a:xfrm>
          <a:custGeom>
            <a:avLst/>
            <a:gdLst/>
            <a:ahLst/>
            <a:cxnLst/>
            <a:rect l="l" t="t" r="r" b="b"/>
            <a:pathLst>
              <a:path w="3055620" h="2081529">
                <a:moveTo>
                  <a:pt x="1086200" y="71504"/>
                </a:moveTo>
                <a:lnTo>
                  <a:pt x="1991038" y="1186716"/>
                </a:lnTo>
                <a:lnTo>
                  <a:pt x="2407665" y="704116"/>
                </a:lnTo>
                <a:lnTo>
                  <a:pt x="2441854" y="672994"/>
                </a:lnTo>
                <a:lnTo>
                  <a:pt x="2480930" y="651497"/>
                </a:lnTo>
                <a:lnTo>
                  <a:pt x="2523121" y="639707"/>
                </a:lnTo>
                <a:lnTo>
                  <a:pt x="2566652" y="637706"/>
                </a:lnTo>
                <a:lnTo>
                  <a:pt x="2609750" y="645577"/>
                </a:lnTo>
                <a:lnTo>
                  <a:pt x="2650638" y="663402"/>
                </a:lnTo>
                <a:lnTo>
                  <a:pt x="2687545" y="691264"/>
                </a:lnTo>
                <a:lnTo>
                  <a:pt x="2917721" y="939587"/>
                </a:lnTo>
                <a:lnTo>
                  <a:pt x="2951794" y="981967"/>
                </a:lnTo>
                <a:lnTo>
                  <a:pt x="2979390" y="1028362"/>
                </a:lnTo>
                <a:lnTo>
                  <a:pt x="3000200" y="1078034"/>
                </a:lnTo>
                <a:lnTo>
                  <a:pt x="3013914" y="1130248"/>
                </a:lnTo>
                <a:lnTo>
                  <a:pt x="3020224" y="1184265"/>
                </a:lnTo>
                <a:lnTo>
                  <a:pt x="3055052" y="1942455"/>
                </a:lnTo>
                <a:lnTo>
                  <a:pt x="37785" y="2080961"/>
                </a:lnTo>
                <a:lnTo>
                  <a:pt x="0" y="1257049"/>
                </a:lnTo>
                <a:lnTo>
                  <a:pt x="1273" y="1203246"/>
                </a:lnTo>
                <a:lnTo>
                  <a:pt x="9948" y="1150508"/>
                </a:lnTo>
                <a:lnTo>
                  <a:pt x="25787" y="1099581"/>
                </a:lnTo>
                <a:lnTo>
                  <a:pt x="48557" y="1051208"/>
                </a:lnTo>
                <a:lnTo>
                  <a:pt x="78019" y="1006135"/>
                </a:lnTo>
                <a:lnTo>
                  <a:pt x="785251" y="73752"/>
                </a:lnTo>
                <a:lnTo>
                  <a:pt x="816784" y="41721"/>
                </a:lnTo>
                <a:lnTo>
                  <a:pt x="853359" y="18747"/>
                </a:lnTo>
                <a:lnTo>
                  <a:pt x="893323" y="4838"/>
                </a:lnTo>
                <a:lnTo>
                  <a:pt x="935026" y="0"/>
                </a:lnTo>
                <a:lnTo>
                  <a:pt x="976816" y="4240"/>
                </a:lnTo>
                <a:lnTo>
                  <a:pt x="1017042" y="17566"/>
                </a:lnTo>
                <a:lnTo>
                  <a:pt x="1054054" y="39985"/>
                </a:lnTo>
                <a:lnTo>
                  <a:pt x="1086200" y="71504"/>
                </a:lnTo>
                <a:close/>
              </a:path>
            </a:pathLst>
          </a:custGeom>
          <a:ln w="634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8278" y="2127873"/>
            <a:ext cx="706121" cy="706755"/>
          </a:xfrm>
          <a:custGeom>
            <a:avLst/>
            <a:gdLst/>
            <a:ahLst/>
            <a:cxnLst/>
            <a:rect l="l" t="t" r="r" b="b"/>
            <a:pathLst>
              <a:path w="706120" h="706755">
                <a:moveTo>
                  <a:pt x="336868" y="0"/>
                </a:moveTo>
                <a:lnTo>
                  <a:pt x="384949" y="1024"/>
                </a:lnTo>
                <a:lnTo>
                  <a:pt x="431346" y="8302"/>
                </a:lnTo>
                <a:lnTo>
                  <a:pt x="475620" y="21433"/>
                </a:lnTo>
                <a:lnTo>
                  <a:pt x="517333" y="40018"/>
                </a:lnTo>
                <a:lnTo>
                  <a:pt x="556044" y="63657"/>
                </a:lnTo>
                <a:lnTo>
                  <a:pt x="591316" y="91951"/>
                </a:lnTo>
                <a:lnTo>
                  <a:pt x="622709" y="124500"/>
                </a:lnTo>
                <a:lnTo>
                  <a:pt x="649784" y="160904"/>
                </a:lnTo>
                <a:lnTo>
                  <a:pt x="672103" y="200764"/>
                </a:lnTo>
                <a:lnTo>
                  <a:pt x="689225" y="243680"/>
                </a:lnTo>
                <a:lnTo>
                  <a:pt x="700713" y="289253"/>
                </a:lnTo>
                <a:lnTo>
                  <a:pt x="706127" y="337083"/>
                </a:lnTo>
                <a:lnTo>
                  <a:pt x="705103" y="385193"/>
                </a:lnTo>
                <a:lnTo>
                  <a:pt x="697830" y="431617"/>
                </a:lnTo>
                <a:lnTo>
                  <a:pt x="684707" y="475917"/>
                </a:lnTo>
                <a:lnTo>
                  <a:pt x="666133" y="517654"/>
                </a:lnTo>
                <a:lnTo>
                  <a:pt x="642508" y="556388"/>
                </a:lnTo>
                <a:lnTo>
                  <a:pt x="614232" y="591680"/>
                </a:lnTo>
                <a:lnTo>
                  <a:pt x="581704" y="623091"/>
                </a:lnTo>
                <a:lnTo>
                  <a:pt x="545323" y="650182"/>
                </a:lnTo>
                <a:lnTo>
                  <a:pt x="505488" y="672514"/>
                </a:lnTo>
                <a:lnTo>
                  <a:pt x="462600" y="689648"/>
                </a:lnTo>
                <a:lnTo>
                  <a:pt x="417057" y="701144"/>
                </a:lnTo>
                <a:lnTo>
                  <a:pt x="369259" y="706564"/>
                </a:lnTo>
                <a:lnTo>
                  <a:pt x="321179" y="705553"/>
                </a:lnTo>
                <a:lnTo>
                  <a:pt x="274785" y="698283"/>
                </a:lnTo>
                <a:lnTo>
                  <a:pt x="230516" y="685156"/>
                </a:lnTo>
                <a:lnTo>
                  <a:pt x="188810" y="666572"/>
                </a:lnTo>
                <a:lnTo>
                  <a:pt x="150105" y="642931"/>
                </a:lnTo>
                <a:lnTo>
                  <a:pt x="114838" y="614633"/>
                </a:lnTo>
                <a:lnTo>
                  <a:pt x="83449" y="582080"/>
                </a:lnTo>
                <a:lnTo>
                  <a:pt x="56376" y="545672"/>
                </a:lnTo>
                <a:lnTo>
                  <a:pt x="34056" y="505809"/>
                </a:lnTo>
                <a:lnTo>
                  <a:pt x="16928" y="462891"/>
                </a:lnTo>
                <a:lnTo>
                  <a:pt x="5429" y="417319"/>
                </a:lnTo>
                <a:lnTo>
                  <a:pt x="0" y="369493"/>
                </a:lnTo>
                <a:lnTo>
                  <a:pt x="1023" y="321383"/>
                </a:lnTo>
                <a:lnTo>
                  <a:pt x="8297" y="274958"/>
                </a:lnTo>
                <a:lnTo>
                  <a:pt x="21420" y="230657"/>
                </a:lnTo>
                <a:lnTo>
                  <a:pt x="39993" y="188919"/>
                </a:lnTo>
                <a:lnTo>
                  <a:pt x="63618" y="150184"/>
                </a:lnTo>
                <a:lnTo>
                  <a:pt x="91894" y="114890"/>
                </a:lnTo>
                <a:lnTo>
                  <a:pt x="124422" y="83477"/>
                </a:lnTo>
                <a:lnTo>
                  <a:pt x="160803" y="56385"/>
                </a:lnTo>
                <a:lnTo>
                  <a:pt x="200638" y="34051"/>
                </a:lnTo>
                <a:lnTo>
                  <a:pt x="243526" y="16917"/>
                </a:lnTo>
                <a:lnTo>
                  <a:pt x="289069" y="5420"/>
                </a:lnTo>
                <a:lnTo>
                  <a:pt x="336868" y="0"/>
                </a:lnTo>
                <a:close/>
              </a:path>
            </a:pathLst>
          </a:custGeom>
          <a:ln w="63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6296" y="1778649"/>
            <a:ext cx="3409950" cy="3105785"/>
          </a:xfrm>
          <a:custGeom>
            <a:avLst/>
            <a:gdLst/>
            <a:ahLst/>
            <a:cxnLst/>
            <a:rect l="l" t="t" r="r" b="b"/>
            <a:pathLst>
              <a:path w="3409950" h="3105785">
                <a:moveTo>
                  <a:pt x="601085" y="122732"/>
                </a:moveTo>
                <a:lnTo>
                  <a:pt x="0" y="150342"/>
                </a:lnTo>
                <a:lnTo>
                  <a:pt x="135465" y="3105175"/>
                </a:lnTo>
                <a:lnTo>
                  <a:pt x="3409461" y="2954845"/>
                </a:lnTo>
                <a:lnTo>
                  <a:pt x="3274008" y="0"/>
                </a:lnTo>
                <a:lnTo>
                  <a:pt x="601085" y="122732"/>
                </a:lnTo>
                <a:close/>
              </a:path>
            </a:pathLst>
          </a:custGeom>
          <a:ln w="634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0072" y="1089191"/>
            <a:ext cx="3574416" cy="4306570"/>
          </a:xfrm>
          <a:custGeom>
            <a:avLst/>
            <a:gdLst/>
            <a:ahLst/>
            <a:cxnLst/>
            <a:rect l="l" t="t" r="r" b="b"/>
            <a:pathLst>
              <a:path w="3574415" h="4306570">
                <a:moveTo>
                  <a:pt x="3564314" y="432561"/>
                </a:moveTo>
                <a:lnTo>
                  <a:pt x="2638399" y="432561"/>
                </a:lnTo>
                <a:lnTo>
                  <a:pt x="2684790" y="434583"/>
                </a:lnTo>
                <a:lnTo>
                  <a:pt x="2728809" y="444520"/>
                </a:lnTo>
                <a:lnTo>
                  <a:pt x="2769701" y="461683"/>
                </a:lnTo>
                <a:lnTo>
                  <a:pt x="2806709" y="485380"/>
                </a:lnTo>
                <a:lnTo>
                  <a:pt x="2839078" y="514918"/>
                </a:lnTo>
                <a:lnTo>
                  <a:pt x="2866050" y="549608"/>
                </a:lnTo>
                <a:lnTo>
                  <a:pt x="2886870" y="588758"/>
                </a:lnTo>
                <a:lnTo>
                  <a:pt x="2900782" y="631676"/>
                </a:lnTo>
                <a:lnTo>
                  <a:pt x="2907029" y="677672"/>
                </a:lnTo>
                <a:lnTo>
                  <a:pt x="3072523" y="4287342"/>
                </a:lnTo>
                <a:lnTo>
                  <a:pt x="3202076" y="4306214"/>
                </a:lnTo>
                <a:lnTo>
                  <a:pt x="3154641" y="3271075"/>
                </a:lnTo>
                <a:lnTo>
                  <a:pt x="3267814" y="3271075"/>
                </a:lnTo>
                <a:lnTo>
                  <a:pt x="3564314" y="432561"/>
                </a:lnTo>
                <a:close/>
              </a:path>
              <a:path w="3574415" h="4306570">
                <a:moveTo>
                  <a:pt x="3267814" y="3271075"/>
                </a:moveTo>
                <a:lnTo>
                  <a:pt x="3154641" y="3271075"/>
                </a:lnTo>
                <a:lnTo>
                  <a:pt x="3266592" y="3282772"/>
                </a:lnTo>
                <a:lnTo>
                  <a:pt x="3267814" y="3271075"/>
                </a:lnTo>
                <a:close/>
              </a:path>
              <a:path w="3574415" h="4306570">
                <a:moveTo>
                  <a:pt x="314096" y="0"/>
                </a:moveTo>
                <a:lnTo>
                  <a:pt x="271043" y="412496"/>
                </a:lnTo>
                <a:lnTo>
                  <a:pt x="11353" y="424395"/>
                </a:lnTo>
                <a:lnTo>
                  <a:pt x="0" y="553720"/>
                </a:lnTo>
                <a:lnTo>
                  <a:pt x="2638399" y="432561"/>
                </a:lnTo>
                <a:lnTo>
                  <a:pt x="3564314" y="432561"/>
                </a:lnTo>
                <a:lnTo>
                  <a:pt x="3573894" y="340855"/>
                </a:lnTo>
                <a:lnTo>
                  <a:pt x="314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0080" y="1089191"/>
            <a:ext cx="3574416" cy="4306570"/>
          </a:xfrm>
          <a:custGeom>
            <a:avLst/>
            <a:gdLst/>
            <a:ahLst/>
            <a:cxnLst/>
            <a:rect l="l" t="t" r="r" b="b"/>
            <a:pathLst>
              <a:path w="3574415" h="4306570">
                <a:moveTo>
                  <a:pt x="3266583" y="3282772"/>
                </a:moveTo>
                <a:lnTo>
                  <a:pt x="3573891" y="340855"/>
                </a:lnTo>
                <a:lnTo>
                  <a:pt x="314098" y="0"/>
                </a:lnTo>
                <a:lnTo>
                  <a:pt x="271045" y="412495"/>
                </a:lnTo>
                <a:lnTo>
                  <a:pt x="11346" y="424395"/>
                </a:lnTo>
                <a:lnTo>
                  <a:pt x="0" y="553719"/>
                </a:lnTo>
                <a:lnTo>
                  <a:pt x="2638400" y="432562"/>
                </a:lnTo>
                <a:lnTo>
                  <a:pt x="2684788" y="434583"/>
                </a:lnTo>
                <a:lnTo>
                  <a:pt x="2728806" y="444520"/>
                </a:lnTo>
                <a:lnTo>
                  <a:pt x="2769696" y="461683"/>
                </a:lnTo>
                <a:lnTo>
                  <a:pt x="2806704" y="485380"/>
                </a:lnTo>
                <a:lnTo>
                  <a:pt x="2839072" y="514918"/>
                </a:lnTo>
                <a:lnTo>
                  <a:pt x="2866044" y="549608"/>
                </a:lnTo>
                <a:lnTo>
                  <a:pt x="2886864" y="588758"/>
                </a:lnTo>
                <a:lnTo>
                  <a:pt x="2900775" y="631676"/>
                </a:lnTo>
                <a:lnTo>
                  <a:pt x="2907021" y="677671"/>
                </a:lnTo>
                <a:lnTo>
                  <a:pt x="3072517" y="4287342"/>
                </a:lnTo>
                <a:lnTo>
                  <a:pt x="3202068" y="4306214"/>
                </a:lnTo>
                <a:lnTo>
                  <a:pt x="3154637" y="3271075"/>
                </a:lnTo>
                <a:lnTo>
                  <a:pt x="3266583" y="3282772"/>
                </a:lnTo>
                <a:close/>
              </a:path>
            </a:pathLst>
          </a:custGeom>
          <a:ln w="634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1425" y="832584"/>
            <a:ext cx="3818890" cy="4563110"/>
          </a:xfrm>
          <a:custGeom>
            <a:avLst/>
            <a:gdLst/>
            <a:ahLst/>
            <a:cxnLst/>
            <a:rect l="l" t="t" r="r" b="b"/>
            <a:pathLst>
              <a:path w="3818890" h="4563110">
                <a:moveTo>
                  <a:pt x="3143288" y="3527681"/>
                </a:moveTo>
                <a:lnTo>
                  <a:pt x="3190709" y="4562820"/>
                </a:lnTo>
                <a:lnTo>
                  <a:pt x="3235865" y="4556036"/>
                </a:lnTo>
                <a:lnTo>
                  <a:pt x="3278341" y="4541708"/>
                </a:lnTo>
                <a:lnTo>
                  <a:pt x="3317310" y="4520482"/>
                </a:lnTo>
                <a:lnTo>
                  <a:pt x="3351949" y="4493008"/>
                </a:lnTo>
                <a:lnTo>
                  <a:pt x="3381429" y="4459933"/>
                </a:lnTo>
                <a:lnTo>
                  <a:pt x="3404925" y="4421906"/>
                </a:lnTo>
                <a:lnTo>
                  <a:pt x="3421612" y="4379574"/>
                </a:lnTo>
                <a:lnTo>
                  <a:pt x="3430663" y="4333585"/>
                </a:lnTo>
                <a:lnTo>
                  <a:pt x="3513620" y="3539378"/>
                </a:lnTo>
                <a:lnTo>
                  <a:pt x="3255238" y="3539378"/>
                </a:lnTo>
                <a:lnTo>
                  <a:pt x="3143288" y="3527681"/>
                </a:lnTo>
                <a:close/>
              </a:path>
              <a:path w="3818890" h="4563110">
                <a:moveTo>
                  <a:pt x="2776948" y="256606"/>
                </a:moveTo>
                <a:lnTo>
                  <a:pt x="302729" y="256606"/>
                </a:lnTo>
                <a:lnTo>
                  <a:pt x="3562540" y="597461"/>
                </a:lnTo>
                <a:lnTo>
                  <a:pt x="3255238" y="3539378"/>
                </a:lnTo>
                <a:lnTo>
                  <a:pt x="3513620" y="3539378"/>
                </a:lnTo>
                <a:lnTo>
                  <a:pt x="3818115" y="624220"/>
                </a:lnTo>
                <a:lnTo>
                  <a:pt x="3818812" y="577790"/>
                </a:lnTo>
                <a:lnTo>
                  <a:pt x="3811470" y="533258"/>
                </a:lnTo>
                <a:lnTo>
                  <a:pt x="3796734" y="491418"/>
                </a:lnTo>
                <a:lnTo>
                  <a:pt x="3775250" y="453069"/>
                </a:lnTo>
                <a:lnTo>
                  <a:pt x="3747664" y="419006"/>
                </a:lnTo>
                <a:lnTo>
                  <a:pt x="3714621" y="390025"/>
                </a:lnTo>
                <a:lnTo>
                  <a:pt x="3676767" y="366924"/>
                </a:lnTo>
                <a:lnTo>
                  <a:pt x="3634749" y="350498"/>
                </a:lnTo>
                <a:lnTo>
                  <a:pt x="3589210" y="341543"/>
                </a:lnTo>
                <a:lnTo>
                  <a:pt x="2776948" y="256606"/>
                </a:lnTo>
                <a:close/>
              </a:path>
              <a:path w="3818890" h="4563110">
                <a:moveTo>
                  <a:pt x="283077" y="0"/>
                </a:moveTo>
                <a:lnTo>
                  <a:pt x="238579" y="7363"/>
                </a:lnTo>
                <a:lnTo>
                  <a:pt x="196776" y="22120"/>
                </a:lnTo>
                <a:lnTo>
                  <a:pt x="158463" y="43626"/>
                </a:lnTo>
                <a:lnTo>
                  <a:pt x="124437" y="71234"/>
                </a:lnTo>
                <a:lnTo>
                  <a:pt x="95493" y="104300"/>
                </a:lnTo>
                <a:lnTo>
                  <a:pt x="72425" y="142177"/>
                </a:lnTo>
                <a:lnTo>
                  <a:pt x="56031" y="184220"/>
                </a:lnTo>
                <a:lnTo>
                  <a:pt x="47104" y="229783"/>
                </a:lnTo>
                <a:lnTo>
                  <a:pt x="0" y="681002"/>
                </a:lnTo>
                <a:lnTo>
                  <a:pt x="259689" y="669102"/>
                </a:lnTo>
                <a:lnTo>
                  <a:pt x="302729" y="256606"/>
                </a:lnTo>
                <a:lnTo>
                  <a:pt x="2776948" y="256606"/>
                </a:lnTo>
                <a:lnTo>
                  <a:pt x="329476" y="675"/>
                </a:lnTo>
                <a:lnTo>
                  <a:pt x="283077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1425" y="832584"/>
            <a:ext cx="3818890" cy="4563110"/>
          </a:xfrm>
          <a:custGeom>
            <a:avLst/>
            <a:gdLst/>
            <a:ahLst/>
            <a:cxnLst/>
            <a:rect l="l" t="t" r="r" b="b"/>
            <a:pathLst>
              <a:path w="3818890" h="4563110">
                <a:moveTo>
                  <a:pt x="3589211" y="341543"/>
                </a:moveTo>
                <a:lnTo>
                  <a:pt x="329481" y="675"/>
                </a:lnTo>
                <a:lnTo>
                  <a:pt x="283081" y="0"/>
                </a:lnTo>
                <a:lnTo>
                  <a:pt x="238582" y="7363"/>
                </a:lnTo>
                <a:lnTo>
                  <a:pt x="196778" y="22120"/>
                </a:lnTo>
                <a:lnTo>
                  <a:pt x="158465" y="43626"/>
                </a:lnTo>
                <a:lnTo>
                  <a:pt x="124438" y="71234"/>
                </a:lnTo>
                <a:lnTo>
                  <a:pt x="95493" y="104300"/>
                </a:lnTo>
                <a:lnTo>
                  <a:pt x="72424" y="142177"/>
                </a:lnTo>
                <a:lnTo>
                  <a:pt x="56029" y="184220"/>
                </a:lnTo>
                <a:lnTo>
                  <a:pt x="47101" y="229783"/>
                </a:lnTo>
                <a:lnTo>
                  <a:pt x="0" y="681002"/>
                </a:lnTo>
                <a:lnTo>
                  <a:pt x="259685" y="669102"/>
                </a:lnTo>
                <a:lnTo>
                  <a:pt x="302738" y="256606"/>
                </a:lnTo>
                <a:lnTo>
                  <a:pt x="3562544" y="597461"/>
                </a:lnTo>
                <a:lnTo>
                  <a:pt x="3255236" y="3539378"/>
                </a:lnTo>
                <a:lnTo>
                  <a:pt x="3143290" y="3527681"/>
                </a:lnTo>
                <a:lnTo>
                  <a:pt x="3190708" y="4562820"/>
                </a:lnTo>
                <a:lnTo>
                  <a:pt x="3235865" y="4556036"/>
                </a:lnTo>
                <a:lnTo>
                  <a:pt x="3278341" y="4541708"/>
                </a:lnTo>
                <a:lnTo>
                  <a:pt x="3317312" y="4520482"/>
                </a:lnTo>
                <a:lnTo>
                  <a:pt x="3351951" y="4493008"/>
                </a:lnTo>
                <a:lnTo>
                  <a:pt x="3381432" y="4459933"/>
                </a:lnTo>
                <a:lnTo>
                  <a:pt x="3404930" y="4421906"/>
                </a:lnTo>
                <a:lnTo>
                  <a:pt x="3421618" y="4379574"/>
                </a:lnTo>
                <a:lnTo>
                  <a:pt x="3430670" y="4333585"/>
                </a:lnTo>
                <a:lnTo>
                  <a:pt x="3818117" y="624220"/>
                </a:lnTo>
                <a:lnTo>
                  <a:pt x="3818812" y="577790"/>
                </a:lnTo>
                <a:lnTo>
                  <a:pt x="3811469" y="533258"/>
                </a:lnTo>
                <a:lnTo>
                  <a:pt x="3796733" y="491418"/>
                </a:lnTo>
                <a:lnTo>
                  <a:pt x="3775249" y="453069"/>
                </a:lnTo>
                <a:lnTo>
                  <a:pt x="3747664" y="419006"/>
                </a:lnTo>
                <a:lnTo>
                  <a:pt x="3714622" y="390025"/>
                </a:lnTo>
                <a:lnTo>
                  <a:pt x="3676769" y="366924"/>
                </a:lnTo>
                <a:lnTo>
                  <a:pt x="3634750" y="350498"/>
                </a:lnTo>
                <a:lnTo>
                  <a:pt x="3589211" y="341543"/>
                </a:lnTo>
                <a:close/>
              </a:path>
            </a:pathLst>
          </a:custGeom>
          <a:ln w="634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9502" y="1521753"/>
            <a:ext cx="3958591" cy="4390390"/>
          </a:xfrm>
          <a:custGeom>
            <a:avLst/>
            <a:gdLst/>
            <a:ahLst/>
            <a:cxnLst/>
            <a:rect l="l" t="t" r="r" b="b"/>
            <a:pathLst>
              <a:path w="3958590" h="4390390">
                <a:moveTo>
                  <a:pt x="3518979" y="0"/>
                </a:moveTo>
                <a:lnTo>
                  <a:pt x="244970" y="150342"/>
                </a:lnTo>
                <a:lnTo>
                  <a:pt x="199003" y="156593"/>
                </a:lnTo>
                <a:lnTo>
                  <a:pt x="156111" y="170513"/>
                </a:lnTo>
                <a:lnTo>
                  <a:pt x="116985" y="191345"/>
                </a:lnTo>
                <a:lnTo>
                  <a:pt x="82316" y="218332"/>
                </a:lnTo>
                <a:lnTo>
                  <a:pt x="52794" y="250716"/>
                </a:lnTo>
                <a:lnTo>
                  <a:pt x="29110" y="287740"/>
                </a:lnTo>
                <a:lnTo>
                  <a:pt x="11956" y="328646"/>
                </a:lnTo>
                <a:lnTo>
                  <a:pt x="2022" y="372676"/>
                </a:lnTo>
                <a:lnTo>
                  <a:pt x="0" y="419074"/>
                </a:lnTo>
                <a:lnTo>
                  <a:pt x="170878" y="4144708"/>
                </a:lnTo>
                <a:lnTo>
                  <a:pt x="177125" y="4190703"/>
                </a:lnTo>
                <a:lnTo>
                  <a:pt x="191037" y="4233621"/>
                </a:lnTo>
                <a:lnTo>
                  <a:pt x="211855" y="4272772"/>
                </a:lnTo>
                <a:lnTo>
                  <a:pt x="238823" y="4307462"/>
                </a:lnTo>
                <a:lnTo>
                  <a:pt x="271185" y="4337002"/>
                </a:lnTo>
                <a:lnTo>
                  <a:pt x="308184" y="4360700"/>
                </a:lnTo>
                <a:lnTo>
                  <a:pt x="349062" y="4377865"/>
                </a:lnTo>
                <a:lnTo>
                  <a:pt x="393064" y="4387806"/>
                </a:lnTo>
                <a:lnTo>
                  <a:pt x="439432" y="4389831"/>
                </a:lnTo>
                <a:lnTo>
                  <a:pt x="3713441" y="4239488"/>
                </a:lnTo>
                <a:lnTo>
                  <a:pt x="3759411" y="4233238"/>
                </a:lnTo>
                <a:lnTo>
                  <a:pt x="3802305" y="4219317"/>
                </a:lnTo>
                <a:lnTo>
                  <a:pt x="3841432" y="4198485"/>
                </a:lnTo>
                <a:lnTo>
                  <a:pt x="3876101" y="4171499"/>
                </a:lnTo>
                <a:lnTo>
                  <a:pt x="3905622" y="4139116"/>
                </a:lnTo>
                <a:lnTo>
                  <a:pt x="3929304" y="4102094"/>
                </a:lnTo>
                <a:lnTo>
                  <a:pt x="3946457" y="4061190"/>
                </a:lnTo>
                <a:lnTo>
                  <a:pt x="3956389" y="4017163"/>
                </a:lnTo>
                <a:lnTo>
                  <a:pt x="3958412" y="3970769"/>
                </a:lnTo>
                <a:lnTo>
                  <a:pt x="3930504" y="3362071"/>
                </a:lnTo>
                <a:lnTo>
                  <a:pt x="392252" y="3362071"/>
                </a:lnTo>
                <a:lnTo>
                  <a:pt x="256794" y="407225"/>
                </a:lnTo>
                <a:lnTo>
                  <a:pt x="3530803" y="256895"/>
                </a:lnTo>
                <a:lnTo>
                  <a:pt x="3788136" y="256895"/>
                </a:lnTo>
                <a:lnTo>
                  <a:pt x="3787597" y="245122"/>
                </a:lnTo>
                <a:lnTo>
                  <a:pt x="3781349" y="199127"/>
                </a:lnTo>
                <a:lnTo>
                  <a:pt x="3767437" y="156207"/>
                </a:lnTo>
                <a:lnTo>
                  <a:pt x="3746618" y="117056"/>
                </a:lnTo>
                <a:lnTo>
                  <a:pt x="3719646" y="82364"/>
                </a:lnTo>
                <a:lnTo>
                  <a:pt x="3687279" y="52823"/>
                </a:lnTo>
                <a:lnTo>
                  <a:pt x="3650272" y="29124"/>
                </a:lnTo>
                <a:lnTo>
                  <a:pt x="3609382" y="11960"/>
                </a:lnTo>
                <a:lnTo>
                  <a:pt x="3565366" y="2021"/>
                </a:lnTo>
                <a:lnTo>
                  <a:pt x="3518979" y="0"/>
                </a:lnTo>
                <a:close/>
              </a:path>
              <a:path w="3958590" h="4390390">
                <a:moveTo>
                  <a:pt x="3788136" y="256895"/>
                </a:moveTo>
                <a:lnTo>
                  <a:pt x="3530803" y="256895"/>
                </a:lnTo>
                <a:lnTo>
                  <a:pt x="3666274" y="3211741"/>
                </a:lnTo>
                <a:lnTo>
                  <a:pt x="392252" y="3362071"/>
                </a:lnTo>
                <a:lnTo>
                  <a:pt x="3930504" y="3362071"/>
                </a:lnTo>
                <a:lnTo>
                  <a:pt x="3788136" y="256895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6299" y="1778649"/>
            <a:ext cx="3409950" cy="3105785"/>
          </a:xfrm>
          <a:custGeom>
            <a:avLst/>
            <a:gdLst/>
            <a:ahLst/>
            <a:cxnLst/>
            <a:rect l="l" t="t" r="r" b="b"/>
            <a:pathLst>
              <a:path w="3409950" h="3105785">
                <a:moveTo>
                  <a:pt x="3274008" y="0"/>
                </a:moveTo>
                <a:lnTo>
                  <a:pt x="3409474" y="2954845"/>
                </a:lnTo>
                <a:lnTo>
                  <a:pt x="135465" y="3105175"/>
                </a:lnTo>
                <a:lnTo>
                  <a:pt x="0" y="150329"/>
                </a:lnTo>
                <a:lnTo>
                  <a:pt x="601085" y="122732"/>
                </a:lnTo>
                <a:lnTo>
                  <a:pt x="3274008" y="0"/>
                </a:lnTo>
                <a:close/>
              </a:path>
            </a:pathLst>
          </a:custGeom>
          <a:ln w="634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9505" y="1521753"/>
            <a:ext cx="3958591" cy="4390390"/>
          </a:xfrm>
          <a:custGeom>
            <a:avLst/>
            <a:gdLst/>
            <a:ahLst/>
            <a:cxnLst/>
            <a:rect l="l" t="t" r="r" b="b"/>
            <a:pathLst>
              <a:path w="3958590" h="4390390">
                <a:moveTo>
                  <a:pt x="3518971" y="0"/>
                </a:moveTo>
                <a:lnTo>
                  <a:pt x="880571" y="121157"/>
                </a:lnTo>
                <a:lnTo>
                  <a:pt x="244975" y="150342"/>
                </a:lnTo>
                <a:lnTo>
                  <a:pt x="199007" y="156593"/>
                </a:lnTo>
                <a:lnTo>
                  <a:pt x="156115" y="170513"/>
                </a:lnTo>
                <a:lnTo>
                  <a:pt x="116988" y="191345"/>
                </a:lnTo>
                <a:lnTo>
                  <a:pt x="82319" y="218332"/>
                </a:lnTo>
                <a:lnTo>
                  <a:pt x="52796" y="250716"/>
                </a:lnTo>
                <a:lnTo>
                  <a:pt x="29113" y="287740"/>
                </a:lnTo>
                <a:lnTo>
                  <a:pt x="11958" y="328646"/>
                </a:lnTo>
                <a:lnTo>
                  <a:pt x="2023" y="372676"/>
                </a:lnTo>
                <a:lnTo>
                  <a:pt x="0" y="419074"/>
                </a:lnTo>
                <a:lnTo>
                  <a:pt x="170877" y="4144708"/>
                </a:lnTo>
                <a:lnTo>
                  <a:pt x="177123" y="4190703"/>
                </a:lnTo>
                <a:lnTo>
                  <a:pt x="191034" y="4233621"/>
                </a:lnTo>
                <a:lnTo>
                  <a:pt x="211852" y="4272772"/>
                </a:lnTo>
                <a:lnTo>
                  <a:pt x="238821" y="4307462"/>
                </a:lnTo>
                <a:lnTo>
                  <a:pt x="271183" y="4337002"/>
                </a:lnTo>
                <a:lnTo>
                  <a:pt x="308183" y="4360700"/>
                </a:lnTo>
                <a:lnTo>
                  <a:pt x="349062" y="4377865"/>
                </a:lnTo>
                <a:lnTo>
                  <a:pt x="393065" y="4387806"/>
                </a:lnTo>
                <a:lnTo>
                  <a:pt x="439435" y="4389831"/>
                </a:lnTo>
                <a:lnTo>
                  <a:pt x="3713444" y="4239488"/>
                </a:lnTo>
                <a:lnTo>
                  <a:pt x="3759411" y="4233238"/>
                </a:lnTo>
                <a:lnTo>
                  <a:pt x="3802303" y="4219317"/>
                </a:lnTo>
                <a:lnTo>
                  <a:pt x="3841430" y="4198485"/>
                </a:lnTo>
                <a:lnTo>
                  <a:pt x="3876099" y="4171499"/>
                </a:lnTo>
                <a:lnTo>
                  <a:pt x="3905620" y="4139116"/>
                </a:lnTo>
                <a:lnTo>
                  <a:pt x="3929302" y="4102094"/>
                </a:lnTo>
                <a:lnTo>
                  <a:pt x="3946455" y="4061190"/>
                </a:lnTo>
                <a:lnTo>
                  <a:pt x="3956386" y="4017163"/>
                </a:lnTo>
                <a:lnTo>
                  <a:pt x="3958406" y="3970769"/>
                </a:lnTo>
                <a:lnTo>
                  <a:pt x="3953088" y="3854792"/>
                </a:lnTo>
                <a:lnTo>
                  <a:pt x="3787592" y="245122"/>
                </a:lnTo>
                <a:lnTo>
                  <a:pt x="3781346" y="199127"/>
                </a:lnTo>
                <a:lnTo>
                  <a:pt x="3767435" y="156207"/>
                </a:lnTo>
                <a:lnTo>
                  <a:pt x="3746615" y="117056"/>
                </a:lnTo>
                <a:lnTo>
                  <a:pt x="3719643" y="82364"/>
                </a:lnTo>
                <a:lnTo>
                  <a:pt x="3687275" y="52823"/>
                </a:lnTo>
                <a:lnTo>
                  <a:pt x="3650267" y="29124"/>
                </a:lnTo>
                <a:lnTo>
                  <a:pt x="3609377" y="11960"/>
                </a:lnTo>
                <a:lnTo>
                  <a:pt x="3565359" y="2021"/>
                </a:lnTo>
                <a:lnTo>
                  <a:pt x="3518971" y="0"/>
                </a:lnTo>
                <a:close/>
              </a:path>
            </a:pathLst>
          </a:custGeom>
          <a:ln w="63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6529" y="2668460"/>
            <a:ext cx="3055620" cy="2081530"/>
          </a:xfrm>
          <a:custGeom>
            <a:avLst/>
            <a:gdLst/>
            <a:ahLst/>
            <a:cxnLst/>
            <a:rect l="l" t="t" r="r" b="b"/>
            <a:pathLst>
              <a:path w="3055620" h="2081529">
                <a:moveTo>
                  <a:pt x="935020" y="0"/>
                </a:moveTo>
                <a:lnTo>
                  <a:pt x="893316" y="4838"/>
                </a:lnTo>
                <a:lnTo>
                  <a:pt x="853353" y="18749"/>
                </a:lnTo>
                <a:lnTo>
                  <a:pt x="816781" y="41726"/>
                </a:lnTo>
                <a:lnTo>
                  <a:pt x="785253" y="73761"/>
                </a:lnTo>
                <a:lnTo>
                  <a:pt x="78016" y="1006144"/>
                </a:lnTo>
                <a:lnTo>
                  <a:pt x="48555" y="1051216"/>
                </a:lnTo>
                <a:lnTo>
                  <a:pt x="25786" y="1099587"/>
                </a:lnTo>
                <a:lnTo>
                  <a:pt x="9947" y="1150513"/>
                </a:lnTo>
                <a:lnTo>
                  <a:pt x="1272" y="1203251"/>
                </a:lnTo>
                <a:lnTo>
                  <a:pt x="0" y="1257058"/>
                </a:lnTo>
                <a:lnTo>
                  <a:pt x="37782" y="2080958"/>
                </a:lnTo>
                <a:lnTo>
                  <a:pt x="3055048" y="1942452"/>
                </a:lnTo>
                <a:lnTo>
                  <a:pt x="3020338" y="1186726"/>
                </a:lnTo>
                <a:lnTo>
                  <a:pt x="1991042" y="1186726"/>
                </a:lnTo>
                <a:lnTo>
                  <a:pt x="1086205" y="71513"/>
                </a:lnTo>
                <a:lnTo>
                  <a:pt x="1054056" y="39990"/>
                </a:lnTo>
                <a:lnTo>
                  <a:pt x="1017041" y="17568"/>
                </a:lnTo>
                <a:lnTo>
                  <a:pt x="976812" y="4241"/>
                </a:lnTo>
                <a:lnTo>
                  <a:pt x="935020" y="0"/>
                </a:lnTo>
                <a:close/>
              </a:path>
              <a:path w="3055620" h="2081529">
                <a:moveTo>
                  <a:pt x="2566650" y="637712"/>
                </a:moveTo>
                <a:lnTo>
                  <a:pt x="2523117" y="639713"/>
                </a:lnTo>
                <a:lnTo>
                  <a:pt x="2480923" y="651502"/>
                </a:lnTo>
                <a:lnTo>
                  <a:pt x="2441844" y="672996"/>
                </a:lnTo>
                <a:lnTo>
                  <a:pt x="2407653" y="704113"/>
                </a:lnTo>
                <a:lnTo>
                  <a:pt x="1991042" y="1186726"/>
                </a:lnTo>
                <a:lnTo>
                  <a:pt x="3020338" y="1186726"/>
                </a:lnTo>
                <a:lnTo>
                  <a:pt x="3013913" y="1130251"/>
                </a:lnTo>
                <a:lnTo>
                  <a:pt x="3000199" y="1078041"/>
                </a:lnTo>
                <a:lnTo>
                  <a:pt x="2979390" y="1028370"/>
                </a:lnTo>
                <a:lnTo>
                  <a:pt x="2951795" y="981976"/>
                </a:lnTo>
                <a:lnTo>
                  <a:pt x="2917723" y="939596"/>
                </a:lnTo>
                <a:lnTo>
                  <a:pt x="2687535" y="691261"/>
                </a:lnTo>
                <a:lnTo>
                  <a:pt x="2650634" y="663403"/>
                </a:lnTo>
                <a:lnTo>
                  <a:pt x="2609747" y="645581"/>
                </a:lnTo>
                <a:lnTo>
                  <a:pt x="2566650" y="637712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6529" y="2668460"/>
            <a:ext cx="3055620" cy="2081530"/>
          </a:xfrm>
          <a:custGeom>
            <a:avLst/>
            <a:gdLst/>
            <a:ahLst/>
            <a:cxnLst/>
            <a:rect l="l" t="t" r="r" b="b"/>
            <a:pathLst>
              <a:path w="3055620" h="2081529">
                <a:moveTo>
                  <a:pt x="0" y="1257058"/>
                </a:moveTo>
                <a:lnTo>
                  <a:pt x="37785" y="2080958"/>
                </a:lnTo>
                <a:lnTo>
                  <a:pt x="3055052" y="1942452"/>
                </a:lnTo>
                <a:lnTo>
                  <a:pt x="3020224" y="1184262"/>
                </a:lnTo>
                <a:lnTo>
                  <a:pt x="3013914" y="1130251"/>
                </a:lnTo>
                <a:lnTo>
                  <a:pt x="3000200" y="1078041"/>
                </a:lnTo>
                <a:lnTo>
                  <a:pt x="2979390" y="1028370"/>
                </a:lnTo>
                <a:lnTo>
                  <a:pt x="2951794" y="981976"/>
                </a:lnTo>
                <a:lnTo>
                  <a:pt x="2917721" y="939596"/>
                </a:lnTo>
                <a:lnTo>
                  <a:pt x="2687532" y="691260"/>
                </a:lnTo>
                <a:lnTo>
                  <a:pt x="2650630" y="663403"/>
                </a:lnTo>
                <a:lnTo>
                  <a:pt x="2609742" y="645581"/>
                </a:lnTo>
                <a:lnTo>
                  <a:pt x="2566645" y="637712"/>
                </a:lnTo>
                <a:lnTo>
                  <a:pt x="2523113" y="639713"/>
                </a:lnTo>
                <a:lnTo>
                  <a:pt x="2480920" y="651502"/>
                </a:lnTo>
                <a:lnTo>
                  <a:pt x="2441842" y="672996"/>
                </a:lnTo>
                <a:lnTo>
                  <a:pt x="2407653" y="704113"/>
                </a:lnTo>
                <a:lnTo>
                  <a:pt x="1991038" y="1186726"/>
                </a:lnTo>
                <a:lnTo>
                  <a:pt x="1086200" y="71513"/>
                </a:lnTo>
                <a:lnTo>
                  <a:pt x="1054053" y="39990"/>
                </a:lnTo>
                <a:lnTo>
                  <a:pt x="1017040" y="17568"/>
                </a:lnTo>
                <a:lnTo>
                  <a:pt x="976812" y="4241"/>
                </a:lnTo>
                <a:lnTo>
                  <a:pt x="935021" y="0"/>
                </a:lnTo>
                <a:lnTo>
                  <a:pt x="893317" y="4838"/>
                </a:lnTo>
                <a:lnTo>
                  <a:pt x="853353" y="18749"/>
                </a:lnTo>
                <a:lnTo>
                  <a:pt x="816781" y="41726"/>
                </a:lnTo>
                <a:lnTo>
                  <a:pt x="785251" y="73761"/>
                </a:lnTo>
                <a:lnTo>
                  <a:pt x="78019" y="1006144"/>
                </a:lnTo>
                <a:lnTo>
                  <a:pt x="48557" y="1051216"/>
                </a:lnTo>
                <a:lnTo>
                  <a:pt x="25787" y="1099587"/>
                </a:lnTo>
                <a:lnTo>
                  <a:pt x="9948" y="1150513"/>
                </a:lnTo>
                <a:lnTo>
                  <a:pt x="1273" y="1203251"/>
                </a:lnTo>
                <a:lnTo>
                  <a:pt x="0" y="1257058"/>
                </a:lnTo>
                <a:close/>
              </a:path>
            </a:pathLst>
          </a:custGeom>
          <a:ln w="634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58292" y="2127873"/>
            <a:ext cx="706121" cy="706755"/>
          </a:xfrm>
          <a:custGeom>
            <a:avLst/>
            <a:gdLst/>
            <a:ahLst/>
            <a:cxnLst/>
            <a:rect l="l" t="t" r="r" b="b"/>
            <a:pathLst>
              <a:path w="706120" h="706755">
                <a:moveTo>
                  <a:pt x="336867" y="0"/>
                </a:moveTo>
                <a:lnTo>
                  <a:pt x="289068" y="5420"/>
                </a:lnTo>
                <a:lnTo>
                  <a:pt x="243524" y="16917"/>
                </a:lnTo>
                <a:lnTo>
                  <a:pt x="200635" y="34051"/>
                </a:lnTo>
                <a:lnTo>
                  <a:pt x="160800" y="56385"/>
                </a:lnTo>
                <a:lnTo>
                  <a:pt x="124419" y="83477"/>
                </a:lnTo>
                <a:lnTo>
                  <a:pt x="91890" y="114890"/>
                </a:lnTo>
                <a:lnTo>
                  <a:pt x="63614" y="150184"/>
                </a:lnTo>
                <a:lnTo>
                  <a:pt x="39990" y="188919"/>
                </a:lnTo>
                <a:lnTo>
                  <a:pt x="21417" y="230657"/>
                </a:lnTo>
                <a:lnTo>
                  <a:pt x="8294" y="274958"/>
                </a:lnTo>
                <a:lnTo>
                  <a:pt x="1022" y="321383"/>
                </a:lnTo>
                <a:lnTo>
                  <a:pt x="0" y="369493"/>
                </a:lnTo>
                <a:lnTo>
                  <a:pt x="5427" y="417319"/>
                </a:lnTo>
                <a:lnTo>
                  <a:pt x="16923" y="462891"/>
                </a:lnTo>
                <a:lnTo>
                  <a:pt x="34049" y="505809"/>
                </a:lnTo>
                <a:lnTo>
                  <a:pt x="56367" y="545672"/>
                </a:lnTo>
                <a:lnTo>
                  <a:pt x="83439" y="582080"/>
                </a:lnTo>
                <a:lnTo>
                  <a:pt x="114827" y="614633"/>
                </a:lnTo>
                <a:lnTo>
                  <a:pt x="150092" y="642931"/>
                </a:lnTo>
                <a:lnTo>
                  <a:pt x="188797" y="666572"/>
                </a:lnTo>
                <a:lnTo>
                  <a:pt x="230503" y="685156"/>
                </a:lnTo>
                <a:lnTo>
                  <a:pt x="274773" y="698283"/>
                </a:lnTo>
                <a:lnTo>
                  <a:pt x="321169" y="705553"/>
                </a:lnTo>
                <a:lnTo>
                  <a:pt x="369252" y="706564"/>
                </a:lnTo>
                <a:lnTo>
                  <a:pt x="417051" y="701144"/>
                </a:lnTo>
                <a:lnTo>
                  <a:pt x="462595" y="689648"/>
                </a:lnTo>
                <a:lnTo>
                  <a:pt x="505484" y="672514"/>
                </a:lnTo>
                <a:lnTo>
                  <a:pt x="545319" y="650182"/>
                </a:lnTo>
                <a:lnTo>
                  <a:pt x="581700" y="623091"/>
                </a:lnTo>
                <a:lnTo>
                  <a:pt x="614229" y="591680"/>
                </a:lnTo>
                <a:lnTo>
                  <a:pt x="642505" y="556388"/>
                </a:lnTo>
                <a:lnTo>
                  <a:pt x="666129" y="517654"/>
                </a:lnTo>
                <a:lnTo>
                  <a:pt x="684702" y="475917"/>
                </a:lnTo>
                <a:lnTo>
                  <a:pt x="697825" y="431617"/>
                </a:lnTo>
                <a:lnTo>
                  <a:pt x="705097" y="385193"/>
                </a:lnTo>
                <a:lnTo>
                  <a:pt x="706120" y="337083"/>
                </a:lnTo>
                <a:lnTo>
                  <a:pt x="700707" y="289253"/>
                </a:lnTo>
                <a:lnTo>
                  <a:pt x="689220" y="243680"/>
                </a:lnTo>
                <a:lnTo>
                  <a:pt x="672098" y="200764"/>
                </a:lnTo>
                <a:lnTo>
                  <a:pt x="649780" y="160904"/>
                </a:lnTo>
                <a:lnTo>
                  <a:pt x="622705" y="124500"/>
                </a:lnTo>
                <a:lnTo>
                  <a:pt x="591311" y="91951"/>
                </a:lnTo>
                <a:lnTo>
                  <a:pt x="556040" y="63657"/>
                </a:lnTo>
                <a:lnTo>
                  <a:pt x="517328" y="40018"/>
                </a:lnTo>
                <a:lnTo>
                  <a:pt x="475616" y="21433"/>
                </a:lnTo>
                <a:lnTo>
                  <a:pt x="431342" y="8302"/>
                </a:lnTo>
                <a:lnTo>
                  <a:pt x="384946" y="1024"/>
                </a:lnTo>
                <a:lnTo>
                  <a:pt x="336867" y="0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8285" y="2127873"/>
            <a:ext cx="706121" cy="706755"/>
          </a:xfrm>
          <a:custGeom>
            <a:avLst/>
            <a:gdLst/>
            <a:ahLst/>
            <a:cxnLst/>
            <a:rect l="l" t="t" r="r" b="b"/>
            <a:pathLst>
              <a:path w="706120" h="706755">
                <a:moveTo>
                  <a:pt x="369259" y="706564"/>
                </a:moveTo>
                <a:lnTo>
                  <a:pt x="417057" y="701144"/>
                </a:lnTo>
                <a:lnTo>
                  <a:pt x="462600" y="689648"/>
                </a:lnTo>
                <a:lnTo>
                  <a:pt x="505488" y="672514"/>
                </a:lnTo>
                <a:lnTo>
                  <a:pt x="545323" y="650182"/>
                </a:lnTo>
                <a:lnTo>
                  <a:pt x="581704" y="623091"/>
                </a:lnTo>
                <a:lnTo>
                  <a:pt x="614232" y="591680"/>
                </a:lnTo>
                <a:lnTo>
                  <a:pt x="642508" y="556388"/>
                </a:lnTo>
                <a:lnTo>
                  <a:pt x="666133" y="517654"/>
                </a:lnTo>
                <a:lnTo>
                  <a:pt x="684707" y="475917"/>
                </a:lnTo>
                <a:lnTo>
                  <a:pt x="697830" y="431617"/>
                </a:lnTo>
                <a:lnTo>
                  <a:pt x="705103" y="385193"/>
                </a:lnTo>
                <a:lnTo>
                  <a:pt x="706127" y="337083"/>
                </a:lnTo>
                <a:lnTo>
                  <a:pt x="700713" y="289253"/>
                </a:lnTo>
                <a:lnTo>
                  <a:pt x="689225" y="243680"/>
                </a:lnTo>
                <a:lnTo>
                  <a:pt x="672103" y="200764"/>
                </a:lnTo>
                <a:lnTo>
                  <a:pt x="649784" y="160904"/>
                </a:lnTo>
                <a:lnTo>
                  <a:pt x="622709" y="124500"/>
                </a:lnTo>
                <a:lnTo>
                  <a:pt x="591316" y="91951"/>
                </a:lnTo>
                <a:lnTo>
                  <a:pt x="556044" y="63657"/>
                </a:lnTo>
                <a:lnTo>
                  <a:pt x="517333" y="40018"/>
                </a:lnTo>
                <a:lnTo>
                  <a:pt x="475620" y="21433"/>
                </a:lnTo>
                <a:lnTo>
                  <a:pt x="431346" y="8302"/>
                </a:lnTo>
                <a:lnTo>
                  <a:pt x="384949" y="1024"/>
                </a:lnTo>
                <a:lnTo>
                  <a:pt x="336868" y="0"/>
                </a:lnTo>
                <a:lnTo>
                  <a:pt x="289069" y="5420"/>
                </a:lnTo>
                <a:lnTo>
                  <a:pt x="243526" y="16917"/>
                </a:lnTo>
                <a:lnTo>
                  <a:pt x="200638" y="34051"/>
                </a:lnTo>
                <a:lnTo>
                  <a:pt x="160803" y="56385"/>
                </a:lnTo>
                <a:lnTo>
                  <a:pt x="124422" y="83477"/>
                </a:lnTo>
                <a:lnTo>
                  <a:pt x="91894" y="114890"/>
                </a:lnTo>
                <a:lnTo>
                  <a:pt x="63618" y="150184"/>
                </a:lnTo>
                <a:lnTo>
                  <a:pt x="39993" y="188919"/>
                </a:lnTo>
                <a:lnTo>
                  <a:pt x="21420" y="230657"/>
                </a:lnTo>
                <a:lnTo>
                  <a:pt x="8297" y="274958"/>
                </a:lnTo>
                <a:lnTo>
                  <a:pt x="1023" y="321383"/>
                </a:lnTo>
                <a:lnTo>
                  <a:pt x="0" y="369493"/>
                </a:lnTo>
                <a:lnTo>
                  <a:pt x="5429" y="417319"/>
                </a:lnTo>
                <a:lnTo>
                  <a:pt x="16927" y="462891"/>
                </a:lnTo>
                <a:lnTo>
                  <a:pt x="34054" y="505809"/>
                </a:lnTo>
                <a:lnTo>
                  <a:pt x="56373" y="545672"/>
                </a:lnTo>
                <a:lnTo>
                  <a:pt x="83445" y="582080"/>
                </a:lnTo>
                <a:lnTo>
                  <a:pt x="114834" y="614633"/>
                </a:lnTo>
                <a:lnTo>
                  <a:pt x="150099" y="642931"/>
                </a:lnTo>
                <a:lnTo>
                  <a:pt x="188805" y="666572"/>
                </a:lnTo>
                <a:lnTo>
                  <a:pt x="230511" y="685156"/>
                </a:lnTo>
                <a:lnTo>
                  <a:pt x="274781" y="698283"/>
                </a:lnTo>
                <a:lnTo>
                  <a:pt x="321176" y="705553"/>
                </a:lnTo>
                <a:lnTo>
                  <a:pt x="369259" y="706564"/>
                </a:lnTo>
                <a:close/>
              </a:path>
            </a:pathLst>
          </a:custGeom>
          <a:ln w="63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3396" y="1460500"/>
            <a:ext cx="210185" cy="152400"/>
          </a:xfrm>
          <a:custGeom>
            <a:avLst/>
            <a:gdLst/>
            <a:ahLst/>
            <a:cxnLst/>
            <a:rect l="l" t="t" r="r" b="b"/>
            <a:pathLst>
              <a:path w="210185" h="152400">
                <a:moveTo>
                  <a:pt x="209803" y="0"/>
                </a:moveTo>
                <a:lnTo>
                  <a:pt x="13220" y="12700"/>
                </a:lnTo>
                <a:lnTo>
                  <a:pt x="0" y="152400"/>
                </a:lnTo>
                <a:lnTo>
                  <a:pt x="197103" y="139700"/>
                </a:lnTo>
                <a:lnTo>
                  <a:pt x="209803" y="0"/>
                </a:lnTo>
                <a:close/>
              </a:path>
            </a:pathLst>
          </a:custGeom>
          <a:solidFill>
            <a:srgbClr val="E57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07058" y="4384154"/>
            <a:ext cx="247014" cy="975360"/>
          </a:xfrm>
          <a:custGeom>
            <a:avLst/>
            <a:gdLst/>
            <a:ahLst/>
            <a:cxnLst/>
            <a:rect l="l" t="t" r="r" b="b"/>
            <a:pathLst>
              <a:path w="247015" h="975360">
                <a:moveTo>
                  <a:pt x="0" y="0"/>
                </a:moveTo>
                <a:lnTo>
                  <a:pt x="40271" y="953846"/>
                </a:lnTo>
                <a:lnTo>
                  <a:pt x="162585" y="975067"/>
                </a:lnTo>
                <a:lnTo>
                  <a:pt x="246926" y="778306"/>
                </a:lnTo>
                <a:lnTo>
                  <a:pt x="207365" y="81572"/>
                </a:lnTo>
                <a:lnTo>
                  <a:pt x="120853" y="13766"/>
                </a:lnTo>
                <a:lnTo>
                  <a:pt x="0" y="0"/>
                </a:lnTo>
                <a:close/>
              </a:path>
            </a:pathLst>
          </a:custGeom>
          <a:solidFill>
            <a:srgbClr val="E57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789" y="1467371"/>
            <a:ext cx="4126433" cy="4555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89564" y="1647965"/>
            <a:ext cx="3624579" cy="3362325"/>
          </a:xfrm>
          <a:custGeom>
            <a:avLst/>
            <a:gdLst/>
            <a:ahLst/>
            <a:cxnLst/>
            <a:rect l="l" t="t" r="r" b="b"/>
            <a:pathLst>
              <a:path w="3624579" h="3362325">
                <a:moveTo>
                  <a:pt x="3486454" y="0"/>
                </a:moveTo>
                <a:lnTo>
                  <a:pt x="0" y="169176"/>
                </a:lnTo>
                <a:lnTo>
                  <a:pt x="158953" y="3362274"/>
                </a:lnTo>
                <a:lnTo>
                  <a:pt x="3624211" y="3203676"/>
                </a:lnTo>
                <a:lnTo>
                  <a:pt x="3486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9530" y="1530566"/>
            <a:ext cx="3962401" cy="4381500"/>
          </a:xfrm>
          <a:custGeom>
            <a:avLst/>
            <a:gdLst/>
            <a:ahLst/>
            <a:cxnLst/>
            <a:rect l="l" t="t" r="r" b="b"/>
            <a:pathLst>
              <a:path w="3962400" h="4381500">
                <a:moveTo>
                  <a:pt x="3522014" y="0"/>
                </a:moveTo>
                <a:lnTo>
                  <a:pt x="245186" y="150037"/>
                </a:lnTo>
                <a:lnTo>
                  <a:pt x="199178" y="156275"/>
                </a:lnTo>
                <a:lnTo>
                  <a:pt x="156249" y="170168"/>
                </a:lnTo>
                <a:lnTo>
                  <a:pt x="117089" y="190959"/>
                </a:lnTo>
                <a:lnTo>
                  <a:pt x="82389" y="217892"/>
                </a:lnTo>
                <a:lnTo>
                  <a:pt x="52842" y="250211"/>
                </a:lnTo>
                <a:lnTo>
                  <a:pt x="29138" y="287162"/>
                </a:lnTo>
                <a:lnTo>
                  <a:pt x="11969" y="327986"/>
                </a:lnTo>
                <a:lnTo>
                  <a:pt x="2025" y="371930"/>
                </a:lnTo>
                <a:lnTo>
                  <a:pt x="0" y="418236"/>
                </a:lnTo>
                <a:lnTo>
                  <a:pt x="171018" y="4136440"/>
                </a:lnTo>
                <a:lnTo>
                  <a:pt x="177270" y="4182345"/>
                </a:lnTo>
                <a:lnTo>
                  <a:pt x="191194" y="4225179"/>
                </a:lnTo>
                <a:lnTo>
                  <a:pt x="212032" y="4264252"/>
                </a:lnTo>
                <a:lnTo>
                  <a:pt x="239026" y="4298874"/>
                </a:lnTo>
                <a:lnTo>
                  <a:pt x="271419" y="4328356"/>
                </a:lnTo>
                <a:lnTo>
                  <a:pt x="308451" y="4352007"/>
                </a:lnTo>
                <a:lnTo>
                  <a:pt x="349367" y="4369138"/>
                </a:lnTo>
                <a:lnTo>
                  <a:pt x="393407" y="4379059"/>
                </a:lnTo>
                <a:lnTo>
                  <a:pt x="439813" y="4381080"/>
                </a:lnTo>
                <a:lnTo>
                  <a:pt x="3716655" y="4231030"/>
                </a:lnTo>
                <a:lnTo>
                  <a:pt x="3762662" y="4224792"/>
                </a:lnTo>
                <a:lnTo>
                  <a:pt x="3805593" y="4210900"/>
                </a:lnTo>
                <a:lnTo>
                  <a:pt x="3844754" y="4190110"/>
                </a:lnTo>
                <a:lnTo>
                  <a:pt x="3879455" y="4163178"/>
                </a:lnTo>
                <a:lnTo>
                  <a:pt x="3909003" y="4130860"/>
                </a:lnTo>
                <a:lnTo>
                  <a:pt x="3932708" y="4093913"/>
                </a:lnTo>
                <a:lnTo>
                  <a:pt x="3949877" y="4053093"/>
                </a:lnTo>
                <a:lnTo>
                  <a:pt x="3959818" y="4009155"/>
                </a:lnTo>
                <a:lnTo>
                  <a:pt x="3961841" y="3962857"/>
                </a:lnTo>
                <a:lnTo>
                  <a:pt x="3933908" y="3355365"/>
                </a:lnTo>
                <a:lnTo>
                  <a:pt x="392607" y="3355365"/>
                </a:lnTo>
                <a:lnTo>
                  <a:pt x="257022" y="406412"/>
                </a:lnTo>
                <a:lnTo>
                  <a:pt x="3533863" y="256374"/>
                </a:lnTo>
                <a:lnTo>
                  <a:pt x="3791413" y="256374"/>
                </a:lnTo>
                <a:lnTo>
                  <a:pt x="3790873" y="244627"/>
                </a:lnTo>
                <a:lnTo>
                  <a:pt x="3784622" y="198726"/>
                </a:lnTo>
                <a:lnTo>
                  <a:pt x="3770698" y="155895"/>
                </a:lnTo>
                <a:lnTo>
                  <a:pt x="3749860" y="116824"/>
                </a:lnTo>
                <a:lnTo>
                  <a:pt x="3722864" y="82204"/>
                </a:lnTo>
                <a:lnTo>
                  <a:pt x="3690467" y="52723"/>
                </a:lnTo>
                <a:lnTo>
                  <a:pt x="3653426" y="29072"/>
                </a:lnTo>
                <a:lnTo>
                  <a:pt x="3612499" y="11941"/>
                </a:lnTo>
                <a:lnTo>
                  <a:pt x="3568443" y="2020"/>
                </a:lnTo>
                <a:lnTo>
                  <a:pt x="3522014" y="0"/>
                </a:lnTo>
                <a:close/>
              </a:path>
              <a:path w="3962400" h="4381500">
                <a:moveTo>
                  <a:pt x="3791413" y="256374"/>
                </a:moveTo>
                <a:lnTo>
                  <a:pt x="3533863" y="256374"/>
                </a:lnTo>
                <a:lnTo>
                  <a:pt x="3669436" y="3205340"/>
                </a:lnTo>
                <a:lnTo>
                  <a:pt x="392607" y="3355365"/>
                </a:lnTo>
                <a:lnTo>
                  <a:pt x="3933908" y="3355365"/>
                </a:lnTo>
                <a:lnTo>
                  <a:pt x="3791413" y="256374"/>
                </a:lnTo>
                <a:close/>
              </a:path>
              <a:path w="3962400" h="4381500">
                <a:moveTo>
                  <a:pt x="1413273" y="1144428"/>
                </a:moveTo>
                <a:lnTo>
                  <a:pt x="1371533" y="1149255"/>
                </a:lnTo>
                <a:lnTo>
                  <a:pt x="1331534" y="1163136"/>
                </a:lnTo>
                <a:lnTo>
                  <a:pt x="1294929" y="1186063"/>
                </a:lnTo>
                <a:lnTo>
                  <a:pt x="1263370" y="1218031"/>
                </a:lnTo>
                <a:lnTo>
                  <a:pt x="555523" y="2148560"/>
                </a:lnTo>
                <a:lnTo>
                  <a:pt x="526036" y="2193540"/>
                </a:lnTo>
                <a:lnTo>
                  <a:pt x="503249" y="2241816"/>
                </a:lnTo>
                <a:lnTo>
                  <a:pt x="487398" y="2292643"/>
                </a:lnTo>
                <a:lnTo>
                  <a:pt x="478718" y="2345275"/>
                </a:lnTo>
                <a:lnTo>
                  <a:pt x="477443" y="2398966"/>
                </a:lnTo>
                <a:lnTo>
                  <a:pt x="515251" y="3221240"/>
                </a:lnTo>
                <a:lnTo>
                  <a:pt x="3535133" y="3083013"/>
                </a:lnTo>
                <a:lnTo>
                  <a:pt x="3500397" y="2328786"/>
                </a:lnTo>
                <a:lnTo>
                  <a:pt x="2470200" y="2328786"/>
                </a:lnTo>
                <a:lnTo>
                  <a:pt x="1564576" y="1215796"/>
                </a:lnTo>
                <a:lnTo>
                  <a:pt x="1532405" y="1184339"/>
                </a:lnTo>
                <a:lnTo>
                  <a:pt x="1495362" y="1161963"/>
                </a:lnTo>
                <a:lnTo>
                  <a:pt x="1455100" y="1148662"/>
                </a:lnTo>
                <a:lnTo>
                  <a:pt x="1413273" y="1144428"/>
                </a:lnTo>
                <a:close/>
              </a:path>
              <a:path w="3962400" h="4381500">
                <a:moveTo>
                  <a:pt x="3046307" y="1780860"/>
                </a:moveTo>
                <a:lnTo>
                  <a:pt x="3002736" y="1782856"/>
                </a:lnTo>
                <a:lnTo>
                  <a:pt x="2960507" y="1794623"/>
                </a:lnTo>
                <a:lnTo>
                  <a:pt x="2921396" y="1816078"/>
                </a:lnTo>
                <a:lnTo>
                  <a:pt x="2887179" y="1847138"/>
                </a:lnTo>
                <a:lnTo>
                  <a:pt x="2470200" y="2328786"/>
                </a:lnTo>
                <a:lnTo>
                  <a:pt x="3500397" y="2328786"/>
                </a:lnTo>
                <a:lnTo>
                  <a:pt x="3493969" y="2272424"/>
                </a:lnTo>
                <a:lnTo>
                  <a:pt x="3480242" y="2220314"/>
                </a:lnTo>
                <a:lnTo>
                  <a:pt x="3459415" y="2170740"/>
                </a:lnTo>
                <a:lnTo>
                  <a:pt x="3431795" y="2124437"/>
                </a:lnTo>
                <a:lnTo>
                  <a:pt x="3397694" y="2082139"/>
                </a:lnTo>
                <a:lnTo>
                  <a:pt x="3167303" y="1834311"/>
                </a:lnTo>
                <a:lnTo>
                  <a:pt x="3130367" y="1806505"/>
                </a:lnTo>
                <a:lnTo>
                  <a:pt x="3089443" y="1788715"/>
                </a:lnTo>
                <a:lnTo>
                  <a:pt x="3046307" y="1780860"/>
                </a:lnTo>
                <a:close/>
              </a:path>
              <a:path w="3962400" h="4381500">
                <a:moveTo>
                  <a:pt x="2938195" y="604913"/>
                </a:moveTo>
                <a:lnTo>
                  <a:pt x="2890356" y="610321"/>
                </a:lnTo>
                <a:lnTo>
                  <a:pt x="2844774" y="621793"/>
                </a:lnTo>
                <a:lnTo>
                  <a:pt x="2801848" y="638893"/>
                </a:lnTo>
                <a:lnTo>
                  <a:pt x="2761980" y="661181"/>
                </a:lnTo>
                <a:lnTo>
                  <a:pt x="2725567" y="688219"/>
                </a:lnTo>
                <a:lnTo>
                  <a:pt x="2693011" y="719569"/>
                </a:lnTo>
                <a:lnTo>
                  <a:pt x="2664710" y="754792"/>
                </a:lnTo>
                <a:lnTo>
                  <a:pt x="2641065" y="793451"/>
                </a:lnTo>
                <a:lnTo>
                  <a:pt x="2622475" y="835106"/>
                </a:lnTo>
                <a:lnTo>
                  <a:pt x="2609341" y="879320"/>
                </a:lnTo>
                <a:lnTo>
                  <a:pt x="2602061" y="925654"/>
                </a:lnTo>
                <a:lnTo>
                  <a:pt x="2601036" y="973670"/>
                </a:lnTo>
                <a:lnTo>
                  <a:pt x="2606470" y="1021402"/>
                </a:lnTo>
                <a:lnTo>
                  <a:pt x="2617977" y="1066884"/>
                </a:lnTo>
                <a:lnTo>
                  <a:pt x="2635119" y="1109716"/>
                </a:lnTo>
                <a:lnTo>
                  <a:pt x="2657458" y="1149500"/>
                </a:lnTo>
                <a:lnTo>
                  <a:pt x="2684555" y="1185835"/>
                </a:lnTo>
                <a:lnTo>
                  <a:pt x="2715971" y="1218322"/>
                </a:lnTo>
                <a:lnTo>
                  <a:pt x="2751268" y="1246561"/>
                </a:lnTo>
                <a:lnTo>
                  <a:pt x="2790007" y="1270154"/>
                </a:lnTo>
                <a:lnTo>
                  <a:pt x="2831750" y="1288701"/>
                </a:lnTo>
                <a:lnTo>
                  <a:pt x="2876059" y="1301802"/>
                </a:lnTo>
                <a:lnTo>
                  <a:pt x="2922494" y="1309057"/>
                </a:lnTo>
                <a:lnTo>
                  <a:pt x="2970618" y="1310068"/>
                </a:lnTo>
                <a:lnTo>
                  <a:pt x="3018458" y="1304658"/>
                </a:lnTo>
                <a:lnTo>
                  <a:pt x="3064040" y="1293183"/>
                </a:lnTo>
                <a:lnTo>
                  <a:pt x="3106965" y="1276083"/>
                </a:lnTo>
                <a:lnTo>
                  <a:pt x="3146834" y="1253795"/>
                </a:lnTo>
                <a:lnTo>
                  <a:pt x="3183247" y="1226758"/>
                </a:lnTo>
                <a:lnTo>
                  <a:pt x="3215803" y="1195409"/>
                </a:lnTo>
                <a:lnTo>
                  <a:pt x="3244104" y="1160188"/>
                </a:lnTo>
                <a:lnTo>
                  <a:pt x="3267749" y="1121531"/>
                </a:lnTo>
                <a:lnTo>
                  <a:pt x="3286338" y="1079879"/>
                </a:lnTo>
                <a:lnTo>
                  <a:pt x="3299473" y="1035667"/>
                </a:lnTo>
                <a:lnTo>
                  <a:pt x="3306753" y="989336"/>
                </a:lnTo>
                <a:lnTo>
                  <a:pt x="3307778" y="941323"/>
                </a:lnTo>
                <a:lnTo>
                  <a:pt x="3302360" y="893587"/>
                </a:lnTo>
                <a:lnTo>
                  <a:pt x="3290862" y="848104"/>
                </a:lnTo>
                <a:lnTo>
                  <a:pt x="3273725" y="805272"/>
                </a:lnTo>
                <a:lnTo>
                  <a:pt x="3251387" y="765491"/>
                </a:lnTo>
                <a:lnTo>
                  <a:pt x="3224288" y="729159"/>
                </a:lnTo>
                <a:lnTo>
                  <a:pt x="3192867" y="696675"/>
                </a:lnTo>
                <a:lnTo>
                  <a:pt x="3157564" y="668439"/>
                </a:lnTo>
                <a:lnTo>
                  <a:pt x="3118818" y="644847"/>
                </a:lnTo>
                <a:lnTo>
                  <a:pt x="3077069" y="626300"/>
                </a:lnTo>
                <a:lnTo>
                  <a:pt x="3032756" y="613196"/>
                </a:lnTo>
                <a:lnTo>
                  <a:pt x="2986318" y="605934"/>
                </a:lnTo>
                <a:lnTo>
                  <a:pt x="2938195" y="604913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60572" y="2135478"/>
            <a:ext cx="706755" cy="705485"/>
          </a:xfrm>
          <a:custGeom>
            <a:avLst/>
            <a:gdLst/>
            <a:ahLst/>
            <a:cxnLst/>
            <a:rect l="l" t="t" r="r" b="b"/>
            <a:pathLst>
              <a:path w="706754" h="705485">
                <a:moveTo>
                  <a:pt x="369577" y="705156"/>
                </a:moveTo>
                <a:lnTo>
                  <a:pt x="417416" y="699747"/>
                </a:lnTo>
                <a:lnTo>
                  <a:pt x="462998" y="688273"/>
                </a:lnTo>
                <a:lnTo>
                  <a:pt x="505924" y="671174"/>
                </a:lnTo>
                <a:lnTo>
                  <a:pt x="545793" y="648886"/>
                </a:lnTo>
                <a:lnTo>
                  <a:pt x="582205" y="621849"/>
                </a:lnTo>
                <a:lnTo>
                  <a:pt x="614762" y="590501"/>
                </a:lnTo>
                <a:lnTo>
                  <a:pt x="643062" y="555279"/>
                </a:lnTo>
                <a:lnTo>
                  <a:pt x="666707" y="516622"/>
                </a:lnTo>
                <a:lnTo>
                  <a:pt x="685296" y="474969"/>
                </a:lnTo>
                <a:lnTo>
                  <a:pt x="698431" y="430757"/>
                </a:lnTo>
                <a:lnTo>
                  <a:pt x="705710" y="384425"/>
                </a:lnTo>
                <a:lnTo>
                  <a:pt x="706735" y="336411"/>
                </a:lnTo>
                <a:lnTo>
                  <a:pt x="701316" y="288677"/>
                </a:lnTo>
                <a:lnTo>
                  <a:pt x="689819" y="243195"/>
                </a:lnTo>
                <a:lnTo>
                  <a:pt x="672682" y="200364"/>
                </a:lnTo>
                <a:lnTo>
                  <a:pt x="650344" y="160583"/>
                </a:lnTo>
                <a:lnTo>
                  <a:pt x="623246" y="124251"/>
                </a:lnTo>
                <a:lnTo>
                  <a:pt x="591826" y="91767"/>
                </a:lnTo>
                <a:lnTo>
                  <a:pt x="556524" y="63530"/>
                </a:lnTo>
                <a:lnTo>
                  <a:pt x="517779" y="39938"/>
                </a:lnTo>
                <a:lnTo>
                  <a:pt x="476030" y="21390"/>
                </a:lnTo>
                <a:lnTo>
                  <a:pt x="431718" y="8285"/>
                </a:lnTo>
                <a:lnTo>
                  <a:pt x="385280" y="1022"/>
                </a:lnTo>
                <a:lnTo>
                  <a:pt x="337158" y="0"/>
                </a:lnTo>
                <a:lnTo>
                  <a:pt x="289318" y="5409"/>
                </a:lnTo>
                <a:lnTo>
                  <a:pt x="243736" y="16883"/>
                </a:lnTo>
                <a:lnTo>
                  <a:pt x="200811" y="33984"/>
                </a:lnTo>
                <a:lnTo>
                  <a:pt x="160942" y="56272"/>
                </a:lnTo>
                <a:lnTo>
                  <a:pt x="124529" y="83311"/>
                </a:lnTo>
                <a:lnTo>
                  <a:pt x="91973" y="114661"/>
                </a:lnTo>
                <a:lnTo>
                  <a:pt x="63672" y="149884"/>
                </a:lnTo>
                <a:lnTo>
                  <a:pt x="40028" y="188543"/>
                </a:lnTo>
                <a:lnTo>
                  <a:pt x="21438" y="230197"/>
                </a:lnTo>
                <a:lnTo>
                  <a:pt x="8304" y="274410"/>
                </a:lnTo>
                <a:lnTo>
                  <a:pt x="1024" y="320743"/>
                </a:lnTo>
                <a:lnTo>
                  <a:pt x="0" y="368757"/>
                </a:lnTo>
                <a:lnTo>
                  <a:pt x="5434" y="416490"/>
                </a:lnTo>
                <a:lnTo>
                  <a:pt x="16941" y="461973"/>
                </a:lnTo>
                <a:lnTo>
                  <a:pt x="34083" y="504806"/>
                </a:lnTo>
                <a:lnTo>
                  <a:pt x="56421" y="544590"/>
                </a:lnTo>
                <a:lnTo>
                  <a:pt x="83517" y="580926"/>
                </a:lnTo>
                <a:lnTo>
                  <a:pt x="114933" y="613413"/>
                </a:lnTo>
                <a:lnTo>
                  <a:pt x="150229" y="641653"/>
                </a:lnTo>
                <a:lnTo>
                  <a:pt x="188967" y="665246"/>
                </a:lnTo>
                <a:lnTo>
                  <a:pt x="230710" y="683792"/>
                </a:lnTo>
                <a:lnTo>
                  <a:pt x="275018" y="696892"/>
                </a:lnTo>
                <a:lnTo>
                  <a:pt x="321453" y="704147"/>
                </a:lnTo>
                <a:lnTo>
                  <a:pt x="369577" y="705156"/>
                </a:lnTo>
                <a:close/>
              </a:path>
            </a:pathLst>
          </a:custGeom>
          <a:ln w="634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36986" y="2675000"/>
            <a:ext cx="3058160" cy="2077084"/>
          </a:xfrm>
          <a:custGeom>
            <a:avLst/>
            <a:gdLst/>
            <a:ahLst/>
            <a:cxnLst/>
            <a:rect l="l" t="t" r="r" b="b"/>
            <a:pathLst>
              <a:path w="3058159" h="2077085">
                <a:moveTo>
                  <a:pt x="3022826" y="1181905"/>
                </a:moveTo>
                <a:lnTo>
                  <a:pt x="3016511" y="1127995"/>
                </a:lnTo>
                <a:lnTo>
                  <a:pt x="3002784" y="1075886"/>
                </a:lnTo>
                <a:lnTo>
                  <a:pt x="2981957" y="1026312"/>
                </a:lnTo>
                <a:lnTo>
                  <a:pt x="2954337" y="980010"/>
                </a:lnTo>
                <a:lnTo>
                  <a:pt x="2920235" y="937714"/>
                </a:lnTo>
                <a:lnTo>
                  <a:pt x="2689847" y="689886"/>
                </a:lnTo>
                <a:lnTo>
                  <a:pt x="2652913" y="662080"/>
                </a:lnTo>
                <a:lnTo>
                  <a:pt x="2611991" y="644290"/>
                </a:lnTo>
                <a:lnTo>
                  <a:pt x="2568856" y="636435"/>
                </a:lnTo>
                <a:lnTo>
                  <a:pt x="2525286" y="638432"/>
                </a:lnTo>
                <a:lnTo>
                  <a:pt x="2483057" y="650199"/>
                </a:lnTo>
                <a:lnTo>
                  <a:pt x="2443945" y="671653"/>
                </a:lnTo>
                <a:lnTo>
                  <a:pt x="2409727" y="702713"/>
                </a:lnTo>
                <a:lnTo>
                  <a:pt x="1992754" y="1184351"/>
                </a:lnTo>
                <a:lnTo>
                  <a:pt x="1087135" y="71361"/>
                </a:lnTo>
                <a:lnTo>
                  <a:pt x="1054961" y="39905"/>
                </a:lnTo>
                <a:lnTo>
                  <a:pt x="1017917" y="17531"/>
                </a:lnTo>
                <a:lnTo>
                  <a:pt x="977654" y="4231"/>
                </a:lnTo>
                <a:lnTo>
                  <a:pt x="935826" y="0"/>
                </a:lnTo>
                <a:lnTo>
                  <a:pt x="894087" y="4828"/>
                </a:lnTo>
                <a:lnTo>
                  <a:pt x="854089" y="18710"/>
                </a:lnTo>
                <a:lnTo>
                  <a:pt x="817484" y="41638"/>
                </a:lnTo>
                <a:lnTo>
                  <a:pt x="785927" y="73605"/>
                </a:lnTo>
                <a:lnTo>
                  <a:pt x="78087" y="1004130"/>
                </a:lnTo>
                <a:lnTo>
                  <a:pt x="48598" y="1049113"/>
                </a:lnTo>
                <a:lnTo>
                  <a:pt x="25810" y="1097389"/>
                </a:lnTo>
                <a:lnTo>
                  <a:pt x="9956" y="1148216"/>
                </a:lnTo>
                <a:lnTo>
                  <a:pt x="1274" y="1200848"/>
                </a:lnTo>
                <a:lnTo>
                  <a:pt x="0" y="1254543"/>
                </a:lnTo>
                <a:lnTo>
                  <a:pt x="37817" y="2076814"/>
                </a:lnTo>
                <a:lnTo>
                  <a:pt x="3057684" y="1938584"/>
                </a:lnTo>
                <a:lnTo>
                  <a:pt x="3022826" y="1181905"/>
                </a:lnTo>
                <a:close/>
              </a:path>
            </a:pathLst>
          </a:custGeom>
          <a:ln w="63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6571" y="1786950"/>
            <a:ext cx="3412490" cy="3099435"/>
          </a:xfrm>
          <a:custGeom>
            <a:avLst/>
            <a:gdLst/>
            <a:ahLst/>
            <a:cxnLst/>
            <a:rect l="l" t="t" r="r" b="b"/>
            <a:pathLst>
              <a:path w="3412490" h="3099435">
                <a:moveTo>
                  <a:pt x="135582" y="3098986"/>
                </a:moveTo>
                <a:lnTo>
                  <a:pt x="3412399" y="2948956"/>
                </a:lnTo>
                <a:lnTo>
                  <a:pt x="3276816" y="0"/>
                </a:lnTo>
                <a:lnTo>
                  <a:pt x="0" y="150030"/>
                </a:lnTo>
                <a:lnTo>
                  <a:pt x="135582" y="3098986"/>
                </a:lnTo>
                <a:close/>
              </a:path>
            </a:pathLst>
          </a:custGeom>
          <a:ln w="634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9544" y="1530566"/>
            <a:ext cx="3962401" cy="4381500"/>
          </a:xfrm>
          <a:custGeom>
            <a:avLst/>
            <a:gdLst/>
            <a:ahLst/>
            <a:cxnLst/>
            <a:rect l="l" t="t" r="r" b="b"/>
            <a:pathLst>
              <a:path w="3962400" h="4381500">
                <a:moveTo>
                  <a:pt x="3790855" y="244634"/>
                </a:moveTo>
                <a:lnTo>
                  <a:pt x="3961829" y="3962855"/>
                </a:lnTo>
                <a:lnTo>
                  <a:pt x="3959804" y="4009156"/>
                </a:lnTo>
                <a:lnTo>
                  <a:pt x="3949860" y="4053096"/>
                </a:lnTo>
                <a:lnTo>
                  <a:pt x="3932691" y="4093918"/>
                </a:lnTo>
                <a:lnTo>
                  <a:pt x="3908987" y="4130867"/>
                </a:lnTo>
                <a:lnTo>
                  <a:pt x="3879439" y="4163185"/>
                </a:lnTo>
                <a:lnTo>
                  <a:pt x="3844739" y="4190118"/>
                </a:lnTo>
                <a:lnTo>
                  <a:pt x="3805579" y="4210908"/>
                </a:lnTo>
                <a:lnTo>
                  <a:pt x="3762650" y="4224801"/>
                </a:lnTo>
                <a:lnTo>
                  <a:pt x="3716643" y="4231039"/>
                </a:lnTo>
                <a:lnTo>
                  <a:pt x="439813" y="4381082"/>
                </a:lnTo>
                <a:lnTo>
                  <a:pt x="393407" y="4379061"/>
                </a:lnTo>
                <a:lnTo>
                  <a:pt x="349368" y="4369140"/>
                </a:lnTo>
                <a:lnTo>
                  <a:pt x="308454" y="4352009"/>
                </a:lnTo>
                <a:lnTo>
                  <a:pt x="271422" y="4328358"/>
                </a:lnTo>
                <a:lnTo>
                  <a:pt x="239031" y="4298877"/>
                </a:lnTo>
                <a:lnTo>
                  <a:pt x="212037" y="4264256"/>
                </a:lnTo>
                <a:lnTo>
                  <a:pt x="191200" y="4225184"/>
                </a:lnTo>
                <a:lnTo>
                  <a:pt x="177276" y="4182351"/>
                </a:lnTo>
                <a:lnTo>
                  <a:pt x="171024" y="4136448"/>
                </a:lnTo>
                <a:lnTo>
                  <a:pt x="0" y="418239"/>
                </a:lnTo>
                <a:lnTo>
                  <a:pt x="2025" y="371934"/>
                </a:lnTo>
                <a:lnTo>
                  <a:pt x="11968" y="327991"/>
                </a:lnTo>
                <a:lnTo>
                  <a:pt x="29138" y="287167"/>
                </a:lnTo>
                <a:lnTo>
                  <a:pt x="52842" y="250217"/>
                </a:lnTo>
                <a:lnTo>
                  <a:pt x="82389" y="217897"/>
                </a:lnTo>
                <a:lnTo>
                  <a:pt x="117089" y="190964"/>
                </a:lnTo>
                <a:lnTo>
                  <a:pt x="156249" y="170173"/>
                </a:lnTo>
                <a:lnTo>
                  <a:pt x="199179" y="156281"/>
                </a:lnTo>
                <a:lnTo>
                  <a:pt x="245186" y="150042"/>
                </a:lnTo>
                <a:lnTo>
                  <a:pt x="3522003" y="0"/>
                </a:lnTo>
                <a:lnTo>
                  <a:pt x="3568431" y="2020"/>
                </a:lnTo>
                <a:lnTo>
                  <a:pt x="3612486" y="11941"/>
                </a:lnTo>
                <a:lnTo>
                  <a:pt x="3653412" y="29072"/>
                </a:lnTo>
                <a:lnTo>
                  <a:pt x="3690452" y="52723"/>
                </a:lnTo>
                <a:lnTo>
                  <a:pt x="3722847" y="82204"/>
                </a:lnTo>
                <a:lnTo>
                  <a:pt x="3749843" y="116825"/>
                </a:lnTo>
                <a:lnTo>
                  <a:pt x="3770680" y="155897"/>
                </a:lnTo>
                <a:lnTo>
                  <a:pt x="3784604" y="198730"/>
                </a:lnTo>
                <a:lnTo>
                  <a:pt x="3790855" y="244634"/>
                </a:lnTo>
                <a:close/>
              </a:path>
            </a:pathLst>
          </a:custGeom>
          <a:ln w="634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object 2"/>
          <p:cNvSpPr txBox="1"/>
          <p:nvPr/>
        </p:nvSpPr>
        <p:spPr>
          <a:xfrm>
            <a:off x="1244599" y="6415209"/>
            <a:ext cx="10744201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پست‌های فیس‎بوکی که عکس دارند، </a:t>
            </a:r>
            <a:r>
              <a:rPr lang="fa-IR" sz="40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B Yekan" pitchFamily="2" charset="-78"/>
              </a:rPr>
              <a:t>104%</a:t>
            </a: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 نظر بیشتر و </a:t>
            </a:r>
            <a:r>
              <a:rPr lang="fa-IR" sz="40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ذ غث"/>
                <a:ea typeface="+mj-ea"/>
                <a:cs typeface="B Yekan" pitchFamily="2" charset="-78"/>
              </a:rPr>
              <a:t>84</a:t>
            </a: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% کلیک بیشتری نسبت به پست‌هایی که فقط متن دارند می‌گیرند.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50004" y="787400"/>
            <a:ext cx="4904778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2148" y="812815"/>
            <a:ext cx="4800521" cy="5079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244599" y="6969203"/>
            <a:ext cx="10744201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تصاویر بهتر فهمیده می‌شوند چون مغز آنها را در عرض کمتر از </a:t>
            </a:r>
            <a:r>
              <a:rPr lang="fa-IR" sz="40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B Yekan" pitchFamily="2" charset="-78"/>
              </a:rPr>
              <a:t>13</a:t>
            </a:r>
            <a:r>
              <a:rPr lang="fa-IR" sz="40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 </a:t>
            </a: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میلی‌ثانیه پردازش و درک می‌کند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2748" y="787400"/>
            <a:ext cx="5699302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6697" y="1062126"/>
            <a:ext cx="4866005" cy="3622040"/>
          </a:xfrm>
          <a:custGeom>
            <a:avLst/>
            <a:gdLst/>
            <a:ahLst/>
            <a:cxnLst/>
            <a:rect l="l" t="t" r="r" b="b"/>
            <a:pathLst>
              <a:path w="4866005" h="3622040">
                <a:moveTo>
                  <a:pt x="4865839" y="3621620"/>
                </a:moveTo>
                <a:lnTo>
                  <a:pt x="0" y="3621620"/>
                </a:lnTo>
                <a:lnTo>
                  <a:pt x="0" y="0"/>
                </a:lnTo>
                <a:lnTo>
                  <a:pt x="4865839" y="0"/>
                </a:lnTo>
                <a:lnTo>
                  <a:pt x="4865839" y="362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64" y="838301"/>
            <a:ext cx="5147310" cy="4080511"/>
          </a:xfrm>
          <a:custGeom>
            <a:avLst/>
            <a:gdLst/>
            <a:ahLst/>
            <a:cxnLst/>
            <a:rect l="l" t="t" r="r" b="b"/>
            <a:pathLst>
              <a:path w="5147309" h="4080510">
                <a:moveTo>
                  <a:pt x="4807686" y="0"/>
                </a:moveTo>
                <a:lnTo>
                  <a:pt x="339585" y="0"/>
                </a:lnTo>
                <a:lnTo>
                  <a:pt x="293568" y="3111"/>
                </a:lnTo>
                <a:lnTo>
                  <a:pt x="249413" y="12173"/>
                </a:lnTo>
                <a:lnTo>
                  <a:pt x="207529" y="26776"/>
                </a:lnTo>
                <a:lnTo>
                  <a:pt x="168322" y="46513"/>
                </a:lnTo>
                <a:lnTo>
                  <a:pt x="132202" y="70974"/>
                </a:lnTo>
                <a:lnTo>
                  <a:pt x="99574" y="99752"/>
                </a:lnTo>
                <a:lnTo>
                  <a:pt x="70847" y="132436"/>
                </a:lnTo>
                <a:lnTo>
                  <a:pt x="46429" y="168620"/>
                </a:lnTo>
                <a:lnTo>
                  <a:pt x="26728" y="207893"/>
                </a:lnTo>
                <a:lnTo>
                  <a:pt x="12151" y="249848"/>
                </a:lnTo>
                <a:lnTo>
                  <a:pt x="3105" y="294077"/>
                </a:lnTo>
                <a:lnTo>
                  <a:pt x="0" y="340169"/>
                </a:lnTo>
                <a:lnTo>
                  <a:pt x="0" y="3740035"/>
                </a:lnTo>
                <a:lnTo>
                  <a:pt x="3105" y="3786133"/>
                </a:lnTo>
                <a:lnTo>
                  <a:pt x="12151" y="3830365"/>
                </a:lnTo>
                <a:lnTo>
                  <a:pt x="26728" y="3872324"/>
                </a:lnTo>
                <a:lnTo>
                  <a:pt x="46429" y="3911599"/>
                </a:lnTo>
                <a:lnTo>
                  <a:pt x="70847" y="3947783"/>
                </a:lnTo>
                <a:lnTo>
                  <a:pt x="99574" y="3980468"/>
                </a:lnTo>
                <a:lnTo>
                  <a:pt x="132202" y="4009245"/>
                </a:lnTo>
                <a:lnTo>
                  <a:pt x="168322" y="4033706"/>
                </a:lnTo>
                <a:lnTo>
                  <a:pt x="207529" y="4053442"/>
                </a:lnTo>
                <a:lnTo>
                  <a:pt x="249413" y="4068045"/>
                </a:lnTo>
                <a:lnTo>
                  <a:pt x="293568" y="4077106"/>
                </a:lnTo>
                <a:lnTo>
                  <a:pt x="339585" y="4080217"/>
                </a:lnTo>
                <a:lnTo>
                  <a:pt x="4807686" y="4080217"/>
                </a:lnTo>
                <a:lnTo>
                  <a:pt x="4853703" y="4077106"/>
                </a:lnTo>
                <a:lnTo>
                  <a:pt x="4897858" y="4068045"/>
                </a:lnTo>
                <a:lnTo>
                  <a:pt x="4939744" y="4053442"/>
                </a:lnTo>
                <a:lnTo>
                  <a:pt x="4978952" y="4033706"/>
                </a:lnTo>
                <a:lnTo>
                  <a:pt x="5015074" y="4009245"/>
                </a:lnTo>
                <a:lnTo>
                  <a:pt x="5047703" y="3980468"/>
                </a:lnTo>
                <a:lnTo>
                  <a:pt x="5076432" y="3947783"/>
                </a:lnTo>
                <a:lnTo>
                  <a:pt x="5100851" y="3911599"/>
                </a:lnTo>
                <a:lnTo>
                  <a:pt x="5120554" y="3872324"/>
                </a:lnTo>
                <a:lnTo>
                  <a:pt x="5135132" y="3830365"/>
                </a:lnTo>
                <a:lnTo>
                  <a:pt x="5143666" y="3788638"/>
                </a:lnTo>
                <a:lnTo>
                  <a:pt x="339585" y="3788638"/>
                </a:lnTo>
                <a:lnTo>
                  <a:pt x="320906" y="3784748"/>
                </a:lnTo>
                <a:lnTo>
                  <a:pt x="305457" y="3774212"/>
                </a:lnTo>
                <a:lnTo>
                  <a:pt x="294941" y="3758736"/>
                </a:lnTo>
                <a:lnTo>
                  <a:pt x="291058" y="3740035"/>
                </a:lnTo>
                <a:lnTo>
                  <a:pt x="291058" y="3255200"/>
                </a:lnTo>
                <a:lnTo>
                  <a:pt x="771694" y="2888780"/>
                </a:lnTo>
                <a:lnTo>
                  <a:pt x="291058" y="2888780"/>
                </a:lnTo>
                <a:lnTo>
                  <a:pt x="291058" y="340169"/>
                </a:lnTo>
                <a:lnTo>
                  <a:pt x="294942" y="321465"/>
                </a:lnTo>
                <a:lnTo>
                  <a:pt x="305458" y="305996"/>
                </a:lnTo>
                <a:lnTo>
                  <a:pt x="320906" y="295467"/>
                </a:lnTo>
                <a:lnTo>
                  <a:pt x="339585" y="291579"/>
                </a:lnTo>
                <a:lnTo>
                  <a:pt x="5143668" y="291579"/>
                </a:lnTo>
                <a:lnTo>
                  <a:pt x="5135133" y="249848"/>
                </a:lnTo>
                <a:lnTo>
                  <a:pt x="5120556" y="207893"/>
                </a:lnTo>
                <a:lnTo>
                  <a:pt x="5100854" y="168620"/>
                </a:lnTo>
                <a:lnTo>
                  <a:pt x="5076435" y="132436"/>
                </a:lnTo>
                <a:lnTo>
                  <a:pt x="5047708" y="99752"/>
                </a:lnTo>
                <a:lnTo>
                  <a:pt x="5015080" y="70974"/>
                </a:lnTo>
                <a:lnTo>
                  <a:pt x="4978957" y="46513"/>
                </a:lnTo>
                <a:lnTo>
                  <a:pt x="4939749" y="26776"/>
                </a:lnTo>
                <a:lnTo>
                  <a:pt x="4897863" y="12173"/>
                </a:lnTo>
                <a:lnTo>
                  <a:pt x="4853706" y="3111"/>
                </a:lnTo>
                <a:lnTo>
                  <a:pt x="4807686" y="0"/>
                </a:lnTo>
                <a:close/>
              </a:path>
              <a:path w="5147309" h="4080510">
                <a:moveTo>
                  <a:pt x="4209628" y="1773008"/>
                </a:moveTo>
                <a:lnTo>
                  <a:pt x="3835285" y="1773008"/>
                </a:lnTo>
                <a:lnTo>
                  <a:pt x="3837838" y="1773110"/>
                </a:lnTo>
                <a:lnTo>
                  <a:pt x="3842766" y="1775752"/>
                </a:lnTo>
                <a:lnTo>
                  <a:pt x="4856200" y="3078632"/>
                </a:lnTo>
                <a:lnTo>
                  <a:pt x="4856197" y="3740035"/>
                </a:lnTo>
                <a:lnTo>
                  <a:pt x="4852315" y="3758742"/>
                </a:lnTo>
                <a:lnTo>
                  <a:pt x="4841804" y="3774214"/>
                </a:lnTo>
                <a:lnTo>
                  <a:pt x="4826361" y="3784748"/>
                </a:lnTo>
                <a:lnTo>
                  <a:pt x="4807686" y="3788638"/>
                </a:lnTo>
                <a:lnTo>
                  <a:pt x="5143666" y="3788638"/>
                </a:lnTo>
                <a:lnTo>
                  <a:pt x="5144178" y="3786133"/>
                </a:lnTo>
                <a:lnTo>
                  <a:pt x="5147284" y="3740035"/>
                </a:lnTo>
                <a:lnTo>
                  <a:pt x="5147284" y="2604261"/>
                </a:lnTo>
                <a:lnTo>
                  <a:pt x="4856200" y="2604261"/>
                </a:lnTo>
                <a:lnTo>
                  <a:pt x="4209628" y="1773008"/>
                </a:lnTo>
                <a:close/>
              </a:path>
              <a:path w="5147309" h="4080510">
                <a:moveTo>
                  <a:pt x="2021844" y="2425806"/>
                </a:moveTo>
                <a:lnTo>
                  <a:pt x="1424255" y="2425806"/>
                </a:lnTo>
                <a:lnTo>
                  <a:pt x="1466389" y="2428881"/>
                </a:lnTo>
                <a:lnTo>
                  <a:pt x="1501584" y="2442146"/>
                </a:lnTo>
                <a:lnTo>
                  <a:pt x="2331885" y="2965945"/>
                </a:lnTo>
                <a:lnTo>
                  <a:pt x="2374205" y="2988714"/>
                </a:lnTo>
                <a:lnTo>
                  <a:pt x="2418847" y="3005444"/>
                </a:lnTo>
                <a:lnTo>
                  <a:pt x="2465125" y="3016228"/>
                </a:lnTo>
                <a:lnTo>
                  <a:pt x="2512350" y="3021161"/>
                </a:lnTo>
                <a:lnTo>
                  <a:pt x="2559836" y="3020339"/>
                </a:lnTo>
                <a:lnTo>
                  <a:pt x="2606896" y="3013855"/>
                </a:lnTo>
                <a:lnTo>
                  <a:pt x="2652841" y="3001806"/>
                </a:lnTo>
                <a:lnTo>
                  <a:pt x="2696986" y="2984285"/>
                </a:lnTo>
                <a:lnTo>
                  <a:pt x="2738642" y="2961387"/>
                </a:lnTo>
                <a:lnTo>
                  <a:pt x="2777123" y="2933208"/>
                </a:lnTo>
                <a:lnTo>
                  <a:pt x="2811741" y="2899841"/>
                </a:lnTo>
                <a:lnTo>
                  <a:pt x="2966017" y="2729047"/>
                </a:lnTo>
                <a:lnTo>
                  <a:pt x="2543821" y="2729047"/>
                </a:lnTo>
                <a:lnTo>
                  <a:pt x="2513511" y="2728808"/>
                </a:lnTo>
                <a:lnTo>
                  <a:pt x="2486964" y="2719222"/>
                </a:lnTo>
                <a:lnTo>
                  <a:pt x="2021844" y="2425806"/>
                </a:lnTo>
                <a:close/>
              </a:path>
              <a:path w="5147309" h="4080510">
                <a:moveTo>
                  <a:pt x="1434954" y="2133791"/>
                </a:moveTo>
                <a:lnTo>
                  <a:pt x="1387762" y="2135886"/>
                </a:lnTo>
                <a:lnTo>
                  <a:pt x="1341097" y="2142721"/>
                </a:lnTo>
                <a:lnTo>
                  <a:pt x="1295592" y="2154268"/>
                </a:lnTo>
                <a:lnTo>
                  <a:pt x="1251879" y="2170500"/>
                </a:lnTo>
                <a:lnTo>
                  <a:pt x="1210591" y="2191386"/>
                </a:lnTo>
                <a:lnTo>
                  <a:pt x="1172362" y="2216899"/>
                </a:lnTo>
                <a:lnTo>
                  <a:pt x="291058" y="2888780"/>
                </a:lnTo>
                <a:lnTo>
                  <a:pt x="771694" y="2888780"/>
                </a:lnTo>
                <a:lnTo>
                  <a:pt x="1348651" y="2448928"/>
                </a:lnTo>
                <a:lnTo>
                  <a:pt x="1382553" y="2432597"/>
                </a:lnTo>
                <a:lnTo>
                  <a:pt x="1424255" y="2425806"/>
                </a:lnTo>
                <a:lnTo>
                  <a:pt x="2021844" y="2425806"/>
                </a:lnTo>
                <a:lnTo>
                  <a:pt x="1656664" y="2195436"/>
                </a:lnTo>
                <a:lnTo>
                  <a:pt x="1616331" y="2173396"/>
                </a:lnTo>
                <a:lnTo>
                  <a:pt x="1573361" y="2156240"/>
                </a:lnTo>
                <a:lnTo>
                  <a:pt x="1528386" y="2143940"/>
                </a:lnTo>
                <a:lnTo>
                  <a:pt x="1482039" y="2136467"/>
                </a:lnTo>
                <a:lnTo>
                  <a:pt x="1434954" y="2133791"/>
                </a:lnTo>
                <a:close/>
              </a:path>
              <a:path w="5147309" h="4080510">
                <a:moveTo>
                  <a:pt x="3845979" y="1481645"/>
                </a:moveTo>
                <a:lnTo>
                  <a:pt x="3792629" y="1484531"/>
                </a:lnTo>
                <a:lnTo>
                  <a:pt x="3740850" y="1496912"/>
                </a:lnTo>
                <a:lnTo>
                  <a:pt x="3691719" y="1518312"/>
                </a:lnTo>
                <a:lnTo>
                  <a:pt x="3646316" y="1548256"/>
                </a:lnTo>
                <a:lnTo>
                  <a:pt x="3605720" y="1586268"/>
                </a:lnTo>
                <a:lnTo>
                  <a:pt x="2595905" y="2704210"/>
                </a:lnTo>
                <a:lnTo>
                  <a:pt x="2572938" y="2720620"/>
                </a:lnTo>
                <a:lnTo>
                  <a:pt x="2543821" y="2729047"/>
                </a:lnTo>
                <a:lnTo>
                  <a:pt x="2966017" y="2729047"/>
                </a:lnTo>
                <a:lnTo>
                  <a:pt x="3827614" y="1775193"/>
                </a:lnTo>
                <a:lnTo>
                  <a:pt x="3831945" y="1773148"/>
                </a:lnTo>
                <a:lnTo>
                  <a:pt x="3835285" y="1773008"/>
                </a:lnTo>
                <a:lnTo>
                  <a:pt x="4209628" y="1773008"/>
                </a:lnTo>
                <a:lnTo>
                  <a:pt x="4077919" y="1603679"/>
                </a:lnTo>
                <a:lnTo>
                  <a:pt x="4040224" y="1562795"/>
                </a:lnTo>
                <a:lnTo>
                  <a:pt x="3997143" y="1529601"/>
                </a:lnTo>
                <a:lnTo>
                  <a:pt x="3949715" y="1504645"/>
                </a:lnTo>
                <a:lnTo>
                  <a:pt x="3898981" y="1488477"/>
                </a:lnTo>
                <a:lnTo>
                  <a:pt x="3845979" y="1481645"/>
                </a:lnTo>
                <a:close/>
              </a:path>
              <a:path w="5147309" h="4080510">
                <a:moveTo>
                  <a:pt x="5143668" y="291579"/>
                </a:moveTo>
                <a:lnTo>
                  <a:pt x="4807686" y="291579"/>
                </a:lnTo>
                <a:lnTo>
                  <a:pt x="4826362" y="295467"/>
                </a:lnTo>
                <a:lnTo>
                  <a:pt x="4841806" y="305996"/>
                </a:lnTo>
                <a:lnTo>
                  <a:pt x="4852318" y="321465"/>
                </a:lnTo>
                <a:lnTo>
                  <a:pt x="4856200" y="340169"/>
                </a:lnTo>
                <a:lnTo>
                  <a:pt x="4856200" y="2604261"/>
                </a:lnTo>
                <a:lnTo>
                  <a:pt x="5147284" y="2604261"/>
                </a:lnTo>
                <a:lnTo>
                  <a:pt x="5147284" y="340169"/>
                </a:lnTo>
                <a:lnTo>
                  <a:pt x="5144178" y="294077"/>
                </a:lnTo>
                <a:lnTo>
                  <a:pt x="5143668" y="291579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4923" y="2611314"/>
            <a:ext cx="4565650" cy="2016125"/>
          </a:xfrm>
          <a:custGeom>
            <a:avLst/>
            <a:gdLst/>
            <a:ahLst/>
            <a:cxnLst/>
            <a:rect l="l" t="t" r="r" b="b"/>
            <a:pathLst>
              <a:path w="4565650" h="2016125">
                <a:moveTo>
                  <a:pt x="4516627" y="2015626"/>
                </a:moveTo>
                <a:lnTo>
                  <a:pt x="48521" y="2015626"/>
                </a:lnTo>
                <a:lnTo>
                  <a:pt x="29843" y="2011737"/>
                </a:lnTo>
                <a:lnTo>
                  <a:pt x="14397" y="2001205"/>
                </a:lnTo>
                <a:lnTo>
                  <a:pt x="3882" y="1985735"/>
                </a:lnTo>
                <a:lnTo>
                  <a:pt x="0" y="1967031"/>
                </a:lnTo>
                <a:lnTo>
                  <a:pt x="0" y="1482189"/>
                </a:lnTo>
                <a:lnTo>
                  <a:pt x="1057591" y="675918"/>
                </a:lnTo>
                <a:lnTo>
                  <a:pt x="1091494" y="659587"/>
                </a:lnTo>
                <a:lnTo>
                  <a:pt x="1133195" y="652796"/>
                </a:lnTo>
                <a:lnTo>
                  <a:pt x="1175326" y="655870"/>
                </a:lnTo>
                <a:lnTo>
                  <a:pt x="1210518" y="669134"/>
                </a:lnTo>
                <a:lnTo>
                  <a:pt x="2040818" y="1192932"/>
                </a:lnTo>
                <a:lnTo>
                  <a:pt x="2073850" y="1211335"/>
                </a:lnTo>
                <a:lnTo>
                  <a:pt x="2144156" y="1236962"/>
                </a:lnTo>
                <a:lnTo>
                  <a:pt x="2217894" y="1247991"/>
                </a:lnTo>
                <a:lnTo>
                  <a:pt x="2255216" y="1248147"/>
                </a:lnTo>
                <a:lnTo>
                  <a:pt x="2292397" y="1244790"/>
                </a:lnTo>
                <a:lnTo>
                  <a:pt x="2364998" y="1227727"/>
                </a:lnTo>
                <a:lnTo>
                  <a:pt x="2433029" y="1197168"/>
                </a:lnTo>
                <a:lnTo>
                  <a:pt x="2493824" y="1153483"/>
                </a:lnTo>
                <a:lnTo>
                  <a:pt x="3530489" y="8884"/>
                </a:lnTo>
                <a:lnTo>
                  <a:pt x="3536548" y="2182"/>
                </a:lnTo>
                <a:lnTo>
                  <a:pt x="3540875" y="142"/>
                </a:lnTo>
                <a:lnTo>
                  <a:pt x="3544225" y="0"/>
                </a:lnTo>
                <a:lnTo>
                  <a:pt x="3546771" y="102"/>
                </a:lnTo>
                <a:lnTo>
                  <a:pt x="3551700" y="2743"/>
                </a:lnTo>
                <a:lnTo>
                  <a:pt x="3557249" y="9874"/>
                </a:lnTo>
                <a:lnTo>
                  <a:pt x="4565139" y="1305617"/>
                </a:lnTo>
                <a:lnTo>
                  <a:pt x="4565139" y="1967010"/>
                </a:lnTo>
                <a:lnTo>
                  <a:pt x="4561256" y="1985726"/>
                </a:lnTo>
                <a:lnTo>
                  <a:pt x="4550743" y="2001202"/>
                </a:lnTo>
                <a:lnTo>
                  <a:pt x="4535299" y="2011736"/>
                </a:lnTo>
                <a:lnTo>
                  <a:pt x="4516627" y="2015626"/>
                </a:lnTo>
                <a:close/>
              </a:path>
            </a:pathLst>
          </a:custGeom>
          <a:ln w="509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4923" y="1129879"/>
            <a:ext cx="4565650" cy="2597786"/>
          </a:xfrm>
          <a:custGeom>
            <a:avLst/>
            <a:gdLst/>
            <a:ahLst/>
            <a:cxnLst/>
            <a:rect l="l" t="t" r="r" b="b"/>
            <a:pathLst>
              <a:path w="4565650" h="2597785">
                <a:moveTo>
                  <a:pt x="48521" y="0"/>
                </a:moveTo>
                <a:lnTo>
                  <a:pt x="4516627" y="0"/>
                </a:lnTo>
                <a:lnTo>
                  <a:pt x="4535299" y="3889"/>
                </a:lnTo>
                <a:lnTo>
                  <a:pt x="4550743" y="14421"/>
                </a:lnTo>
                <a:lnTo>
                  <a:pt x="4561256" y="29891"/>
                </a:lnTo>
                <a:lnTo>
                  <a:pt x="4565139" y="48595"/>
                </a:lnTo>
                <a:lnTo>
                  <a:pt x="4565139" y="2312686"/>
                </a:lnTo>
                <a:lnTo>
                  <a:pt x="3786852" y="1312105"/>
                </a:lnTo>
                <a:lnTo>
                  <a:pt x="3760523" y="1282143"/>
                </a:lnTo>
                <a:lnTo>
                  <a:pt x="3731295" y="1256022"/>
                </a:lnTo>
                <a:lnTo>
                  <a:pt x="3699546" y="1233945"/>
                </a:lnTo>
                <a:lnTo>
                  <a:pt x="3665655" y="1216110"/>
                </a:lnTo>
                <a:lnTo>
                  <a:pt x="3592962" y="1193971"/>
                </a:lnTo>
                <a:lnTo>
                  <a:pt x="3554917" y="1190066"/>
                </a:lnTo>
                <a:lnTo>
                  <a:pt x="3516696" y="1191141"/>
                </a:lnTo>
                <a:lnTo>
                  <a:pt x="3442580" y="1207855"/>
                </a:lnTo>
                <a:lnTo>
                  <a:pt x="3407471" y="1223147"/>
                </a:lnTo>
                <a:lnTo>
                  <a:pt x="3374185" y="1242833"/>
                </a:lnTo>
                <a:lnTo>
                  <a:pt x="3343115" y="1266739"/>
                </a:lnTo>
                <a:lnTo>
                  <a:pt x="3314653" y="1294693"/>
                </a:lnTo>
                <a:lnTo>
                  <a:pt x="2304839" y="2412641"/>
                </a:lnTo>
                <a:lnTo>
                  <a:pt x="2281874" y="2429050"/>
                </a:lnTo>
                <a:lnTo>
                  <a:pt x="2252757" y="2437476"/>
                </a:lnTo>
                <a:lnTo>
                  <a:pt x="2222448" y="2437235"/>
                </a:lnTo>
                <a:lnTo>
                  <a:pt x="2195903" y="2427646"/>
                </a:lnTo>
                <a:lnTo>
                  <a:pt x="1365603" y="1903859"/>
                </a:lnTo>
                <a:lnTo>
                  <a:pt x="1331663" y="1884892"/>
                </a:lnTo>
                <a:lnTo>
                  <a:pt x="1295765" y="1869425"/>
                </a:lnTo>
                <a:lnTo>
                  <a:pt x="1258293" y="1857441"/>
                </a:lnTo>
                <a:lnTo>
                  <a:pt x="1219629" y="1848921"/>
                </a:lnTo>
                <a:lnTo>
                  <a:pt x="1180157" y="1843850"/>
                </a:lnTo>
                <a:lnTo>
                  <a:pt x="1140260" y="1842209"/>
                </a:lnTo>
                <a:lnTo>
                  <a:pt x="1100322" y="1843981"/>
                </a:lnTo>
                <a:lnTo>
                  <a:pt x="1060726" y="1849150"/>
                </a:lnTo>
                <a:lnTo>
                  <a:pt x="1021855" y="1857697"/>
                </a:lnTo>
                <a:lnTo>
                  <a:pt x="984094" y="1869606"/>
                </a:lnTo>
                <a:lnTo>
                  <a:pt x="947824" y="1884860"/>
                </a:lnTo>
                <a:lnTo>
                  <a:pt x="913430" y="1903440"/>
                </a:lnTo>
                <a:lnTo>
                  <a:pt x="881295" y="1925331"/>
                </a:lnTo>
                <a:lnTo>
                  <a:pt x="0" y="2597210"/>
                </a:lnTo>
                <a:lnTo>
                  <a:pt x="0" y="48595"/>
                </a:lnTo>
                <a:lnTo>
                  <a:pt x="3882" y="29891"/>
                </a:lnTo>
                <a:lnTo>
                  <a:pt x="14397" y="14421"/>
                </a:lnTo>
                <a:lnTo>
                  <a:pt x="29843" y="3889"/>
                </a:lnTo>
                <a:lnTo>
                  <a:pt x="48521" y="0"/>
                </a:lnTo>
                <a:close/>
              </a:path>
            </a:pathLst>
          </a:custGeom>
          <a:ln w="509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55" y="838307"/>
            <a:ext cx="5147310" cy="4080511"/>
          </a:xfrm>
          <a:custGeom>
            <a:avLst/>
            <a:gdLst/>
            <a:ahLst/>
            <a:cxnLst/>
            <a:rect l="l" t="t" r="r" b="b"/>
            <a:pathLst>
              <a:path w="5147309" h="4080510">
                <a:moveTo>
                  <a:pt x="4807694" y="0"/>
                </a:moveTo>
                <a:lnTo>
                  <a:pt x="339588" y="0"/>
                </a:lnTo>
                <a:lnTo>
                  <a:pt x="300041" y="2292"/>
                </a:lnTo>
                <a:lnTo>
                  <a:pt x="261820" y="9000"/>
                </a:lnTo>
                <a:lnTo>
                  <a:pt x="225180" y="19865"/>
                </a:lnTo>
                <a:lnTo>
                  <a:pt x="157674" y="53036"/>
                </a:lnTo>
                <a:lnTo>
                  <a:pt x="99578" y="99749"/>
                </a:lnTo>
                <a:lnTo>
                  <a:pt x="52945" y="157945"/>
                </a:lnTo>
                <a:lnTo>
                  <a:pt x="19830" y="225566"/>
                </a:lnTo>
                <a:lnTo>
                  <a:pt x="8984" y="262268"/>
                </a:lnTo>
                <a:lnTo>
                  <a:pt x="2289" y="300554"/>
                </a:lnTo>
                <a:lnTo>
                  <a:pt x="0" y="340167"/>
                </a:lnTo>
                <a:lnTo>
                  <a:pt x="0" y="3740037"/>
                </a:lnTo>
                <a:lnTo>
                  <a:pt x="2289" y="3779654"/>
                </a:lnTo>
                <a:lnTo>
                  <a:pt x="8984" y="3817943"/>
                </a:lnTo>
                <a:lnTo>
                  <a:pt x="19830" y="3854647"/>
                </a:lnTo>
                <a:lnTo>
                  <a:pt x="52945" y="3922271"/>
                </a:lnTo>
                <a:lnTo>
                  <a:pt x="99578" y="3980468"/>
                </a:lnTo>
                <a:lnTo>
                  <a:pt x="157674" y="4027180"/>
                </a:lnTo>
                <a:lnTo>
                  <a:pt x="225180" y="4060351"/>
                </a:lnTo>
                <a:lnTo>
                  <a:pt x="261820" y="4071215"/>
                </a:lnTo>
                <a:lnTo>
                  <a:pt x="300041" y="4077922"/>
                </a:lnTo>
                <a:lnTo>
                  <a:pt x="339588" y="4080215"/>
                </a:lnTo>
                <a:lnTo>
                  <a:pt x="4807694" y="4080215"/>
                </a:lnTo>
                <a:lnTo>
                  <a:pt x="4847241" y="4077922"/>
                </a:lnTo>
                <a:lnTo>
                  <a:pt x="4885462" y="4071215"/>
                </a:lnTo>
                <a:lnTo>
                  <a:pt x="4922102" y="4060351"/>
                </a:lnTo>
                <a:lnTo>
                  <a:pt x="4989608" y="4027180"/>
                </a:lnTo>
                <a:lnTo>
                  <a:pt x="5047704" y="3980468"/>
                </a:lnTo>
                <a:lnTo>
                  <a:pt x="5094337" y="3922271"/>
                </a:lnTo>
                <a:lnTo>
                  <a:pt x="5127452" y="3854647"/>
                </a:lnTo>
                <a:lnTo>
                  <a:pt x="5138298" y="3817943"/>
                </a:lnTo>
                <a:lnTo>
                  <a:pt x="5144994" y="3779654"/>
                </a:lnTo>
                <a:lnTo>
                  <a:pt x="5147283" y="3740037"/>
                </a:lnTo>
                <a:lnTo>
                  <a:pt x="5147283" y="340167"/>
                </a:lnTo>
                <a:lnTo>
                  <a:pt x="5144994" y="300554"/>
                </a:lnTo>
                <a:lnTo>
                  <a:pt x="5138298" y="262268"/>
                </a:lnTo>
                <a:lnTo>
                  <a:pt x="5127453" y="225566"/>
                </a:lnTo>
                <a:lnTo>
                  <a:pt x="5094340" y="157945"/>
                </a:lnTo>
                <a:lnTo>
                  <a:pt x="5047708" y="99749"/>
                </a:lnTo>
                <a:lnTo>
                  <a:pt x="4989612" y="53036"/>
                </a:lnTo>
                <a:lnTo>
                  <a:pt x="4922106" y="19865"/>
                </a:lnTo>
                <a:lnTo>
                  <a:pt x="4885465" y="9000"/>
                </a:lnTo>
                <a:lnTo>
                  <a:pt x="4847243" y="2292"/>
                </a:lnTo>
                <a:lnTo>
                  <a:pt x="4807694" y="0"/>
                </a:lnTo>
                <a:close/>
              </a:path>
            </a:pathLst>
          </a:custGeom>
          <a:ln w="509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9242" y="1779410"/>
            <a:ext cx="1031241" cy="1033143"/>
          </a:xfrm>
          <a:custGeom>
            <a:avLst/>
            <a:gdLst/>
            <a:ahLst/>
            <a:cxnLst/>
            <a:rect l="l" t="t" r="r" b="b"/>
            <a:pathLst>
              <a:path w="1031239" h="1033144">
                <a:moveTo>
                  <a:pt x="515505" y="0"/>
                </a:moveTo>
                <a:lnTo>
                  <a:pt x="468649" y="2114"/>
                </a:lnTo>
                <a:lnTo>
                  <a:pt x="422959" y="8335"/>
                </a:lnTo>
                <a:lnTo>
                  <a:pt x="378617" y="18480"/>
                </a:lnTo>
                <a:lnTo>
                  <a:pt x="335807" y="32363"/>
                </a:lnTo>
                <a:lnTo>
                  <a:pt x="294712" y="49802"/>
                </a:lnTo>
                <a:lnTo>
                  <a:pt x="255516" y="70612"/>
                </a:lnTo>
                <a:lnTo>
                  <a:pt x="218402" y="94610"/>
                </a:lnTo>
                <a:lnTo>
                  <a:pt x="183553" y="121612"/>
                </a:lnTo>
                <a:lnTo>
                  <a:pt x="151153" y="151434"/>
                </a:lnTo>
                <a:lnTo>
                  <a:pt x="121385" y="183893"/>
                </a:lnTo>
                <a:lnTo>
                  <a:pt x="94433" y="218804"/>
                </a:lnTo>
                <a:lnTo>
                  <a:pt x="70479" y="255984"/>
                </a:lnTo>
                <a:lnTo>
                  <a:pt x="49708" y="295250"/>
                </a:lnTo>
                <a:lnTo>
                  <a:pt x="32302" y="336416"/>
                </a:lnTo>
                <a:lnTo>
                  <a:pt x="18445" y="379300"/>
                </a:lnTo>
                <a:lnTo>
                  <a:pt x="8320" y="423718"/>
                </a:lnTo>
                <a:lnTo>
                  <a:pt x="2111" y="469482"/>
                </a:lnTo>
                <a:lnTo>
                  <a:pt x="0" y="516420"/>
                </a:lnTo>
                <a:lnTo>
                  <a:pt x="2111" y="563355"/>
                </a:lnTo>
                <a:lnTo>
                  <a:pt x="8321" y="609124"/>
                </a:lnTo>
                <a:lnTo>
                  <a:pt x="18447" y="653541"/>
                </a:lnTo>
                <a:lnTo>
                  <a:pt x="32306" y="696425"/>
                </a:lnTo>
                <a:lnTo>
                  <a:pt x="49714" y="737590"/>
                </a:lnTo>
                <a:lnTo>
                  <a:pt x="70487" y="776854"/>
                </a:lnTo>
                <a:lnTo>
                  <a:pt x="94442" y="814032"/>
                </a:lnTo>
                <a:lnTo>
                  <a:pt x="121395" y="848941"/>
                </a:lnTo>
                <a:lnTo>
                  <a:pt x="151164" y="881397"/>
                </a:lnTo>
                <a:lnTo>
                  <a:pt x="183564" y="911217"/>
                </a:lnTo>
                <a:lnTo>
                  <a:pt x="218413" y="938216"/>
                </a:lnTo>
                <a:lnTo>
                  <a:pt x="255527" y="962211"/>
                </a:lnTo>
                <a:lnTo>
                  <a:pt x="294722" y="983019"/>
                </a:lnTo>
                <a:lnTo>
                  <a:pt x="335816" y="1000455"/>
                </a:lnTo>
                <a:lnTo>
                  <a:pt x="378624" y="1014337"/>
                </a:lnTo>
                <a:lnTo>
                  <a:pt x="422965" y="1024480"/>
                </a:lnTo>
                <a:lnTo>
                  <a:pt x="468654" y="1030700"/>
                </a:lnTo>
                <a:lnTo>
                  <a:pt x="515505" y="1032814"/>
                </a:lnTo>
                <a:lnTo>
                  <a:pt x="562363" y="1030700"/>
                </a:lnTo>
                <a:lnTo>
                  <a:pt x="608056" y="1024479"/>
                </a:lnTo>
                <a:lnTo>
                  <a:pt x="652400" y="1014335"/>
                </a:lnTo>
                <a:lnTo>
                  <a:pt x="695212" y="1000453"/>
                </a:lnTo>
                <a:lnTo>
                  <a:pt x="736309" y="983015"/>
                </a:lnTo>
                <a:lnTo>
                  <a:pt x="775506" y="962206"/>
                </a:lnTo>
                <a:lnTo>
                  <a:pt x="812622" y="938209"/>
                </a:lnTo>
                <a:lnTo>
                  <a:pt x="847472" y="911208"/>
                </a:lnTo>
                <a:lnTo>
                  <a:pt x="879872" y="881387"/>
                </a:lnTo>
                <a:lnTo>
                  <a:pt x="909640" y="848930"/>
                </a:lnTo>
                <a:lnTo>
                  <a:pt x="936593" y="814021"/>
                </a:lnTo>
                <a:lnTo>
                  <a:pt x="960546" y="776843"/>
                </a:lnTo>
                <a:lnTo>
                  <a:pt x="979391" y="741222"/>
                </a:lnTo>
                <a:lnTo>
                  <a:pt x="515505" y="741222"/>
                </a:lnTo>
                <a:lnTo>
                  <a:pt x="470328" y="736647"/>
                </a:lnTo>
                <a:lnTo>
                  <a:pt x="428225" y="723527"/>
                </a:lnTo>
                <a:lnTo>
                  <a:pt x="390105" y="702775"/>
                </a:lnTo>
                <a:lnTo>
                  <a:pt x="356877" y="675300"/>
                </a:lnTo>
                <a:lnTo>
                  <a:pt x="329451" y="642013"/>
                </a:lnTo>
                <a:lnTo>
                  <a:pt x="308735" y="603827"/>
                </a:lnTo>
                <a:lnTo>
                  <a:pt x="295638" y="561650"/>
                </a:lnTo>
                <a:lnTo>
                  <a:pt x="291071" y="516394"/>
                </a:lnTo>
                <a:lnTo>
                  <a:pt x="295641" y="471135"/>
                </a:lnTo>
                <a:lnTo>
                  <a:pt x="308741" y="428956"/>
                </a:lnTo>
                <a:lnTo>
                  <a:pt x="329460" y="390769"/>
                </a:lnTo>
                <a:lnTo>
                  <a:pt x="356889" y="357484"/>
                </a:lnTo>
                <a:lnTo>
                  <a:pt x="390118" y="330010"/>
                </a:lnTo>
                <a:lnTo>
                  <a:pt x="428237" y="309259"/>
                </a:lnTo>
                <a:lnTo>
                  <a:pt x="470339" y="296141"/>
                </a:lnTo>
                <a:lnTo>
                  <a:pt x="515505" y="291566"/>
                </a:lnTo>
                <a:lnTo>
                  <a:pt x="979368" y="291566"/>
                </a:lnTo>
                <a:lnTo>
                  <a:pt x="960538" y="255973"/>
                </a:lnTo>
                <a:lnTo>
                  <a:pt x="936582" y="218793"/>
                </a:lnTo>
                <a:lnTo>
                  <a:pt x="909628" y="183883"/>
                </a:lnTo>
                <a:lnTo>
                  <a:pt x="879859" y="151425"/>
                </a:lnTo>
                <a:lnTo>
                  <a:pt x="847457" y="121604"/>
                </a:lnTo>
                <a:lnTo>
                  <a:pt x="812607" y="94603"/>
                </a:lnTo>
                <a:lnTo>
                  <a:pt x="775492" y="70606"/>
                </a:lnTo>
                <a:lnTo>
                  <a:pt x="736295" y="49797"/>
                </a:lnTo>
                <a:lnTo>
                  <a:pt x="695200" y="32360"/>
                </a:lnTo>
                <a:lnTo>
                  <a:pt x="652390" y="18478"/>
                </a:lnTo>
                <a:lnTo>
                  <a:pt x="608049" y="8335"/>
                </a:lnTo>
                <a:lnTo>
                  <a:pt x="562359" y="2114"/>
                </a:lnTo>
                <a:lnTo>
                  <a:pt x="515505" y="0"/>
                </a:lnTo>
                <a:close/>
              </a:path>
              <a:path w="1031239" h="1033144">
                <a:moveTo>
                  <a:pt x="979368" y="291566"/>
                </a:moveTo>
                <a:lnTo>
                  <a:pt x="515505" y="291566"/>
                </a:lnTo>
                <a:lnTo>
                  <a:pt x="560689" y="296142"/>
                </a:lnTo>
                <a:lnTo>
                  <a:pt x="602799" y="309263"/>
                </a:lnTo>
                <a:lnTo>
                  <a:pt x="640923" y="330017"/>
                </a:lnTo>
                <a:lnTo>
                  <a:pt x="674152" y="357493"/>
                </a:lnTo>
                <a:lnTo>
                  <a:pt x="701578" y="390781"/>
                </a:lnTo>
                <a:lnTo>
                  <a:pt x="722292" y="428967"/>
                </a:lnTo>
                <a:lnTo>
                  <a:pt x="735386" y="471142"/>
                </a:lnTo>
                <a:lnTo>
                  <a:pt x="739950" y="516420"/>
                </a:lnTo>
                <a:lnTo>
                  <a:pt x="735385" y="561650"/>
                </a:lnTo>
                <a:lnTo>
                  <a:pt x="722288" y="603827"/>
                </a:lnTo>
                <a:lnTo>
                  <a:pt x="701572" y="642013"/>
                </a:lnTo>
                <a:lnTo>
                  <a:pt x="674144" y="675300"/>
                </a:lnTo>
                <a:lnTo>
                  <a:pt x="640915" y="702775"/>
                </a:lnTo>
                <a:lnTo>
                  <a:pt x="602792" y="723527"/>
                </a:lnTo>
                <a:lnTo>
                  <a:pt x="560686" y="736647"/>
                </a:lnTo>
                <a:lnTo>
                  <a:pt x="515505" y="741222"/>
                </a:lnTo>
                <a:lnTo>
                  <a:pt x="979391" y="741222"/>
                </a:lnTo>
                <a:lnTo>
                  <a:pt x="998723" y="696415"/>
                </a:lnTo>
                <a:lnTo>
                  <a:pt x="1012580" y="653533"/>
                </a:lnTo>
                <a:lnTo>
                  <a:pt x="1022704" y="609117"/>
                </a:lnTo>
                <a:lnTo>
                  <a:pt x="1028913" y="563355"/>
                </a:lnTo>
                <a:lnTo>
                  <a:pt x="1031022" y="516394"/>
                </a:lnTo>
                <a:lnTo>
                  <a:pt x="1028913" y="469482"/>
                </a:lnTo>
                <a:lnTo>
                  <a:pt x="1022703" y="423711"/>
                </a:lnTo>
                <a:lnTo>
                  <a:pt x="1012577" y="379291"/>
                </a:lnTo>
                <a:lnTo>
                  <a:pt x="998718" y="336406"/>
                </a:lnTo>
                <a:lnTo>
                  <a:pt x="981311" y="295239"/>
                </a:lnTo>
                <a:lnTo>
                  <a:pt x="979368" y="291566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0308" y="2070978"/>
            <a:ext cx="448944" cy="450214"/>
          </a:xfrm>
          <a:custGeom>
            <a:avLst/>
            <a:gdLst/>
            <a:ahLst/>
            <a:cxnLst/>
            <a:rect l="l" t="t" r="r" b="b"/>
            <a:pathLst>
              <a:path w="448945" h="450214">
                <a:moveTo>
                  <a:pt x="224440" y="0"/>
                </a:moveTo>
                <a:lnTo>
                  <a:pt x="295307" y="11479"/>
                </a:lnTo>
                <a:lnTo>
                  <a:pt x="356908" y="43431"/>
                </a:lnTo>
                <a:lnTo>
                  <a:pt x="405521" y="92127"/>
                </a:lnTo>
                <a:lnTo>
                  <a:pt x="437420" y="153836"/>
                </a:lnTo>
                <a:lnTo>
                  <a:pt x="448880" y="224830"/>
                </a:lnTo>
                <a:lnTo>
                  <a:pt x="445938" y="261251"/>
                </a:lnTo>
                <a:lnTo>
                  <a:pt x="423792" y="328065"/>
                </a:lnTo>
                <a:lnTo>
                  <a:pt x="383071" y="383731"/>
                </a:lnTo>
                <a:lnTo>
                  <a:pt x="327498" y="424520"/>
                </a:lnTo>
                <a:lnTo>
                  <a:pt x="260799" y="446702"/>
                </a:lnTo>
                <a:lnTo>
                  <a:pt x="224440" y="449649"/>
                </a:lnTo>
                <a:lnTo>
                  <a:pt x="188081" y="446702"/>
                </a:lnTo>
                <a:lnTo>
                  <a:pt x="121382" y="424520"/>
                </a:lnTo>
                <a:lnTo>
                  <a:pt x="65809" y="383731"/>
                </a:lnTo>
                <a:lnTo>
                  <a:pt x="25088" y="328065"/>
                </a:lnTo>
                <a:lnTo>
                  <a:pt x="2942" y="261251"/>
                </a:lnTo>
                <a:lnTo>
                  <a:pt x="0" y="224830"/>
                </a:lnTo>
                <a:lnTo>
                  <a:pt x="2942" y="188410"/>
                </a:lnTo>
                <a:lnTo>
                  <a:pt x="25088" y="121597"/>
                </a:lnTo>
                <a:lnTo>
                  <a:pt x="65809" y="65927"/>
                </a:lnTo>
                <a:lnTo>
                  <a:pt x="121382" y="25133"/>
                </a:lnTo>
                <a:lnTo>
                  <a:pt x="188081" y="2948"/>
                </a:lnTo>
                <a:lnTo>
                  <a:pt x="224440" y="0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9241" y="1779416"/>
            <a:ext cx="1031241" cy="1033143"/>
          </a:xfrm>
          <a:custGeom>
            <a:avLst/>
            <a:gdLst/>
            <a:ahLst/>
            <a:cxnLst/>
            <a:rect l="l" t="t" r="r" b="b"/>
            <a:pathLst>
              <a:path w="1031239" h="1033144">
                <a:moveTo>
                  <a:pt x="515507" y="1032814"/>
                </a:moveTo>
                <a:lnTo>
                  <a:pt x="553925" y="1031395"/>
                </a:lnTo>
                <a:lnTo>
                  <a:pt x="628387" y="1020344"/>
                </a:lnTo>
                <a:lnTo>
                  <a:pt x="699015" y="999014"/>
                </a:lnTo>
                <a:lnTo>
                  <a:pt x="765006" y="968208"/>
                </a:lnTo>
                <a:lnTo>
                  <a:pt x="825555" y="928733"/>
                </a:lnTo>
                <a:lnTo>
                  <a:pt x="879860" y="881394"/>
                </a:lnTo>
                <a:lnTo>
                  <a:pt x="927117" y="826994"/>
                </a:lnTo>
                <a:lnTo>
                  <a:pt x="966522" y="766339"/>
                </a:lnTo>
                <a:lnTo>
                  <a:pt x="997273" y="700235"/>
                </a:lnTo>
                <a:lnTo>
                  <a:pt x="1018566" y="629485"/>
                </a:lnTo>
                <a:lnTo>
                  <a:pt x="1029598" y="554895"/>
                </a:lnTo>
                <a:lnTo>
                  <a:pt x="1031014" y="516412"/>
                </a:lnTo>
                <a:lnTo>
                  <a:pt x="1029597" y="477927"/>
                </a:lnTo>
                <a:lnTo>
                  <a:pt x="1018565" y="403335"/>
                </a:lnTo>
                <a:lnTo>
                  <a:pt x="997271" y="332584"/>
                </a:lnTo>
                <a:lnTo>
                  <a:pt x="966518" y="266478"/>
                </a:lnTo>
                <a:lnTo>
                  <a:pt x="927111" y="205822"/>
                </a:lnTo>
                <a:lnTo>
                  <a:pt x="879852" y="151421"/>
                </a:lnTo>
                <a:lnTo>
                  <a:pt x="825546" y="104081"/>
                </a:lnTo>
                <a:lnTo>
                  <a:pt x="764997" y="64606"/>
                </a:lnTo>
                <a:lnTo>
                  <a:pt x="699007" y="33800"/>
                </a:lnTo>
                <a:lnTo>
                  <a:pt x="628381" y="12470"/>
                </a:lnTo>
                <a:lnTo>
                  <a:pt x="553922" y="1419"/>
                </a:lnTo>
                <a:lnTo>
                  <a:pt x="515507" y="0"/>
                </a:lnTo>
                <a:lnTo>
                  <a:pt x="477089" y="1419"/>
                </a:lnTo>
                <a:lnTo>
                  <a:pt x="402626" y="12471"/>
                </a:lnTo>
                <a:lnTo>
                  <a:pt x="331998" y="33803"/>
                </a:lnTo>
                <a:lnTo>
                  <a:pt x="266008" y="64610"/>
                </a:lnTo>
                <a:lnTo>
                  <a:pt x="205459" y="104087"/>
                </a:lnTo>
                <a:lnTo>
                  <a:pt x="151154" y="151429"/>
                </a:lnTo>
                <a:lnTo>
                  <a:pt x="103897" y="205831"/>
                </a:lnTo>
                <a:lnTo>
                  <a:pt x="64491" y="266487"/>
                </a:lnTo>
                <a:lnTo>
                  <a:pt x="33740" y="332592"/>
                </a:lnTo>
                <a:lnTo>
                  <a:pt x="12447" y="403341"/>
                </a:lnTo>
                <a:lnTo>
                  <a:pt x="1416" y="477930"/>
                </a:lnTo>
                <a:lnTo>
                  <a:pt x="0" y="516412"/>
                </a:lnTo>
                <a:lnTo>
                  <a:pt x="1416" y="554893"/>
                </a:lnTo>
                <a:lnTo>
                  <a:pt x="12447" y="629479"/>
                </a:lnTo>
                <a:lnTo>
                  <a:pt x="33740" y="700227"/>
                </a:lnTo>
                <a:lnTo>
                  <a:pt x="64491" y="766330"/>
                </a:lnTo>
                <a:lnTo>
                  <a:pt x="103897" y="826985"/>
                </a:lnTo>
                <a:lnTo>
                  <a:pt x="151154" y="881386"/>
                </a:lnTo>
                <a:lnTo>
                  <a:pt x="205459" y="928727"/>
                </a:lnTo>
                <a:lnTo>
                  <a:pt x="266008" y="968204"/>
                </a:lnTo>
                <a:lnTo>
                  <a:pt x="331998" y="999011"/>
                </a:lnTo>
                <a:lnTo>
                  <a:pt x="402626" y="1020343"/>
                </a:lnTo>
                <a:lnTo>
                  <a:pt x="477089" y="1031395"/>
                </a:lnTo>
                <a:lnTo>
                  <a:pt x="515507" y="1032814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2552" y="5162538"/>
            <a:ext cx="675005" cy="673099"/>
          </a:xfrm>
          <a:custGeom>
            <a:avLst/>
            <a:gdLst/>
            <a:ahLst/>
            <a:cxnLst/>
            <a:rect l="l" t="t" r="r" b="b"/>
            <a:pathLst>
              <a:path w="675004" h="673100">
                <a:moveTo>
                  <a:pt x="596935" y="390639"/>
                </a:moveTo>
                <a:lnTo>
                  <a:pt x="317182" y="390639"/>
                </a:lnTo>
                <a:lnTo>
                  <a:pt x="497573" y="672579"/>
                </a:lnTo>
                <a:lnTo>
                  <a:pt x="596935" y="390639"/>
                </a:lnTo>
                <a:close/>
              </a:path>
              <a:path w="675004" h="673100">
                <a:moveTo>
                  <a:pt x="175005" y="0"/>
                </a:moveTo>
                <a:lnTo>
                  <a:pt x="0" y="496633"/>
                </a:lnTo>
                <a:lnTo>
                  <a:pt x="317182" y="390639"/>
                </a:lnTo>
                <a:lnTo>
                  <a:pt x="596935" y="390639"/>
                </a:lnTo>
                <a:lnTo>
                  <a:pt x="674751" y="169837"/>
                </a:lnTo>
                <a:lnTo>
                  <a:pt x="506437" y="22974"/>
                </a:lnTo>
                <a:lnTo>
                  <a:pt x="175005" y="0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2554" y="5162538"/>
            <a:ext cx="675005" cy="673099"/>
          </a:xfrm>
          <a:custGeom>
            <a:avLst/>
            <a:gdLst/>
            <a:ahLst/>
            <a:cxnLst/>
            <a:rect l="l" t="t" r="r" b="b"/>
            <a:pathLst>
              <a:path w="675004" h="673100">
                <a:moveTo>
                  <a:pt x="175002" y="0"/>
                </a:moveTo>
                <a:lnTo>
                  <a:pt x="0" y="496623"/>
                </a:lnTo>
                <a:lnTo>
                  <a:pt x="317175" y="390629"/>
                </a:lnTo>
                <a:lnTo>
                  <a:pt x="497565" y="672572"/>
                </a:lnTo>
                <a:lnTo>
                  <a:pt x="674746" y="169828"/>
                </a:lnTo>
                <a:lnTo>
                  <a:pt x="506434" y="22971"/>
                </a:lnTo>
                <a:lnTo>
                  <a:pt x="175002" y="0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80324" y="5162538"/>
            <a:ext cx="675005" cy="673099"/>
          </a:xfrm>
          <a:custGeom>
            <a:avLst/>
            <a:gdLst/>
            <a:ahLst/>
            <a:cxnLst/>
            <a:rect l="l" t="t" r="r" b="b"/>
            <a:pathLst>
              <a:path w="675004" h="673100">
                <a:moveTo>
                  <a:pt x="499732" y="0"/>
                </a:moveTo>
                <a:lnTo>
                  <a:pt x="168363" y="22974"/>
                </a:lnTo>
                <a:lnTo>
                  <a:pt x="0" y="169837"/>
                </a:lnTo>
                <a:lnTo>
                  <a:pt x="177101" y="672579"/>
                </a:lnTo>
                <a:lnTo>
                  <a:pt x="357504" y="390639"/>
                </a:lnTo>
                <a:lnTo>
                  <a:pt x="637387" y="390639"/>
                </a:lnTo>
                <a:lnTo>
                  <a:pt x="499732" y="0"/>
                </a:lnTo>
                <a:close/>
              </a:path>
              <a:path w="675004" h="673100">
                <a:moveTo>
                  <a:pt x="637387" y="390639"/>
                </a:moveTo>
                <a:lnTo>
                  <a:pt x="357504" y="390639"/>
                </a:lnTo>
                <a:lnTo>
                  <a:pt x="674738" y="496633"/>
                </a:lnTo>
                <a:lnTo>
                  <a:pt x="637387" y="390639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80312" y="5162538"/>
            <a:ext cx="675005" cy="673099"/>
          </a:xfrm>
          <a:custGeom>
            <a:avLst/>
            <a:gdLst/>
            <a:ahLst/>
            <a:cxnLst/>
            <a:rect l="l" t="t" r="r" b="b"/>
            <a:pathLst>
              <a:path w="675004" h="673100">
                <a:moveTo>
                  <a:pt x="499744" y="0"/>
                </a:moveTo>
                <a:lnTo>
                  <a:pt x="168373" y="22971"/>
                </a:lnTo>
                <a:lnTo>
                  <a:pt x="0" y="169828"/>
                </a:lnTo>
                <a:lnTo>
                  <a:pt x="177110" y="672572"/>
                </a:lnTo>
                <a:lnTo>
                  <a:pt x="357510" y="390629"/>
                </a:lnTo>
                <a:lnTo>
                  <a:pt x="674746" y="496623"/>
                </a:lnTo>
                <a:lnTo>
                  <a:pt x="499744" y="0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2326" y="3795014"/>
            <a:ext cx="1473200" cy="1475740"/>
          </a:xfrm>
          <a:custGeom>
            <a:avLst/>
            <a:gdLst/>
            <a:ahLst/>
            <a:cxnLst/>
            <a:rect l="l" t="t" r="r" b="b"/>
            <a:pathLst>
              <a:path w="1473200" h="1475739">
                <a:moveTo>
                  <a:pt x="736549" y="0"/>
                </a:moveTo>
                <a:lnTo>
                  <a:pt x="512267" y="195567"/>
                </a:lnTo>
                <a:lnTo>
                  <a:pt x="215722" y="216153"/>
                </a:lnTo>
                <a:lnTo>
                  <a:pt x="195173" y="513346"/>
                </a:lnTo>
                <a:lnTo>
                  <a:pt x="0" y="737946"/>
                </a:lnTo>
                <a:lnTo>
                  <a:pt x="195173" y="962482"/>
                </a:lnTo>
                <a:lnTo>
                  <a:pt x="215722" y="1259535"/>
                </a:lnTo>
                <a:lnTo>
                  <a:pt x="512343" y="1280071"/>
                </a:lnTo>
                <a:lnTo>
                  <a:pt x="736612" y="1475511"/>
                </a:lnTo>
                <a:lnTo>
                  <a:pt x="960818" y="1280071"/>
                </a:lnTo>
                <a:lnTo>
                  <a:pt x="1257236" y="1259535"/>
                </a:lnTo>
                <a:lnTo>
                  <a:pt x="1265011" y="1147178"/>
                </a:lnTo>
                <a:lnTo>
                  <a:pt x="732624" y="1147178"/>
                </a:lnTo>
                <a:lnTo>
                  <a:pt x="684518" y="1144398"/>
                </a:lnTo>
                <a:lnTo>
                  <a:pt x="638040" y="1136264"/>
                </a:lnTo>
                <a:lnTo>
                  <a:pt x="593500" y="1123087"/>
                </a:lnTo>
                <a:lnTo>
                  <a:pt x="551208" y="1105178"/>
                </a:lnTo>
                <a:lnTo>
                  <a:pt x="511473" y="1082845"/>
                </a:lnTo>
                <a:lnTo>
                  <a:pt x="474605" y="1056400"/>
                </a:lnTo>
                <a:lnTo>
                  <a:pt x="440915" y="1026153"/>
                </a:lnTo>
                <a:lnTo>
                  <a:pt x="410711" y="992414"/>
                </a:lnTo>
                <a:lnTo>
                  <a:pt x="384305" y="955493"/>
                </a:lnTo>
                <a:lnTo>
                  <a:pt x="362005" y="915701"/>
                </a:lnTo>
                <a:lnTo>
                  <a:pt x="344121" y="873347"/>
                </a:lnTo>
                <a:lnTo>
                  <a:pt x="330963" y="828743"/>
                </a:lnTo>
                <a:lnTo>
                  <a:pt x="322841" y="782197"/>
                </a:lnTo>
                <a:lnTo>
                  <a:pt x="320065" y="734021"/>
                </a:lnTo>
                <a:lnTo>
                  <a:pt x="322842" y="685832"/>
                </a:lnTo>
                <a:lnTo>
                  <a:pt x="330966" y="639272"/>
                </a:lnTo>
                <a:lnTo>
                  <a:pt x="344126" y="594654"/>
                </a:lnTo>
                <a:lnTo>
                  <a:pt x="362011" y="552286"/>
                </a:lnTo>
                <a:lnTo>
                  <a:pt x="384312" y="512481"/>
                </a:lnTo>
                <a:lnTo>
                  <a:pt x="410719" y="475547"/>
                </a:lnTo>
                <a:lnTo>
                  <a:pt x="440922" y="441796"/>
                </a:lnTo>
                <a:lnTo>
                  <a:pt x="474612" y="411538"/>
                </a:lnTo>
                <a:lnTo>
                  <a:pt x="511478" y="385083"/>
                </a:lnTo>
                <a:lnTo>
                  <a:pt x="551212" y="362742"/>
                </a:lnTo>
                <a:lnTo>
                  <a:pt x="593503" y="344825"/>
                </a:lnTo>
                <a:lnTo>
                  <a:pt x="638043" y="331643"/>
                </a:lnTo>
                <a:lnTo>
                  <a:pt x="684524" y="323507"/>
                </a:lnTo>
                <a:lnTo>
                  <a:pt x="732624" y="320725"/>
                </a:lnTo>
                <a:lnTo>
                  <a:pt x="1264472" y="320725"/>
                </a:lnTo>
                <a:lnTo>
                  <a:pt x="1257236" y="216153"/>
                </a:lnTo>
                <a:lnTo>
                  <a:pt x="960755" y="195567"/>
                </a:lnTo>
                <a:lnTo>
                  <a:pt x="736549" y="0"/>
                </a:lnTo>
                <a:close/>
              </a:path>
              <a:path w="1473200" h="1475739">
                <a:moveTo>
                  <a:pt x="1264472" y="320725"/>
                </a:moveTo>
                <a:lnTo>
                  <a:pt x="732624" y="320725"/>
                </a:lnTo>
                <a:lnTo>
                  <a:pt x="780748" y="323507"/>
                </a:lnTo>
                <a:lnTo>
                  <a:pt x="827241" y="331647"/>
                </a:lnTo>
                <a:lnTo>
                  <a:pt x="871792" y="344832"/>
                </a:lnTo>
                <a:lnTo>
                  <a:pt x="914091" y="362753"/>
                </a:lnTo>
                <a:lnTo>
                  <a:pt x="953830" y="385099"/>
                </a:lnTo>
                <a:lnTo>
                  <a:pt x="990697" y="411558"/>
                </a:lnTo>
                <a:lnTo>
                  <a:pt x="1024385" y="441820"/>
                </a:lnTo>
                <a:lnTo>
                  <a:pt x="1054584" y="475574"/>
                </a:lnTo>
                <a:lnTo>
                  <a:pt x="1080984" y="512509"/>
                </a:lnTo>
                <a:lnTo>
                  <a:pt x="1103277" y="552314"/>
                </a:lnTo>
                <a:lnTo>
                  <a:pt x="1121154" y="594679"/>
                </a:lnTo>
                <a:lnTo>
                  <a:pt x="1134305" y="639292"/>
                </a:lnTo>
                <a:lnTo>
                  <a:pt x="1142422" y="685843"/>
                </a:lnTo>
                <a:lnTo>
                  <a:pt x="1145197" y="734021"/>
                </a:lnTo>
                <a:lnTo>
                  <a:pt x="1142420" y="782209"/>
                </a:lnTo>
                <a:lnTo>
                  <a:pt x="1134298" y="828763"/>
                </a:lnTo>
                <a:lnTo>
                  <a:pt x="1121139" y="873372"/>
                </a:lnTo>
                <a:lnTo>
                  <a:pt x="1103254" y="915729"/>
                </a:lnTo>
                <a:lnTo>
                  <a:pt x="1080953" y="955521"/>
                </a:lnTo>
                <a:lnTo>
                  <a:pt x="1054545" y="992441"/>
                </a:lnTo>
                <a:lnTo>
                  <a:pt x="1024340" y="1026177"/>
                </a:lnTo>
                <a:lnTo>
                  <a:pt x="990648" y="1056420"/>
                </a:lnTo>
                <a:lnTo>
                  <a:pt x="953780" y="1082861"/>
                </a:lnTo>
                <a:lnTo>
                  <a:pt x="914044" y="1105189"/>
                </a:lnTo>
                <a:lnTo>
                  <a:pt x="871750" y="1123094"/>
                </a:lnTo>
                <a:lnTo>
                  <a:pt x="827209" y="1136267"/>
                </a:lnTo>
                <a:lnTo>
                  <a:pt x="780731" y="1144399"/>
                </a:lnTo>
                <a:lnTo>
                  <a:pt x="732624" y="1147178"/>
                </a:lnTo>
                <a:lnTo>
                  <a:pt x="1265011" y="1147178"/>
                </a:lnTo>
                <a:lnTo>
                  <a:pt x="1277797" y="962418"/>
                </a:lnTo>
                <a:lnTo>
                  <a:pt x="1473034" y="737882"/>
                </a:lnTo>
                <a:lnTo>
                  <a:pt x="1277852" y="513346"/>
                </a:lnTo>
                <a:lnTo>
                  <a:pt x="1277742" y="512481"/>
                </a:lnTo>
                <a:lnTo>
                  <a:pt x="1264472" y="320725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2382" y="4115745"/>
            <a:ext cx="825500" cy="826769"/>
          </a:xfrm>
          <a:custGeom>
            <a:avLst/>
            <a:gdLst/>
            <a:ahLst/>
            <a:cxnLst/>
            <a:rect l="l" t="t" r="r" b="b"/>
            <a:pathLst>
              <a:path w="825500" h="826770">
                <a:moveTo>
                  <a:pt x="412568" y="826447"/>
                </a:moveTo>
                <a:lnTo>
                  <a:pt x="338420" y="819789"/>
                </a:lnTo>
                <a:lnTo>
                  <a:pt x="268628" y="800594"/>
                </a:lnTo>
                <a:lnTo>
                  <a:pt x="204357" y="770030"/>
                </a:lnTo>
                <a:lnTo>
                  <a:pt x="146774" y="729265"/>
                </a:lnTo>
                <a:lnTo>
                  <a:pt x="97045" y="679466"/>
                </a:lnTo>
                <a:lnTo>
                  <a:pt x="56337" y="621802"/>
                </a:lnTo>
                <a:lnTo>
                  <a:pt x="25816" y="557440"/>
                </a:lnTo>
                <a:lnTo>
                  <a:pt x="6648" y="487548"/>
                </a:lnTo>
                <a:lnTo>
                  <a:pt x="0" y="413295"/>
                </a:lnTo>
                <a:lnTo>
                  <a:pt x="1685" y="375693"/>
                </a:lnTo>
                <a:lnTo>
                  <a:pt x="14736" y="303463"/>
                </a:lnTo>
                <a:lnTo>
                  <a:pt x="39720" y="236173"/>
                </a:lnTo>
                <a:lnTo>
                  <a:pt x="75474" y="174993"/>
                </a:lnTo>
                <a:lnTo>
                  <a:pt x="120832" y="121093"/>
                </a:lnTo>
                <a:lnTo>
                  <a:pt x="174630" y="75642"/>
                </a:lnTo>
                <a:lnTo>
                  <a:pt x="235702" y="39811"/>
                </a:lnTo>
                <a:lnTo>
                  <a:pt x="302885" y="14771"/>
                </a:lnTo>
                <a:lnTo>
                  <a:pt x="375014" y="1689"/>
                </a:lnTo>
                <a:lnTo>
                  <a:pt x="412568" y="0"/>
                </a:lnTo>
                <a:lnTo>
                  <a:pt x="450123" y="1689"/>
                </a:lnTo>
                <a:lnTo>
                  <a:pt x="522251" y="14766"/>
                </a:lnTo>
                <a:lnTo>
                  <a:pt x="589434" y="39801"/>
                </a:lnTo>
                <a:lnTo>
                  <a:pt x="650507" y="75625"/>
                </a:lnTo>
                <a:lnTo>
                  <a:pt x="704305" y="121070"/>
                </a:lnTo>
                <a:lnTo>
                  <a:pt x="749663" y="174966"/>
                </a:lnTo>
                <a:lnTo>
                  <a:pt x="785416" y="236147"/>
                </a:lnTo>
                <a:lnTo>
                  <a:pt x="810401" y="303442"/>
                </a:lnTo>
                <a:lnTo>
                  <a:pt x="823451" y="375684"/>
                </a:lnTo>
                <a:lnTo>
                  <a:pt x="825137" y="413295"/>
                </a:lnTo>
                <a:lnTo>
                  <a:pt x="823451" y="450903"/>
                </a:lnTo>
                <a:lnTo>
                  <a:pt x="810397" y="523133"/>
                </a:lnTo>
                <a:lnTo>
                  <a:pt x="785406" y="590412"/>
                </a:lnTo>
                <a:lnTo>
                  <a:pt x="749646" y="651571"/>
                </a:lnTo>
                <a:lnTo>
                  <a:pt x="704282" y="705445"/>
                </a:lnTo>
                <a:lnTo>
                  <a:pt x="650480" y="750867"/>
                </a:lnTo>
                <a:lnTo>
                  <a:pt x="589407" y="786671"/>
                </a:lnTo>
                <a:lnTo>
                  <a:pt x="522230" y="811690"/>
                </a:lnTo>
                <a:lnTo>
                  <a:pt x="450114" y="824759"/>
                </a:lnTo>
                <a:lnTo>
                  <a:pt x="412568" y="826447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2325" y="3795010"/>
            <a:ext cx="1473200" cy="1475740"/>
          </a:xfrm>
          <a:custGeom>
            <a:avLst/>
            <a:gdLst/>
            <a:ahLst/>
            <a:cxnLst/>
            <a:rect l="l" t="t" r="r" b="b"/>
            <a:pathLst>
              <a:path w="1473200" h="1475739">
                <a:moveTo>
                  <a:pt x="1257237" y="1259542"/>
                </a:moveTo>
                <a:lnTo>
                  <a:pt x="1277796" y="962420"/>
                </a:lnTo>
                <a:lnTo>
                  <a:pt x="1473032" y="737886"/>
                </a:lnTo>
                <a:lnTo>
                  <a:pt x="1277796" y="513291"/>
                </a:lnTo>
                <a:lnTo>
                  <a:pt x="1257237" y="216159"/>
                </a:lnTo>
                <a:lnTo>
                  <a:pt x="960752" y="195574"/>
                </a:lnTo>
                <a:lnTo>
                  <a:pt x="736546" y="0"/>
                </a:lnTo>
                <a:lnTo>
                  <a:pt x="512269" y="195574"/>
                </a:lnTo>
                <a:lnTo>
                  <a:pt x="215723" y="216159"/>
                </a:lnTo>
                <a:lnTo>
                  <a:pt x="195164" y="513352"/>
                </a:lnTo>
                <a:lnTo>
                  <a:pt x="0" y="737947"/>
                </a:lnTo>
                <a:lnTo>
                  <a:pt x="195164" y="962482"/>
                </a:lnTo>
                <a:lnTo>
                  <a:pt x="215723" y="1259542"/>
                </a:lnTo>
                <a:lnTo>
                  <a:pt x="512340" y="1280075"/>
                </a:lnTo>
                <a:lnTo>
                  <a:pt x="736607" y="1475518"/>
                </a:lnTo>
                <a:lnTo>
                  <a:pt x="960813" y="1280075"/>
                </a:lnTo>
                <a:lnTo>
                  <a:pt x="1257237" y="1259542"/>
                </a:lnTo>
                <a:close/>
              </a:path>
            </a:pathLst>
          </a:custGeom>
          <a:ln w="5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8502" y="4296778"/>
            <a:ext cx="211455" cy="461645"/>
          </a:xfrm>
          <a:custGeom>
            <a:avLst/>
            <a:gdLst/>
            <a:ahLst/>
            <a:cxnLst/>
            <a:rect l="l" t="t" r="r" b="b"/>
            <a:pathLst>
              <a:path w="211454" h="461645">
                <a:moveTo>
                  <a:pt x="211353" y="97434"/>
                </a:moveTo>
                <a:lnTo>
                  <a:pt x="106578" y="97434"/>
                </a:lnTo>
                <a:lnTo>
                  <a:pt x="106578" y="461098"/>
                </a:lnTo>
                <a:lnTo>
                  <a:pt x="211353" y="461098"/>
                </a:lnTo>
                <a:lnTo>
                  <a:pt x="211353" y="97434"/>
                </a:lnTo>
                <a:close/>
              </a:path>
              <a:path w="211454" h="461645">
                <a:moveTo>
                  <a:pt x="211353" y="0"/>
                </a:moveTo>
                <a:lnTo>
                  <a:pt x="121742" y="0"/>
                </a:lnTo>
                <a:lnTo>
                  <a:pt x="0" y="57530"/>
                </a:lnTo>
                <a:lnTo>
                  <a:pt x="17729" y="138811"/>
                </a:lnTo>
                <a:lnTo>
                  <a:pt x="105549" y="97434"/>
                </a:lnTo>
                <a:lnTo>
                  <a:pt x="211353" y="97434"/>
                </a:lnTo>
                <a:lnTo>
                  <a:pt x="211353" y="0"/>
                </a:lnTo>
                <a:close/>
              </a:path>
            </a:pathLst>
          </a:custGeom>
          <a:solidFill>
            <a:srgbClr val="E4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8502" y="4296778"/>
            <a:ext cx="211455" cy="461645"/>
          </a:xfrm>
          <a:custGeom>
            <a:avLst/>
            <a:gdLst/>
            <a:ahLst/>
            <a:cxnLst/>
            <a:rect l="l" t="t" r="r" b="b"/>
            <a:pathLst>
              <a:path w="211454" h="461645">
                <a:moveTo>
                  <a:pt x="0" y="57531"/>
                </a:moveTo>
                <a:lnTo>
                  <a:pt x="17728" y="138808"/>
                </a:lnTo>
                <a:lnTo>
                  <a:pt x="105555" y="97435"/>
                </a:lnTo>
                <a:lnTo>
                  <a:pt x="106583" y="97435"/>
                </a:lnTo>
                <a:lnTo>
                  <a:pt x="106583" y="461094"/>
                </a:lnTo>
                <a:lnTo>
                  <a:pt x="211355" y="461094"/>
                </a:lnTo>
                <a:lnTo>
                  <a:pt x="211355" y="0"/>
                </a:lnTo>
                <a:lnTo>
                  <a:pt x="121736" y="0"/>
                </a:lnTo>
                <a:lnTo>
                  <a:pt x="0" y="57531"/>
                </a:lnTo>
                <a:close/>
              </a:path>
            </a:pathLst>
          </a:custGeom>
          <a:ln w="509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35348" y="4082154"/>
            <a:ext cx="888366" cy="888366"/>
          </a:xfrm>
          <a:custGeom>
            <a:avLst/>
            <a:gdLst/>
            <a:ahLst/>
            <a:cxnLst/>
            <a:rect l="l" t="t" r="r" b="b"/>
            <a:pathLst>
              <a:path w="888365" h="888364">
                <a:moveTo>
                  <a:pt x="466664" y="0"/>
                </a:moveTo>
                <a:lnTo>
                  <a:pt x="421177" y="0"/>
                </a:lnTo>
                <a:lnTo>
                  <a:pt x="375882" y="4628"/>
                </a:lnTo>
                <a:lnTo>
                  <a:pt x="331162" y="13886"/>
                </a:lnTo>
                <a:lnTo>
                  <a:pt x="287401" y="27773"/>
                </a:lnTo>
                <a:lnTo>
                  <a:pt x="244981" y="46288"/>
                </a:lnTo>
                <a:lnTo>
                  <a:pt x="204287" y="69433"/>
                </a:lnTo>
                <a:lnTo>
                  <a:pt x="165702" y="97206"/>
                </a:lnTo>
                <a:lnTo>
                  <a:pt x="129609" y="129609"/>
                </a:lnTo>
                <a:lnTo>
                  <a:pt x="97206" y="165700"/>
                </a:lnTo>
                <a:lnTo>
                  <a:pt x="69433" y="204283"/>
                </a:lnTo>
                <a:lnTo>
                  <a:pt x="46288" y="244976"/>
                </a:lnTo>
                <a:lnTo>
                  <a:pt x="27773" y="287395"/>
                </a:lnTo>
                <a:lnTo>
                  <a:pt x="13886" y="331156"/>
                </a:lnTo>
                <a:lnTo>
                  <a:pt x="4628" y="375876"/>
                </a:lnTo>
                <a:lnTo>
                  <a:pt x="0" y="421171"/>
                </a:lnTo>
                <a:lnTo>
                  <a:pt x="0" y="466658"/>
                </a:lnTo>
                <a:lnTo>
                  <a:pt x="4628" y="511953"/>
                </a:lnTo>
                <a:lnTo>
                  <a:pt x="13886" y="556673"/>
                </a:lnTo>
                <a:lnTo>
                  <a:pt x="27773" y="600434"/>
                </a:lnTo>
                <a:lnTo>
                  <a:pt x="46288" y="642853"/>
                </a:lnTo>
                <a:lnTo>
                  <a:pt x="69433" y="683546"/>
                </a:lnTo>
                <a:lnTo>
                  <a:pt x="97206" y="722130"/>
                </a:lnTo>
                <a:lnTo>
                  <a:pt x="129609" y="758220"/>
                </a:lnTo>
                <a:lnTo>
                  <a:pt x="165702" y="790625"/>
                </a:lnTo>
                <a:lnTo>
                  <a:pt x="204287" y="818401"/>
                </a:lnTo>
                <a:lnTo>
                  <a:pt x="244981" y="841547"/>
                </a:lnTo>
                <a:lnTo>
                  <a:pt x="287401" y="860064"/>
                </a:lnTo>
                <a:lnTo>
                  <a:pt x="331162" y="873951"/>
                </a:lnTo>
                <a:lnTo>
                  <a:pt x="375882" y="883210"/>
                </a:lnTo>
                <a:lnTo>
                  <a:pt x="421177" y="887839"/>
                </a:lnTo>
                <a:lnTo>
                  <a:pt x="466664" y="887839"/>
                </a:lnTo>
                <a:lnTo>
                  <a:pt x="511959" y="883210"/>
                </a:lnTo>
                <a:lnTo>
                  <a:pt x="556679" y="873951"/>
                </a:lnTo>
                <a:lnTo>
                  <a:pt x="600441" y="860064"/>
                </a:lnTo>
                <a:lnTo>
                  <a:pt x="642860" y="841547"/>
                </a:lnTo>
                <a:lnTo>
                  <a:pt x="683555" y="818401"/>
                </a:lnTo>
                <a:lnTo>
                  <a:pt x="722140" y="790625"/>
                </a:lnTo>
                <a:lnTo>
                  <a:pt x="758233" y="758220"/>
                </a:lnTo>
                <a:lnTo>
                  <a:pt x="790635" y="722130"/>
                </a:lnTo>
                <a:lnTo>
                  <a:pt x="818409" y="683546"/>
                </a:lnTo>
                <a:lnTo>
                  <a:pt x="841553" y="642853"/>
                </a:lnTo>
                <a:lnTo>
                  <a:pt x="860069" y="600434"/>
                </a:lnTo>
                <a:lnTo>
                  <a:pt x="873956" y="556673"/>
                </a:lnTo>
                <a:lnTo>
                  <a:pt x="883213" y="511953"/>
                </a:lnTo>
                <a:lnTo>
                  <a:pt x="887842" y="466658"/>
                </a:lnTo>
                <a:lnTo>
                  <a:pt x="887842" y="421171"/>
                </a:lnTo>
                <a:lnTo>
                  <a:pt x="883213" y="375876"/>
                </a:lnTo>
                <a:lnTo>
                  <a:pt x="873956" y="331156"/>
                </a:lnTo>
                <a:lnTo>
                  <a:pt x="860069" y="287395"/>
                </a:lnTo>
                <a:lnTo>
                  <a:pt x="841553" y="244976"/>
                </a:lnTo>
                <a:lnTo>
                  <a:pt x="818409" y="204283"/>
                </a:lnTo>
                <a:lnTo>
                  <a:pt x="790635" y="165700"/>
                </a:lnTo>
                <a:lnTo>
                  <a:pt x="758233" y="129609"/>
                </a:lnTo>
                <a:lnTo>
                  <a:pt x="722140" y="97206"/>
                </a:lnTo>
                <a:lnTo>
                  <a:pt x="683555" y="69433"/>
                </a:lnTo>
                <a:lnTo>
                  <a:pt x="642860" y="46288"/>
                </a:lnTo>
                <a:lnTo>
                  <a:pt x="600441" y="27773"/>
                </a:lnTo>
                <a:lnTo>
                  <a:pt x="556679" y="13886"/>
                </a:lnTo>
                <a:lnTo>
                  <a:pt x="511959" y="4628"/>
                </a:lnTo>
                <a:lnTo>
                  <a:pt x="4666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14413" y="4105870"/>
            <a:ext cx="266699" cy="923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a-IR" sz="6000" spc="-1151" dirty="0" smtClean="0">
                <a:solidFill>
                  <a:srgbClr val="E47D23"/>
                </a:solidFill>
                <a:latin typeface="Calibri"/>
                <a:cs typeface="B Titr" pitchFamily="2" charset="-78"/>
              </a:rPr>
              <a:t>1</a:t>
            </a:r>
            <a:endParaRPr sz="6000" dirty="0">
              <a:latin typeface="Calibri"/>
              <a:cs typeface="B Titr" pitchFamily="2" charset="-78"/>
            </a:endParaRPr>
          </a:p>
        </p:txBody>
      </p:sp>
      <p:sp>
        <p:nvSpPr>
          <p:cNvPr id="35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1244599" y="6893004"/>
            <a:ext cx="10744201" cy="128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در انتخاب و استفاده از تصاویر نیز به اندازه متن دقت به خرج دهید.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60353" y="838439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033563" y="0"/>
                </a:moveTo>
                <a:lnTo>
                  <a:pt x="989183" y="0"/>
                </a:lnTo>
                <a:lnTo>
                  <a:pt x="944838" y="1934"/>
                </a:lnTo>
                <a:lnTo>
                  <a:pt x="900596" y="5804"/>
                </a:lnTo>
                <a:lnTo>
                  <a:pt x="856526" y="11609"/>
                </a:lnTo>
                <a:lnTo>
                  <a:pt x="812697" y="19349"/>
                </a:lnTo>
                <a:lnTo>
                  <a:pt x="769176" y="29024"/>
                </a:lnTo>
                <a:lnTo>
                  <a:pt x="726034" y="40634"/>
                </a:lnTo>
                <a:lnTo>
                  <a:pt x="683337" y="54179"/>
                </a:lnTo>
                <a:lnTo>
                  <a:pt x="641157" y="69659"/>
                </a:lnTo>
                <a:lnTo>
                  <a:pt x="599560" y="87074"/>
                </a:lnTo>
                <a:lnTo>
                  <a:pt x="558616" y="106424"/>
                </a:lnTo>
                <a:lnTo>
                  <a:pt x="518393" y="127708"/>
                </a:lnTo>
                <a:lnTo>
                  <a:pt x="478960" y="150928"/>
                </a:lnTo>
                <a:lnTo>
                  <a:pt x="440386" y="176083"/>
                </a:lnTo>
                <a:lnTo>
                  <a:pt x="402739" y="203173"/>
                </a:lnTo>
                <a:lnTo>
                  <a:pt x="366089" y="232197"/>
                </a:lnTo>
                <a:lnTo>
                  <a:pt x="330504" y="263157"/>
                </a:lnTo>
                <a:lnTo>
                  <a:pt x="296052" y="296052"/>
                </a:lnTo>
                <a:lnTo>
                  <a:pt x="263157" y="330505"/>
                </a:lnTo>
                <a:lnTo>
                  <a:pt x="232197" y="366091"/>
                </a:lnTo>
                <a:lnTo>
                  <a:pt x="203173" y="402742"/>
                </a:lnTo>
                <a:lnTo>
                  <a:pt x="176083" y="440389"/>
                </a:lnTo>
                <a:lnTo>
                  <a:pt x="150928" y="478964"/>
                </a:lnTo>
                <a:lnTo>
                  <a:pt x="127708" y="518397"/>
                </a:lnTo>
                <a:lnTo>
                  <a:pt x="106424" y="558620"/>
                </a:lnTo>
                <a:lnTo>
                  <a:pt x="87074" y="599565"/>
                </a:lnTo>
                <a:lnTo>
                  <a:pt x="69659" y="641162"/>
                </a:lnTo>
                <a:lnTo>
                  <a:pt x="54179" y="683343"/>
                </a:lnTo>
                <a:lnTo>
                  <a:pt x="40634" y="726039"/>
                </a:lnTo>
                <a:lnTo>
                  <a:pt x="29024" y="769182"/>
                </a:lnTo>
                <a:lnTo>
                  <a:pt x="19349" y="812702"/>
                </a:lnTo>
                <a:lnTo>
                  <a:pt x="11609" y="856532"/>
                </a:lnTo>
                <a:lnTo>
                  <a:pt x="5804" y="900602"/>
                </a:lnTo>
                <a:lnTo>
                  <a:pt x="1934" y="944844"/>
                </a:lnTo>
                <a:lnTo>
                  <a:pt x="0" y="989188"/>
                </a:lnTo>
                <a:lnTo>
                  <a:pt x="0" y="1033567"/>
                </a:lnTo>
                <a:lnTo>
                  <a:pt x="1934" y="1077912"/>
                </a:lnTo>
                <a:lnTo>
                  <a:pt x="5804" y="1122153"/>
                </a:lnTo>
                <a:lnTo>
                  <a:pt x="11609" y="1166223"/>
                </a:lnTo>
                <a:lnTo>
                  <a:pt x="19349" y="1210053"/>
                </a:lnTo>
                <a:lnTo>
                  <a:pt x="29024" y="1253573"/>
                </a:lnTo>
                <a:lnTo>
                  <a:pt x="40634" y="1296715"/>
                </a:lnTo>
                <a:lnTo>
                  <a:pt x="54179" y="1339411"/>
                </a:lnTo>
                <a:lnTo>
                  <a:pt x="69659" y="1381591"/>
                </a:lnTo>
                <a:lnTo>
                  <a:pt x="87074" y="1423188"/>
                </a:lnTo>
                <a:lnTo>
                  <a:pt x="106424" y="1464132"/>
                </a:lnTo>
                <a:lnTo>
                  <a:pt x="127708" y="1504354"/>
                </a:lnTo>
                <a:lnTo>
                  <a:pt x="150928" y="1543787"/>
                </a:lnTo>
                <a:lnTo>
                  <a:pt x="176083" y="1582360"/>
                </a:lnTo>
                <a:lnTo>
                  <a:pt x="203173" y="1620007"/>
                </a:lnTo>
                <a:lnTo>
                  <a:pt x="232197" y="1656657"/>
                </a:lnTo>
                <a:lnTo>
                  <a:pt x="263157" y="1692242"/>
                </a:lnTo>
                <a:lnTo>
                  <a:pt x="296052" y="1726694"/>
                </a:lnTo>
                <a:lnTo>
                  <a:pt x="330504" y="1759589"/>
                </a:lnTo>
                <a:lnTo>
                  <a:pt x="366089" y="1790549"/>
                </a:lnTo>
                <a:lnTo>
                  <a:pt x="402739" y="1819573"/>
                </a:lnTo>
                <a:lnTo>
                  <a:pt x="440386" y="1846663"/>
                </a:lnTo>
                <a:lnTo>
                  <a:pt x="478960" y="1871818"/>
                </a:lnTo>
                <a:lnTo>
                  <a:pt x="518393" y="1895038"/>
                </a:lnTo>
                <a:lnTo>
                  <a:pt x="558616" y="1916322"/>
                </a:lnTo>
                <a:lnTo>
                  <a:pt x="599560" y="1935672"/>
                </a:lnTo>
                <a:lnTo>
                  <a:pt x="641157" y="1953087"/>
                </a:lnTo>
                <a:lnTo>
                  <a:pt x="683337" y="1968567"/>
                </a:lnTo>
                <a:lnTo>
                  <a:pt x="726034" y="1982112"/>
                </a:lnTo>
                <a:lnTo>
                  <a:pt x="769176" y="1993722"/>
                </a:lnTo>
                <a:lnTo>
                  <a:pt x="812697" y="2003397"/>
                </a:lnTo>
                <a:lnTo>
                  <a:pt x="856526" y="2011137"/>
                </a:lnTo>
                <a:lnTo>
                  <a:pt x="900596" y="2016941"/>
                </a:lnTo>
                <a:lnTo>
                  <a:pt x="944838" y="2020811"/>
                </a:lnTo>
                <a:lnTo>
                  <a:pt x="989183" y="2022746"/>
                </a:lnTo>
                <a:lnTo>
                  <a:pt x="1033563" y="2022746"/>
                </a:lnTo>
                <a:lnTo>
                  <a:pt x="1077908" y="2020811"/>
                </a:lnTo>
                <a:lnTo>
                  <a:pt x="1122149" y="2016941"/>
                </a:lnTo>
                <a:lnTo>
                  <a:pt x="1166220" y="2011137"/>
                </a:lnTo>
                <a:lnTo>
                  <a:pt x="1210049" y="2003397"/>
                </a:lnTo>
                <a:lnTo>
                  <a:pt x="1253570" y="1993722"/>
                </a:lnTo>
                <a:lnTo>
                  <a:pt x="1296712" y="1982112"/>
                </a:lnTo>
                <a:lnTo>
                  <a:pt x="1339408" y="1968567"/>
                </a:lnTo>
                <a:lnTo>
                  <a:pt x="1381589" y="1953087"/>
                </a:lnTo>
                <a:lnTo>
                  <a:pt x="1423186" y="1935672"/>
                </a:lnTo>
                <a:lnTo>
                  <a:pt x="1464130" y="1916322"/>
                </a:lnTo>
                <a:lnTo>
                  <a:pt x="1504353" y="1895038"/>
                </a:lnTo>
                <a:lnTo>
                  <a:pt x="1543786" y="1871818"/>
                </a:lnTo>
                <a:lnTo>
                  <a:pt x="1582360" y="1846663"/>
                </a:lnTo>
                <a:lnTo>
                  <a:pt x="1620006" y="1819573"/>
                </a:lnTo>
                <a:lnTo>
                  <a:pt x="1656657" y="1790549"/>
                </a:lnTo>
                <a:lnTo>
                  <a:pt x="1692242" y="1759589"/>
                </a:lnTo>
                <a:lnTo>
                  <a:pt x="1726694" y="1726694"/>
                </a:lnTo>
                <a:lnTo>
                  <a:pt x="1759589" y="1692242"/>
                </a:lnTo>
                <a:lnTo>
                  <a:pt x="1790549" y="1656657"/>
                </a:lnTo>
                <a:lnTo>
                  <a:pt x="1819573" y="1620007"/>
                </a:lnTo>
                <a:lnTo>
                  <a:pt x="1846663" y="1582360"/>
                </a:lnTo>
                <a:lnTo>
                  <a:pt x="1871818" y="1543787"/>
                </a:lnTo>
                <a:lnTo>
                  <a:pt x="1895038" y="1504354"/>
                </a:lnTo>
                <a:lnTo>
                  <a:pt x="1916322" y="1464132"/>
                </a:lnTo>
                <a:lnTo>
                  <a:pt x="1935672" y="1423188"/>
                </a:lnTo>
                <a:lnTo>
                  <a:pt x="1953087" y="1381591"/>
                </a:lnTo>
                <a:lnTo>
                  <a:pt x="1968567" y="1339411"/>
                </a:lnTo>
                <a:lnTo>
                  <a:pt x="1982112" y="1296715"/>
                </a:lnTo>
                <a:lnTo>
                  <a:pt x="1993722" y="1253573"/>
                </a:lnTo>
                <a:lnTo>
                  <a:pt x="2003397" y="1210053"/>
                </a:lnTo>
                <a:lnTo>
                  <a:pt x="2011137" y="1166223"/>
                </a:lnTo>
                <a:lnTo>
                  <a:pt x="2016941" y="1122153"/>
                </a:lnTo>
                <a:lnTo>
                  <a:pt x="2020811" y="1077912"/>
                </a:lnTo>
                <a:lnTo>
                  <a:pt x="2022746" y="1033567"/>
                </a:lnTo>
                <a:lnTo>
                  <a:pt x="2022746" y="989188"/>
                </a:lnTo>
                <a:lnTo>
                  <a:pt x="2020811" y="944844"/>
                </a:lnTo>
                <a:lnTo>
                  <a:pt x="2016941" y="900602"/>
                </a:lnTo>
                <a:lnTo>
                  <a:pt x="2011137" y="856532"/>
                </a:lnTo>
                <a:lnTo>
                  <a:pt x="2003397" y="812702"/>
                </a:lnTo>
                <a:lnTo>
                  <a:pt x="1993722" y="769182"/>
                </a:lnTo>
                <a:lnTo>
                  <a:pt x="1982112" y="726039"/>
                </a:lnTo>
                <a:lnTo>
                  <a:pt x="1968567" y="683343"/>
                </a:lnTo>
                <a:lnTo>
                  <a:pt x="1953087" y="641162"/>
                </a:lnTo>
                <a:lnTo>
                  <a:pt x="1935672" y="599565"/>
                </a:lnTo>
                <a:lnTo>
                  <a:pt x="1916322" y="558620"/>
                </a:lnTo>
                <a:lnTo>
                  <a:pt x="1895038" y="518397"/>
                </a:lnTo>
                <a:lnTo>
                  <a:pt x="1871818" y="478964"/>
                </a:lnTo>
                <a:lnTo>
                  <a:pt x="1846663" y="440389"/>
                </a:lnTo>
                <a:lnTo>
                  <a:pt x="1819573" y="402742"/>
                </a:lnTo>
                <a:lnTo>
                  <a:pt x="1790549" y="366091"/>
                </a:lnTo>
                <a:lnTo>
                  <a:pt x="1759589" y="330505"/>
                </a:lnTo>
                <a:lnTo>
                  <a:pt x="1726694" y="296052"/>
                </a:lnTo>
                <a:lnTo>
                  <a:pt x="1692242" y="263157"/>
                </a:lnTo>
                <a:lnTo>
                  <a:pt x="1656657" y="232197"/>
                </a:lnTo>
                <a:lnTo>
                  <a:pt x="1620006" y="203173"/>
                </a:lnTo>
                <a:lnTo>
                  <a:pt x="1582360" y="176083"/>
                </a:lnTo>
                <a:lnTo>
                  <a:pt x="1543786" y="150928"/>
                </a:lnTo>
                <a:lnTo>
                  <a:pt x="1504353" y="127708"/>
                </a:lnTo>
                <a:lnTo>
                  <a:pt x="1464130" y="106424"/>
                </a:lnTo>
                <a:lnTo>
                  <a:pt x="1423186" y="87074"/>
                </a:lnTo>
                <a:lnTo>
                  <a:pt x="1381589" y="69659"/>
                </a:lnTo>
                <a:lnTo>
                  <a:pt x="1339408" y="54179"/>
                </a:lnTo>
                <a:lnTo>
                  <a:pt x="1296712" y="40634"/>
                </a:lnTo>
                <a:lnTo>
                  <a:pt x="1253570" y="29024"/>
                </a:lnTo>
                <a:lnTo>
                  <a:pt x="1210049" y="19349"/>
                </a:lnTo>
                <a:lnTo>
                  <a:pt x="1166220" y="11609"/>
                </a:lnTo>
                <a:lnTo>
                  <a:pt x="1122149" y="5804"/>
                </a:lnTo>
                <a:lnTo>
                  <a:pt x="1077908" y="1934"/>
                </a:lnTo>
                <a:lnTo>
                  <a:pt x="1033563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0358" y="838442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726691" y="296054"/>
                </a:moveTo>
                <a:lnTo>
                  <a:pt x="1759587" y="330506"/>
                </a:lnTo>
                <a:lnTo>
                  <a:pt x="1790547" y="366091"/>
                </a:lnTo>
                <a:lnTo>
                  <a:pt x="1819573" y="402741"/>
                </a:lnTo>
                <a:lnTo>
                  <a:pt x="1846664" y="440388"/>
                </a:lnTo>
                <a:lnTo>
                  <a:pt x="1871819" y="478962"/>
                </a:lnTo>
                <a:lnTo>
                  <a:pt x="1895040" y="518395"/>
                </a:lnTo>
                <a:lnTo>
                  <a:pt x="1916325" y="558617"/>
                </a:lnTo>
                <a:lnTo>
                  <a:pt x="1935676" y="599561"/>
                </a:lnTo>
                <a:lnTo>
                  <a:pt x="1953091" y="641158"/>
                </a:lnTo>
                <a:lnTo>
                  <a:pt x="1968571" y="683339"/>
                </a:lnTo>
                <a:lnTo>
                  <a:pt x="1982117" y="726035"/>
                </a:lnTo>
                <a:lnTo>
                  <a:pt x="1993727" y="769177"/>
                </a:lnTo>
                <a:lnTo>
                  <a:pt x="2003402" y="812697"/>
                </a:lnTo>
                <a:lnTo>
                  <a:pt x="2011142" y="856527"/>
                </a:lnTo>
                <a:lnTo>
                  <a:pt x="2016948" y="900597"/>
                </a:lnTo>
                <a:lnTo>
                  <a:pt x="2020818" y="944838"/>
                </a:lnTo>
                <a:lnTo>
                  <a:pt x="2022753" y="989183"/>
                </a:lnTo>
                <a:lnTo>
                  <a:pt x="2022753" y="1033562"/>
                </a:lnTo>
                <a:lnTo>
                  <a:pt x="2020818" y="1077907"/>
                </a:lnTo>
                <a:lnTo>
                  <a:pt x="2016948" y="1122149"/>
                </a:lnTo>
                <a:lnTo>
                  <a:pt x="2011142" y="1166218"/>
                </a:lnTo>
                <a:lnTo>
                  <a:pt x="2003402" y="1210048"/>
                </a:lnTo>
                <a:lnTo>
                  <a:pt x="1993727" y="1253568"/>
                </a:lnTo>
                <a:lnTo>
                  <a:pt x="1982117" y="1296711"/>
                </a:lnTo>
                <a:lnTo>
                  <a:pt x="1968571" y="1339406"/>
                </a:lnTo>
                <a:lnTo>
                  <a:pt x="1953091" y="1381587"/>
                </a:lnTo>
                <a:lnTo>
                  <a:pt x="1935676" y="1423184"/>
                </a:lnTo>
                <a:lnTo>
                  <a:pt x="1916325" y="1464128"/>
                </a:lnTo>
                <a:lnTo>
                  <a:pt x="1895040" y="1504350"/>
                </a:lnTo>
                <a:lnTo>
                  <a:pt x="1871819" y="1543783"/>
                </a:lnTo>
                <a:lnTo>
                  <a:pt x="1846664" y="1582357"/>
                </a:lnTo>
                <a:lnTo>
                  <a:pt x="1819573" y="1620003"/>
                </a:lnTo>
                <a:lnTo>
                  <a:pt x="1790547" y="1656654"/>
                </a:lnTo>
                <a:lnTo>
                  <a:pt x="1759587" y="1692239"/>
                </a:lnTo>
                <a:lnTo>
                  <a:pt x="1726691" y="1726691"/>
                </a:lnTo>
                <a:lnTo>
                  <a:pt x="1692239" y="1759587"/>
                </a:lnTo>
                <a:lnTo>
                  <a:pt x="1656654" y="1790547"/>
                </a:lnTo>
                <a:lnTo>
                  <a:pt x="1620003" y="1819573"/>
                </a:lnTo>
                <a:lnTo>
                  <a:pt x="1582357" y="1846664"/>
                </a:lnTo>
                <a:lnTo>
                  <a:pt x="1543783" y="1871819"/>
                </a:lnTo>
                <a:lnTo>
                  <a:pt x="1504350" y="1895040"/>
                </a:lnTo>
                <a:lnTo>
                  <a:pt x="1464128" y="1916325"/>
                </a:lnTo>
                <a:lnTo>
                  <a:pt x="1423184" y="1935676"/>
                </a:lnTo>
                <a:lnTo>
                  <a:pt x="1381587" y="1953091"/>
                </a:lnTo>
                <a:lnTo>
                  <a:pt x="1339406" y="1968571"/>
                </a:lnTo>
                <a:lnTo>
                  <a:pt x="1296711" y="1982117"/>
                </a:lnTo>
                <a:lnTo>
                  <a:pt x="1253568" y="1993727"/>
                </a:lnTo>
                <a:lnTo>
                  <a:pt x="1210048" y="2003402"/>
                </a:lnTo>
                <a:lnTo>
                  <a:pt x="1166218" y="2011142"/>
                </a:lnTo>
                <a:lnTo>
                  <a:pt x="1122149" y="2016948"/>
                </a:lnTo>
                <a:lnTo>
                  <a:pt x="1077907" y="2020818"/>
                </a:lnTo>
                <a:lnTo>
                  <a:pt x="1033562" y="2022753"/>
                </a:lnTo>
                <a:lnTo>
                  <a:pt x="989183" y="2022753"/>
                </a:lnTo>
                <a:lnTo>
                  <a:pt x="944838" y="2020818"/>
                </a:lnTo>
                <a:lnTo>
                  <a:pt x="900597" y="2016948"/>
                </a:lnTo>
                <a:lnTo>
                  <a:pt x="856527" y="2011142"/>
                </a:lnTo>
                <a:lnTo>
                  <a:pt x="812697" y="2003402"/>
                </a:lnTo>
                <a:lnTo>
                  <a:pt x="769177" y="1993727"/>
                </a:lnTo>
                <a:lnTo>
                  <a:pt x="726035" y="1982117"/>
                </a:lnTo>
                <a:lnTo>
                  <a:pt x="683339" y="1968571"/>
                </a:lnTo>
                <a:lnTo>
                  <a:pt x="641158" y="1953091"/>
                </a:lnTo>
                <a:lnTo>
                  <a:pt x="599561" y="1935676"/>
                </a:lnTo>
                <a:lnTo>
                  <a:pt x="558617" y="1916325"/>
                </a:lnTo>
                <a:lnTo>
                  <a:pt x="518395" y="1895040"/>
                </a:lnTo>
                <a:lnTo>
                  <a:pt x="478962" y="1871819"/>
                </a:lnTo>
                <a:lnTo>
                  <a:pt x="440388" y="1846664"/>
                </a:lnTo>
                <a:lnTo>
                  <a:pt x="402741" y="1819573"/>
                </a:lnTo>
                <a:lnTo>
                  <a:pt x="366091" y="1790547"/>
                </a:lnTo>
                <a:lnTo>
                  <a:pt x="330506" y="1759587"/>
                </a:lnTo>
                <a:lnTo>
                  <a:pt x="296054" y="1726691"/>
                </a:lnTo>
                <a:lnTo>
                  <a:pt x="263159" y="1692239"/>
                </a:lnTo>
                <a:lnTo>
                  <a:pt x="232199" y="1656654"/>
                </a:lnTo>
                <a:lnTo>
                  <a:pt x="203174" y="1620003"/>
                </a:lnTo>
                <a:lnTo>
                  <a:pt x="176084" y="1582357"/>
                </a:lnTo>
                <a:lnTo>
                  <a:pt x="150929" y="1543783"/>
                </a:lnTo>
                <a:lnTo>
                  <a:pt x="127709" y="1504350"/>
                </a:lnTo>
                <a:lnTo>
                  <a:pt x="106424" y="1464128"/>
                </a:lnTo>
                <a:lnTo>
                  <a:pt x="87074" y="1423184"/>
                </a:lnTo>
                <a:lnTo>
                  <a:pt x="69659" y="1381587"/>
                </a:lnTo>
                <a:lnTo>
                  <a:pt x="54179" y="1339406"/>
                </a:lnTo>
                <a:lnTo>
                  <a:pt x="40634" y="1296711"/>
                </a:lnTo>
                <a:lnTo>
                  <a:pt x="29024" y="1253568"/>
                </a:lnTo>
                <a:lnTo>
                  <a:pt x="19349" y="1210048"/>
                </a:lnTo>
                <a:lnTo>
                  <a:pt x="11609" y="1166218"/>
                </a:lnTo>
                <a:lnTo>
                  <a:pt x="5804" y="1122149"/>
                </a:lnTo>
                <a:lnTo>
                  <a:pt x="1934" y="1077907"/>
                </a:lnTo>
                <a:lnTo>
                  <a:pt x="0" y="1033562"/>
                </a:lnTo>
                <a:lnTo>
                  <a:pt x="0" y="989183"/>
                </a:lnTo>
                <a:lnTo>
                  <a:pt x="1934" y="944838"/>
                </a:lnTo>
                <a:lnTo>
                  <a:pt x="5804" y="900597"/>
                </a:lnTo>
                <a:lnTo>
                  <a:pt x="11609" y="856527"/>
                </a:lnTo>
                <a:lnTo>
                  <a:pt x="19349" y="812697"/>
                </a:lnTo>
                <a:lnTo>
                  <a:pt x="29024" y="769177"/>
                </a:lnTo>
                <a:lnTo>
                  <a:pt x="40634" y="726035"/>
                </a:lnTo>
                <a:lnTo>
                  <a:pt x="54179" y="683339"/>
                </a:lnTo>
                <a:lnTo>
                  <a:pt x="69659" y="641158"/>
                </a:lnTo>
                <a:lnTo>
                  <a:pt x="87074" y="599561"/>
                </a:lnTo>
                <a:lnTo>
                  <a:pt x="106424" y="558617"/>
                </a:lnTo>
                <a:lnTo>
                  <a:pt x="127709" y="518395"/>
                </a:lnTo>
                <a:lnTo>
                  <a:pt x="150929" y="478962"/>
                </a:lnTo>
                <a:lnTo>
                  <a:pt x="176084" y="440388"/>
                </a:lnTo>
                <a:lnTo>
                  <a:pt x="203174" y="402741"/>
                </a:lnTo>
                <a:lnTo>
                  <a:pt x="232199" y="366091"/>
                </a:lnTo>
                <a:lnTo>
                  <a:pt x="263159" y="330506"/>
                </a:lnTo>
                <a:lnTo>
                  <a:pt x="296054" y="296054"/>
                </a:lnTo>
                <a:lnTo>
                  <a:pt x="330506" y="263159"/>
                </a:lnTo>
                <a:lnTo>
                  <a:pt x="366091" y="232199"/>
                </a:lnTo>
                <a:lnTo>
                  <a:pt x="402741" y="203174"/>
                </a:lnTo>
                <a:lnTo>
                  <a:pt x="440388" y="176084"/>
                </a:lnTo>
                <a:lnTo>
                  <a:pt x="478962" y="150929"/>
                </a:lnTo>
                <a:lnTo>
                  <a:pt x="518395" y="127709"/>
                </a:lnTo>
                <a:lnTo>
                  <a:pt x="558617" y="106424"/>
                </a:lnTo>
                <a:lnTo>
                  <a:pt x="599561" y="87074"/>
                </a:lnTo>
                <a:lnTo>
                  <a:pt x="641158" y="69659"/>
                </a:lnTo>
                <a:lnTo>
                  <a:pt x="683339" y="54179"/>
                </a:lnTo>
                <a:lnTo>
                  <a:pt x="726035" y="40634"/>
                </a:lnTo>
                <a:lnTo>
                  <a:pt x="769177" y="29024"/>
                </a:lnTo>
                <a:lnTo>
                  <a:pt x="812697" y="19349"/>
                </a:lnTo>
                <a:lnTo>
                  <a:pt x="856527" y="11609"/>
                </a:lnTo>
                <a:lnTo>
                  <a:pt x="900597" y="5804"/>
                </a:lnTo>
                <a:lnTo>
                  <a:pt x="944838" y="1934"/>
                </a:lnTo>
                <a:lnTo>
                  <a:pt x="989183" y="0"/>
                </a:lnTo>
                <a:lnTo>
                  <a:pt x="1033562" y="0"/>
                </a:lnTo>
                <a:lnTo>
                  <a:pt x="1077907" y="1934"/>
                </a:lnTo>
                <a:lnTo>
                  <a:pt x="1122149" y="5804"/>
                </a:lnTo>
                <a:lnTo>
                  <a:pt x="1166218" y="11609"/>
                </a:lnTo>
                <a:lnTo>
                  <a:pt x="1210048" y="19349"/>
                </a:lnTo>
                <a:lnTo>
                  <a:pt x="1253568" y="29024"/>
                </a:lnTo>
                <a:lnTo>
                  <a:pt x="1296711" y="40634"/>
                </a:lnTo>
                <a:lnTo>
                  <a:pt x="1339406" y="54179"/>
                </a:lnTo>
                <a:lnTo>
                  <a:pt x="1381587" y="69659"/>
                </a:lnTo>
                <a:lnTo>
                  <a:pt x="1423184" y="87074"/>
                </a:lnTo>
                <a:lnTo>
                  <a:pt x="1464128" y="106424"/>
                </a:lnTo>
                <a:lnTo>
                  <a:pt x="1504350" y="127709"/>
                </a:lnTo>
                <a:lnTo>
                  <a:pt x="1543783" y="150929"/>
                </a:lnTo>
                <a:lnTo>
                  <a:pt x="1582357" y="176084"/>
                </a:lnTo>
                <a:lnTo>
                  <a:pt x="1620003" y="203174"/>
                </a:lnTo>
                <a:lnTo>
                  <a:pt x="1656654" y="232199"/>
                </a:lnTo>
                <a:lnTo>
                  <a:pt x="1692239" y="263159"/>
                </a:lnTo>
                <a:lnTo>
                  <a:pt x="1726691" y="296054"/>
                </a:lnTo>
                <a:close/>
              </a:path>
            </a:pathLst>
          </a:custGeom>
          <a:ln w="63500">
            <a:solidFill>
              <a:srgbClr val="E47D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0162" y="1056831"/>
            <a:ext cx="8636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890"/>
              </a:lnSpc>
            </a:pPr>
            <a:r>
              <a:rPr lang="fa-IR" sz="11900" b="1" spc="735" dirty="0" smtClean="0">
                <a:solidFill>
                  <a:srgbClr val="FFFFFF"/>
                </a:solidFill>
                <a:latin typeface="Trebuchet MS"/>
                <a:cs typeface="B Yekan" pitchFamily="2" charset="-78"/>
              </a:rPr>
              <a:t>5</a:t>
            </a:r>
            <a:endParaRPr sz="11900" dirty="0">
              <a:latin typeface="Trebuchet MS"/>
              <a:cs typeface="B Yekan" pitchFamily="2" charset="-7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9597" y="3225800"/>
            <a:ext cx="4945050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7906" y="3251405"/>
            <a:ext cx="4812112" cy="5079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bject 3"/>
          <p:cNvSpPr txBox="1">
            <a:spLocks noGrp="1"/>
          </p:cNvSpPr>
          <p:nvPr>
            <p:ph type="title"/>
          </p:nvPr>
        </p:nvSpPr>
        <p:spPr>
          <a:xfrm>
            <a:off x="4673600" y="762000"/>
            <a:ext cx="4876800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r" rtl="0"/>
            <a:r>
              <a:rPr lang="fa-IR" sz="44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اندازه آن را </a:t>
            </a:r>
            <a:r>
              <a:rPr lang="fa-IR" sz="54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راحت‌الحلقوم </a:t>
            </a:r>
            <a:r>
              <a:rPr lang="fa-IR" sz="44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سازید</a:t>
            </a:r>
            <a:endParaRPr lang="fa-IR" sz="4400" spc="390" dirty="0"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1" y="6117610"/>
            <a:ext cx="114300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ctr" rtl="1">
              <a:lnSpc>
                <a:spcPct val="150000"/>
              </a:lnSpc>
            </a:pPr>
            <a:r>
              <a:rPr lang="fa-IR" sz="3600" dirty="0" smtClean="0">
                <a:solidFill>
                  <a:srgbClr val="3F81B9"/>
                </a:solidFill>
                <a:latin typeface="Iranian Sans" pitchFamily="2" charset="-78"/>
                <a:cs typeface="Iranian Sans" pitchFamily="2" charset="-78"/>
              </a:rPr>
              <a:t>چگونه می‌توانید توجه مخاطبان‌تان را برای پنج دقیقه چنان به خود جلب کنید که گوشی‌های هوشمندشان را فراموش کنند و به پیام‌های مختلف توجهی نشان ندهند؟</a:t>
            </a:r>
            <a:endParaRPr sz="3600" dirty="0"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1624" y="790804"/>
            <a:ext cx="5181537" cy="518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51" y="812838"/>
            <a:ext cx="5079900" cy="5079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★★★★★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81653" y="723900"/>
            <a:ext cx="4577981" cy="524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9110" y="749272"/>
            <a:ext cx="4483055" cy="5143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244599" y="6643808"/>
            <a:ext cx="10744201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توجه مخاطبان شما به سرعت پرت می‌شود. اندازه اسلایدها را کوتاه نگه‌دارید و تا جایی که ممکن است از محور اصلی داستان‌تان دور نشوید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9739" y="787400"/>
            <a:ext cx="5484672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0178" y="1773910"/>
            <a:ext cx="1330325" cy="3710940"/>
          </a:xfrm>
          <a:custGeom>
            <a:avLst/>
            <a:gdLst/>
            <a:ahLst/>
            <a:cxnLst/>
            <a:rect l="l" t="t" r="r" b="b"/>
            <a:pathLst>
              <a:path w="1330325" h="3710940">
                <a:moveTo>
                  <a:pt x="664971" y="0"/>
                </a:moveTo>
                <a:lnTo>
                  <a:pt x="616436" y="4866"/>
                </a:lnTo>
                <a:lnTo>
                  <a:pt x="568845" y="19240"/>
                </a:lnTo>
                <a:lnTo>
                  <a:pt x="522318" y="42788"/>
                </a:lnTo>
                <a:lnTo>
                  <a:pt x="476976" y="75174"/>
                </a:lnTo>
                <a:lnTo>
                  <a:pt x="432939" y="116063"/>
                </a:lnTo>
                <a:lnTo>
                  <a:pt x="390328" y="165119"/>
                </a:lnTo>
                <a:lnTo>
                  <a:pt x="349261" y="222006"/>
                </a:lnTo>
                <a:lnTo>
                  <a:pt x="309861" y="286391"/>
                </a:lnTo>
                <a:lnTo>
                  <a:pt x="290822" y="321290"/>
                </a:lnTo>
                <a:lnTo>
                  <a:pt x="272246" y="357937"/>
                </a:lnTo>
                <a:lnTo>
                  <a:pt x="254145" y="396291"/>
                </a:lnTo>
                <a:lnTo>
                  <a:pt x="236537" y="436309"/>
                </a:lnTo>
                <a:lnTo>
                  <a:pt x="219434" y="477950"/>
                </a:lnTo>
                <a:lnTo>
                  <a:pt x="202854" y="521172"/>
                </a:lnTo>
                <a:lnTo>
                  <a:pt x="186809" y="565933"/>
                </a:lnTo>
                <a:lnTo>
                  <a:pt x="171317" y="612190"/>
                </a:lnTo>
                <a:lnTo>
                  <a:pt x="156391" y="659903"/>
                </a:lnTo>
                <a:lnTo>
                  <a:pt x="142047" y="709029"/>
                </a:lnTo>
                <a:lnTo>
                  <a:pt x="128299" y="759526"/>
                </a:lnTo>
                <a:lnTo>
                  <a:pt x="115163" y="811352"/>
                </a:lnTo>
                <a:lnTo>
                  <a:pt x="102654" y="864466"/>
                </a:lnTo>
                <a:lnTo>
                  <a:pt x="90787" y="918825"/>
                </a:lnTo>
                <a:lnTo>
                  <a:pt x="79576" y="974387"/>
                </a:lnTo>
                <a:lnTo>
                  <a:pt x="69037" y="1031112"/>
                </a:lnTo>
                <a:lnTo>
                  <a:pt x="59185" y="1088956"/>
                </a:lnTo>
                <a:lnTo>
                  <a:pt x="50035" y="1147877"/>
                </a:lnTo>
                <a:lnTo>
                  <a:pt x="41601" y="1207835"/>
                </a:lnTo>
                <a:lnTo>
                  <a:pt x="33900" y="1268787"/>
                </a:lnTo>
                <a:lnTo>
                  <a:pt x="26945" y="1330691"/>
                </a:lnTo>
                <a:lnTo>
                  <a:pt x="20752" y="1393504"/>
                </a:lnTo>
                <a:lnTo>
                  <a:pt x="15337" y="1457186"/>
                </a:lnTo>
                <a:lnTo>
                  <a:pt x="10713" y="1521695"/>
                </a:lnTo>
                <a:lnTo>
                  <a:pt x="6896" y="1586988"/>
                </a:lnTo>
                <a:lnTo>
                  <a:pt x="3901" y="1653023"/>
                </a:lnTo>
                <a:lnTo>
                  <a:pt x="1744" y="1719759"/>
                </a:lnTo>
                <a:lnTo>
                  <a:pt x="438" y="1787153"/>
                </a:lnTo>
                <a:lnTo>
                  <a:pt x="0" y="1855165"/>
                </a:lnTo>
                <a:lnTo>
                  <a:pt x="438" y="1923175"/>
                </a:lnTo>
                <a:lnTo>
                  <a:pt x="1744" y="1990569"/>
                </a:lnTo>
                <a:lnTo>
                  <a:pt x="3901" y="2057304"/>
                </a:lnTo>
                <a:lnTo>
                  <a:pt x="6896" y="2123339"/>
                </a:lnTo>
                <a:lnTo>
                  <a:pt x="10713" y="2188631"/>
                </a:lnTo>
                <a:lnTo>
                  <a:pt x="15337" y="2253139"/>
                </a:lnTo>
                <a:lnTo>
                  <a:pt x="20752" y="2316821"/>
                </a:lnTo>
                <a:lnTo>
                  <a:pt x="26945" y="2379634"/>
                </a:lnTo>
                <a:lnTo>
                  <a:pt x="33900" y="2441538"/>
                </a:lnTo>
                <a:lnTo>
                  <a:pt x="41601" y="2502489"/>
                </a:lnTo>
                <a:lnTo>
                  <a:pt x="50035" y="2562447"/>
                </a:lnTo>
                <a:lnTo>
                  <a:pt x="59185" y="2621368"/>
                </a:lnTo>
                <a:lnTo>
                  <a:pt x="69037" y="2679212"/>
                </a:lnTo>
                <a:lnTo>
                  <a:pt x="79576" y="2735936"/>
                </a:lnTo>
                <a:lnTo>
                  <a:pt x="90787" y="2791499"/>
                </a:lnTo>
                <a:lnTo>
                  <a:pt x="102654" y="2845858"/>
                </a:lnTo>
                <a:lnTo>
                  <a:pt x="115163" y="2898972"/>
                </a:lnTo>
                <a:lnTo>
                  <a:pt x="128299" y="2950798"/>
                </a:lnTo>
                <a:lnTo>
                  <a:pt x="142047" y="3001295"/>
                </a:lnTo>
                <a:lnTo>
                  <a:pt x="156391" y="3050421"/>
                </a:lnTo>
                <a:lnTo>
                  <a:pt x="171317" y="3098134"/>
                </a:lnTo>
                <a:lnTo>
                  <a:pt x="186809" y="3144392"/>
                </a:lnTo>
                <a:lnTo>
                  <a:pt x="202854" y="3189153"/>
                </a:lnTo>
                <a:lnTo>
                  <a:pt x="219434" y="3232375"/>
                </a:lnTo>
                <a:lnTo>
                  <a:pt x="236537" y="3274016"/>
                </a:lnTo>
                <a:lnTo>
                  <a:pt x="254145" y="3314035"/>
                </a:lnTo>
                <a:lnTo>
                  <a:pt x="272246" y="3352389"/>
                </a:lnTo>
                <a:lnTo>
                  <a:pt x="290822" y="3389036"/>
                </a:lnTo>
                <a:lnTo>
                  <a:pt x="309861" y="3423935"/>
                </a:lnTo>
                <a:lnTo>
                  <a:pt x="329345" y="3457044"/>
                </a:lnTo>
                <a:lnTo>
                  <a:pt x="369594" y="3517723"/>
                </a:lnTo>
                <a:lnTo>
                  <a:pt x="411448" y="3570737"/>
                </a:lnTo>
                <a:lnTo>
                  <a:pt x="454787" y="3615752"/>
                </a:lnTo>
                <a:lnTo>
                  <a:pt x="499491" y="3652431"/>
                </a:lnTo>
                <a:lnTo>
                  <a:pt x="545441" y="3680440"/>
                </a:lnTo>
                <a:lnTo>
                  <a:pt x="592515" y="3699444"/>
                </a:lnTo>
                <a:lnTo>
                  <a:pt x="640593" y="3709106"/>
                </a:lnTo>
                <a:lnTo>
                  <a:pt x="664971" y="3710330"/>
                </a:lnTo>
                <a:lnTo>
                  <a:pt x="689350" y="3709106"/>
                </a:lnTo>
                <a:lnTo>
                  <a:pt x="737429" y="3699444"/>
                </a:lnTo>
                <a:lnTo>
                  <a:pt x="784503" y="3680440"/>
                </a:lnTo>
                <a:lnTo>
                  <a:pt x="830452" y="3652431"/>
                </a:lnTo>
                <a:lnTo>
                  <a:pt x="875157" y="3615752"/>
                </a:lnTo>
                <a:lnTo>
                  <a:pt x="918497" y="3570737"/>
                </a:lnTo>
                <a:lnTo>
                  <a:pt x="960352" y="3517723"/>
                </a:lnTo>
                <a:lnTo>
                  <a:pt x="1000601" y="3457044"/>
                </a:lnTo>
                <a:lnTo>
                  <a:pt x="1020086" y="3423935"/>
                </a:lnTo>
                <a:lnTo>
                  <a:pt x="1039125" y="3389036"/>
                </a:lnTo>
                <a:lnTo>
                  <a:pt x="1057702" y="3352389"/>
                </a:lnTo>
                <a:lnTo>
                  <a:pt x="1075803" y="3314035"/>
                </a:lnTo>
                <a:lnTo>
                  <a:pt x="1093412" y="3274016"/>
                </a:lnTo>
                <a:lnTo>
                  <a:pt x="1110514" y="3232375"/>
                </a:lnTo>
                <a:lnTo>
                  <a:pt x="1127096" y="3189153"/>
                </a:lnTo>
                <a:lnTo>
                  <a:pt x="1143140" y="3144392"/>
                </a:lnTo>
                <a:lnTo>
                  <a:pt x="1158633" y="3098134"/>
                </a:lnTo>
                <a:lnTo>
                  <a:pt x="1173559" y="3050421"/>
                </a:lnTo>
                <a:lnTo>
                  <a:pt x="1187904" y="3001295"/>
                </a:lnTo>
                <a:lnTo>
                  <a:pt x="1201652" y="2950798"/>
                </a:lnTo>
                <a:lnTo>
                  <a:pt x="1214788" y="2898972"/>
                </a:lnTo>
                <a:lnTo>
                  <a:pt x="1227298" y="2845858"/>
                </a:lnTo>
                <a:lnTo>
                  <a:pt x="1239166" y="2791499"/>
                </a:lnTo>
                <a:lnTo>
                  <a:pt x="1250377" y="2735936"/>
                </a:lnTo>
                <a:lnTo>
                  <a:pt x="1260916" y="2679212"/>
                </a:lnTo>
                <a:lnTo>
                  <a:pt x="1270769" y="2621368"/>
                </a:lnTo>
                <a:lnTo>
                  <a:pt x="1279919" y="2562447"/>
                </a:lnTo>
                <a:lnTo>
                  <a:pt x="1288353" y="2502489"/>
                </a:lnTo>
                <a:lnTo>
                  <a:pt x="1296055" y="2441538"/>
                </a:lnTo>
                <a:lnTo>
                  <a:pt x="1303009" y="2379634"/>
                </a:lnTo>
                <a:lnTo>
                  <a:pt x="1309202" y="2316821"/>
                </a:lnTo>
                <a:lnTo>
                  <a:pt x="1314618" y="2253139"/>
                </a:lnTo>
                <a:lnTo>
                  <a:pt x="1319242" y="2188631"/>
                </a:lnTo>
                <a:lnTo>
                  <a:pt x="1323059" y="2123339"/>
                </a:lnTo>
                <a:lnTo>
                  <a:pt x="1326054" y="2057304"/>
                </a:lnTo>
                <a:lnTo>
                  <a:pt x="1328212" y="1990569"/>
                </a:lnTo>
                <a:lnTo>
                  <a:pt x="1329518" y="1923175"/>
                </a:lnTo>
                <a:lnTo>
                  <a:pt x="1329956" y="1855165"/>
                </a:lnTo>
                <a:lnTo>
                  <a:pt x="1329518" y="1787153"/>
                </a:lnTo>
                <a:lnTo>
                  <a:pt x="1328212" y="1719759"/>
                </a:lnTo>
                <a:lnTo>
                  <a:pt x="1326054" y="1653023"/>
                </a:lnTo>
                <a:lnTo>
                  <a:pt x="1323059" y="1586988"/>
                </a:lnTo>
                <a:lnTo>
                  <a:pt x="1319242" y="1521695"/>
                </a:lnTo>
                <a:lnTo>
                  <a:pt x="1314618" y="1457186"/>
                </a:lnTo>
                <a:lnTo>
                  <a:pt x="1309202" y="1393504"/>
                </a:lnTo>
                <a:lnTo>
                  <a:pt x="1303009" y="1330691"/>
                </a:lnTo>
                <a:lnTo>
                  <a:pt x="1296055" y="1268787"/>
                </a:lnTo>
                <a:lnTo>
                  <a:pt x="1288353" y="1207835"/>
                </a:lnTo>
                <a:lnTo>
                  <a:pt x="1279919" y="1147877"/>
                </a:lnTo>
                <a:lnTo>
                  <a:pt x="1270769" y="1088956"/>
                </a:lnTo>
                <a:lnTo>
                  <a:pt x="1260916" y="1031112"/>
                </a:lnTo>
                <a:lnTo>
                  <a:pt x="1250377" y="974387"/>
                </a:lnTo>
                <a:lnTo>
                  <a:pt x="1239166" y="918825"/>
                </a:lnTo>
                <a:lnTo>
                  <a:pt x="1227298" y="864466"/>
                </a:lnTo>
                <a:lnTo>
                  <a:pt x="1214788" y="811352"/>
                </a:lnTo>
                <a:lnTo>
                  <a:pt x="1201652" y="759526"/>
                </a:lnTo>
                <a:lnTo>
                  <a:pt x="1187904" y="709029"/>
                </a:lnTo>
                <a:lnTo>
                  <a:pt x="1173559" y="659903"/>
                </a:lnTo>
                <a:lnTo>
                  <a:pt x="1158633" y="612190"/>
                </a:lnTo>
                <a:lnTo>
                  <a:pt x="1143140" y="565933"/>
                </a:lnTo>
                <a:lnTo>
                  <a:pt x="1127096" y="521172"/>
                </a:lnTo>
                <a:lnTo>
                  <a:pt x="1110514" y="477950"/>
                </a:lnTo>
                <a:lnTo>
                  <a:pt x="1093412" y="436309"/>
                </a:lnTo>
                <a:lnTo>
                  <a:pt x="1075803" y="396291"/>
                </a:lnTo>
                <a:lnTo>
                  <a:pt x="1057702" y="357937"/>
                </a:lnTo>
                <a:lnTo>
                  <a:pt x="1039125" y="321290"/>
                </a:lnTo>
                <a:lnTo>
                  <a:pt x="1020086" y="286391"/>
                </a:lnTo>
                <a:lnTo>
                  <a:pt x="1000601" y="253283"/>
                </a:lnTo>
                <a:lnTo>
                  <a:pt x="960352" y="192604"/>
                </a:lnTo>
                <a:lnTo>
                  <a:pt x="918497" y="139591"/>
                </a:lnTo>
                <a:lnTo>
                  <a:pt x="875157" y="94577"/>
                </a:lnTo>
                <a:lnTo>
                  <a:pt x="830452" y="57897"/>
                </a:lnTo>
                <a:lnTo>
                  <a:pt x="784503" y="29889"/>
                </a:lnTo>
                <a:lnTo>
                  <a:pt x="737429" y="10885"/>
                </a:lnTo>
                <a:lnTo>
                  <a:pt x="689350" y="1223"/>
                </a:lnTo>
                <a:lnTo>
                  <a:pt x="664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0176" y="1773910"/>
            <a:ext cx="1330325" cy="3710940"/>
          </a:xfrm>
          <a:custGeom>
            <a:avLst/>
            <a:gdLst/>
            <a:ahLst/>
            <a:cxnLst/>
            <a:rect l="l" t="t" r="r" b="b"/>
            <a:pathLst>
              <a:path w="1330325" h="3710940">
                <a:moveTo>
                  <a:pt x="1329957" y="1855165"/>
                </a:moveTo>
                <a:lnTo>
                  <a:pt x="1329519" y="1923176"/>
                </a:lnTo>
                <a:lnTo>
                  <a:pt x="1328213" y="1990570"/>
                </a:lnTo>
                <a:lnTo>
                  <a:pt x="1326055" y="2057305"/>
                </a:lnTo>
                <a:lnTo>
                  <a:pt x="1323060" y="2123340"/>
                </a:lnTo>
                <a:lnTo>
                  <a:pt x="1319244" y="2188633"/>
                </a:lnTo>
                <a:lnTo>
                  <a:pt x="1314620" y="2253141"/>
                </a:lnTo>
                <a:lnTo>
                  <a:pt x="1309204" y="2316823"/>
                </a:lnTo>
                <a:lnTo>
                  <a:pt x="1303011" y="2379637"/>
                </a:lnTo>
                <a:lnTo>
                  <a:pt x="1296056" y="2441540"/>
                </a:lnTo>
                <a:lnTo>
                  <a:pt x="1288355" y="2502492"/>
                </a:lnTo>
                <a:lnTo>
                  <a:pt x="1279921" y="2562449"/>
                </a:lnTo>
                <a:lnTo>
                  <a:pt x="1270770" y="2621371"/>
                </a:lnTo>
                <a:lnTo>
                  <a:pt x="1260918" y="2679215"/>
                </a:lnTo>
                <a:lnTo>
                  <a:pt x="1250379" y="2735939"/>
                </a:lnTo>
                <a:lnTo>
                  <a:pt x="1239168" y="2791502"/>
                </a:lnTo>
                <a:lnTo>
                  <a:pt x="1227300" y="2845861"/>
                </a:lnTo>
                <a:lnTo>
                  <a:pt x="1214791" y="2898975"/>
                </a:lnTo>
                <a:lnTo>
                  <a:pt x="1201655" y="2950801"/>
                </a:lnTo>
                <a:lnTo>
                  <a:pt x="1187907" y="3001298"/>
                </a:lnTo>
                <a:lnTo>
                  <a:pt x="1173563" y="3050424"/>
                </a:lnTo>
                <a:lnTo>
                  <a:pt x="1158636" y="3098137"/>
                </a:lnTo>
                <a:lnTo>
                  <a:pt x="1143144" y="3144394"/>
                </a:lnTo>
                <a:lnTo>
                  <a:pt x="1127099" y="3189155"/>
                </a:lnTo>
                <a:lnTo>
                  <a:pt x="1110518" y="3232377"/>
                </a:lnTo>
                <a:lnTo>
                  <a:pt x="1093416" y="3274018"/>
                </a:lnTo>
                <a:lnTo>
                  <a:pt x="1075807" y="3314037"/>
                </a:lnTo>
                <a:lnTo>
                  <a:pt x="1057706" y="3352391"/>
                </a:lnTo>
                <a:lnTo>
                  <a:pt x="1039129" y="3389038"/>
                </a:lnTo>
                <a:lnTo>
                  <a:pt x="1020091" y="3423937"/>
                </a:lnTo>
                <a:lnTo>
                  <a:pt x="1000606" y="3457045"/>
                </a:lnTo>
                <a:lnTo>
                  <a:pt x="960357" y="3517724"/>
                </a:lnTo>
                <a:lnTo>
                  <a:pt x="918503" y="3570738"/>
                </a:lnTo>
                <a:lnTo>
                  <a:pt x="875163" y="3615752"/>
                </a:lnTo>
                <a:lnTo>
                  <a:pt x="830459" y="3652432"/>
                </a:lnTo>
                <a:lnTo>
                  <a:pt x="784509" y="3680441"/>
                </a:lnTo>
                <a:lnTo>
                  <a:pt x="737435" y="3699444"/>
                </a:lnTo>
                <a:lnTo>
                  <a:pt x="689357" y="3709106"/>
                </a:lnTo>
                <a:lnTo>
                  <a:pt x="664978" y="3710330"/>
                </a:lnTo>
                <a:lnTo>
                  <a:pt x="640600" y="3709106"/>
                </a:lnTo>
                <a:lnTo>
                  <a:pt x="592522" y="3699444"/>
                </a:lnTo>
                <a:lnTo>
                  <a:pt x="545448" y="3680441"/>
                </a:lnTo>
                <a:lnTo>
                  <a:pt x="499498" y="3652432"/>
                </a:lnTo>
                <a:lnTo>
                  <a:pt x="454794" y="3615752"/>
                </a:lnTo>
                <a:lnTo>
                  <a:pt x="411454" y="3570738"/>
                </a:lnTo>
                <a:lnTo>
                  <a:pt x="369600" y="3517724"/>
                </a:lnTo>
                <a:lnTo>
                  <a:pt x="329351" y="3457045"/>
                </a:lnTo>
                <a:lnTo>
                  <a:pt x="309866" y="3423937"/>
                </a:lnTo>
                <a:lnTo>
                  <a:pt x="290827" y="3389038"/>
                </a:lnTo>
                <a:lnTo>
                  <a:pt x="272250" y="3352391"/>
                </a:lnTo>
                <a:lnTo>
                  <a:pt x="254150" y="3314037"/>
                </a:lnTo>
                <a:lnTo>
                  <a:pt x="236541" y="3274018"/>
                </a:lnTo>
                <a:lnTo>
                  <a:pt x="219438" y="3232377"/>
                </a:lnTo>
                <a:lnTo>
                  <a:pt x="202857" y="3189155"/>
                </a:lnTo>
                <a:lnTo>
                  <a:pt x="186813" y="3144394"/>
                </a:lnTo>
                <a:lnTo>
                  <a:pt x="171320" y="3098137"/>
                </a:lnTo>
                <a:lnTo>
                  <a:pt x="156394" y="3050424"/>
                </a:lnTo>
                <a:lnTo>
                  <a:pt x="142050" y="3001298"/>
                </a:lnTo>
                <a:lnTo>
                  <a:pt x="128302" y="2950801"/>
                </a:lnTo>
                <a:lnTo>
                  <a:pt x="115166" y="2898975"/>
                </a:lnTo>
                <a:lnTo>
                  <a:pt x="102656" y="2845861"/>
                </a:lnTo>
                <a:lnTo>
                  <a:pt x="90789" y="2791502"/>
                </a:lnTo>
                <a:lnTo>
                  <a:pt x="79578" y="2735939"/>
                </a:lnTo>
                <a:lnTo>
                  <a:pt x="69039" y="2679215"/>
                </a:lnTo>
                <a:lnTo>
                  <a:pt x="59186" y="2621371"/>
                </a:lnTo>
                <a:lnTo>
                  <a:pt x="50036" y="2562449"/>
                </a:lnTo>
                <a:lnTo>
                  <a:pt x="41602" y="2502492"/>
                </a:lnTo>
                <a:lnTo>
                  <a:pt x="33901" y="2441540"/>
                </a:lnTo>
                <a:lnTo>
                  <a:pt x="26946" y="2379637"/>
                </a:lnTo>
                <a:lnTo>
                  <a:pt x="20753" y="2316823"/>
                </a:lnTo>
                <a:lnTo>
                  <a:pt x="15337" y="2253141"/>
                </a:lnTo>
                <a:lnTo>
                  <a:pt x="10713" y="2188633"/>
                </a:lnTo>
                <a:lnTo>
                  <a:pt x="6896" y="2123340"/>
                </a:lnTo>
                <a:lnTo>
                  <a:pt x="3902" y="2057305"/>
                </a:lnTo>
                <a:lnTo>
                  <a:pt x="1744" y="1990570"/>
                </a:lnTo>
                <a:lnTo>
                  <a:pt x="438" y="1923176"/>
                </a:lnTo>
                <a:lnTo>
                  <a:pt x="0" y="1855165"/>
                </a:lnTo>
                <a:lnTo>
                  <a:pt x="438" y="1787154"/>
                </a:lnTo>
                <a:lnTo>
                  <a:pt x="1744" y="1719760"/>
                </a:lnTo>
                <a:lnTo>
                  <a:pt x="3902" y="1653024"/>
                </a:lnTo>
                <a:lnTo>
                  <a:pt x="6896" y="1586989"/>
                </a:lnTo>
                <a:lnTo>
                  <a:pt x="10713" y="1521696"/>
                </a:lnTo>
                <a:lnTo>
                  <a:pt x="15337" y="1457188"/>
                </a:lnTo>
                <a:lnTo>
                  <a:pt x="20753" y="1393506"/>
                </a:lnTo>
                <a:lnTo>
                  <a:pt x="26946" y="1330693"/>
                </a:lnTo>
                <a:lnTo>
                  <a:pt x="33901" y="1268789"/>
                </a:lnTo>
                <a:lnTo>
                  <a:pt x="41602" y="1207838"/>
                </a:lnTo>
                <a:lnTo>
                  <a:pt x="50036" y="1147880"/>
                </a:lnTo>
                <a:lnTo>
                  <a:pt x="59186" y="1088958"/>
                </a:lnTo>
                <a:lnTo>
                  <a:pt x="69039" y="1031114"/>
                </a:lnTo>
                <a:lnTo>
                  <a:pt x="79578" y="974390"/>
                </a:lnTo>
                <a:lnTo>
                  <a:pt x="90789" y="918827"/>
                </a:lnTo>
                <a:lnTo>
                  <a:pt x="102656" y="864468"/>
                </a:lnTo>
                <a:lnTo>
                  <a:pt x="115166" y="811355"/>
                </a:lnTo>
                <a:lnTo>
                  <a:pt x="128302" y="759528"/>
                </a:lnTo>
                <a:lnTo>
                  <a:pt x="142050" y="709031"/>
                </a:lnTo>
                <a:lnTo>
                  <a:pt x="156394" y="659905"/>
                </a:lnTo>
                <a:lnTo>
                  <a:pt x="171320" y="612193"/>
                </a:lnTo>
                <a:lnTo>
                  <a:pt x="186813" y="565935"/>
                </a:lnTo>
                <a:lnTo>
                  <a:pt x="202857" y="521174"/>
                </a:lnTo>
                <a:lnTo>
                  <a:pt x="219438" y="477952"/>
                </a:lnTo>
                <a:lnTo>
                  <a:pt x="236541" y="436311"/>
                </a:lnTo>
                <a:lnTo>
                  <a:pt x="254150" y="396293"/>
                </a:lnTo>
                <a:lnTo>
                  <a:pt x="272250" y="357939"/>
                </a:lnTo>
                <a:lnTo>
                  <a:pt x="290827" y="321291"/>
                </a:lnTo>
                <a:lnTo>
                  <a:pt x="309866" y="286393"/>
                </a:lnTo>
                <a:lnTo>
                  <a:pt x="329351" y="253284"/>
                </a:lnTo>
                <a:lnTo>
                  <a:pt x="369600" y="192606"/>
                </a:lnTo>
                <a:lnTo>
                  <a:pt x="411454" y="139591"/>
                </a:lnTo>
                <a:lnTo>
                  <a:pt x="454794" y="94577"/>
                </a:lnTo>
                <a:lnTo>
                  <a:pt x="499498" y="57898"/>
                </a:lnTo>
                <a:lnTo>
                  <a:pt x="545448" y="29889"/>
                </a:lnTo>
                <a:lnTo>
                  <a:pt x="592522" y="10885"/>
                </a:lnTo>
                <a:lnTo>
                  <a:pt x="640600" y="1223"/>
                </a:lnTo>
                <a:lnTo>
                  <a:pt x="664978" y="0"/>
                </a:lnTo>
                <a:lnTo>
                  <a:pt x="689357" y="1223"/>
                </a:lnTo>
                <a:lnTo>
                  <a:pt x="737435" y="10885"/>
                </a:lnTo>
                <a:lnTo>
                  <a:pt x="784509" y="29889"/>
                </a:lnTo>
                <a:lnTo>
                  <a:pt x="830459" y="57898"/>
                </a:lnTo>
                <a:lnTo>
                  <a:pt x="875163" y="94577"/>
                </a:lnTo>
                <a:lnTo>
                  <a:pt x="918503" y="139591"/>
                </a:lnTo>
                <a:lnTo>
                  <a:pt x="960357" y="192606"/>
                </a:lnTo>
                <a:lnTo>
                  <a:pt x="1000606" y="253284"/>
                </a:lnTo>
                <a:lnTo>
                  <a:pt x="1020091" y="286393"/>
                </a:lnTo>
                <a:lnTo>
                  <a:pt x="1039129" y="321291"/>
                </a:lnTo>
                <a:lnTo>
                  <a:pt x="1057706" y="357939"/>
                </a:lnTo>
                <a:lnTo>
                  <a:pt x="1075807" y="396293"/>
                </a:lnTo>
                <a:lnTo>
                  <a:pt x="1093416" y="436311"/>
                </a:lnTo>
                <a:lnTo>
                  <a:pt x="1110518" y="477952"/>
                </a:lnTo>
                <a:lnTo>
                  <a:pt x="1127099" y="521174"/>
                </a:lnTo>
                <a:lnTo>
                  <a:pt x="1143144" y="565935"/>
                </a:lnTo>
                <a:lnTo>
                  <a:pt x="1158636" y="612193"/>
                </a:lnTo>
                <a:lnTo>
                  <a:pt x="1173563" y="659905"/>
                </a:lnTo>
                <a:lnTo>
                  <a:pt x="1187907" y="709031"/>
                </a:lnTo>
                <a:lnTo>
                  <a:pt x="1201655" y="759528"/>
                </a:lnTo>
                <a:lnTo>
                  <a:pt x="1214791" y="811355"/>
                </a:lnTo>
                <a:lnTo>
                  <a:pt x="1227300" y="864468"/>
                </a:lnTo>
                <a:lnTo>
                  <a:pt x="1239168" y="918827"/>
                </a:lnTo>
                <a:lnTo>
                  <a:pt x="1250379" y="974390"/>
                </a:lnTo>
                <a:lnTo>
                  <a:pt x="1260918" y="1031114"/>
                </a:lnTo>
                <a:lnTo>
                  <a:pt x="1270770" y="1088958"/>
                </a:lnTo>
                <a:lnTo>
                  <a:pt x="1279921" y="1147880"/>
                </a:lnTo>
                <a:lnTo>
                  <a:pt x="1288355" y="1207838"/>
                </a:lnTo>
                <a:lnTo>
                  <a:pt x="1296056" y="1268789"/>
                </a:lnTo>
                <a:lnTo>
                  <a:pt x="1303011" y="1330693"/>
                </a:lnTo>
                <a:lnTo>
                  <a:pt x="1309204" y="1393506"/>
                </a:lnTo>
                <a:lnTo>
                  <a:pt x="1314620" y="1457188"/>
                </a:lnTo>
                <a:lnTo>
                  <a:pt x="1319244" y="1521696"/>
                </a:lnTo>
                <a:lnTo>
                  <a:pt x="1323060" y="1586989"/>
                </a:lnTo>
                <a:lnTo>
                  <a:pt x="1326055" y="1653024"/>
                </a:lnTo>
                <a:lnTo>
                  <a:pt x="1328213" y="1719760"/>
                </a:lnTo>
                <a:lnTo>
                  <a:pt x="1329519" y="1787154"/>
                </a:lnTo>
                <a:lnTo>
                  <a:pt x="1329957" y="1855165"/>
                </a:lnTo>
                <a:close/>
              </a:path>
            </a:pathLst>
          </a:custGeom>
          <a:ln w="627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4480" y="844156"/>
            <a:ext cx="5321300" cy="5017771"/>
          </a:xfrm>
          <a:custGeom>
            <a:avLst/>
            <a:gdLst/>
            <a:ahLst/>
            <a:cxnLst/>
            <a:rect l="l" t="t" r="r" b="b"/>
            <a:pathLst>
              <a:path w="5321300" h="5017770">
                <a:moveTo>
                  <a:pt x="2666132" y="0"/>
                </a:moveTo>
                <a:lnTo>
                  <a:pt x="2665802" y="0"/>
                </a:lnTo>
                <a:lnTo>
                  <a:pt x="2613578" y="4096"/>
                </a:lnTo>
                <a:lnTo>
                  <a:pt x="2563555" y="15997"/>
                </a:lnTo>
                <a:lnTo>
                  <a:pt x="2516281" y="35283"/>
                </a:lnTo>
                <a:lnTo>
                  <a:pt x="2472611" y="61461"/>
                </a:lnTo>
                <a:lnTo>
                  <a:pt x="2433325" y="94057"/>
                </a:lnTo>
                <a:lnTo>
                  <a:pt x="2399203" y="132597"/>
                </a:lnTo>
                <a:lnTo>
                  <a:pt x="2371022" y="176606"/>
                </a:lnTo>
                <a:lnTo>
                  <a:pt x="39238" y="4524921"/>
                </a:lnTo>
                <a:lnTo>
                  <a:pt x="19022" y="4570786"/>
                </a:lnTo>
                <a:lnTo>
                  <a:pt x="5950" y="4618392"/>
                </a:lnTo>
                <a:lnTo>
                  <a:pt x="0" y="4666946"/>
                </a:lnTo>
                <a:lnTo>
                  <a:pt x="1147" y="4715650"/>
                </a:lnTo>
                <a:lnTo>
                  <a:pt x="9370" y="4763712"/>
                </a:lnTo>
                <a:lnTo>
                  <a:pt x="24644" y="4810336"/>
                </a:lnTo>
                <a:lnTo>
                  <a:pt x="46947" y="4854727"/>
                </a:lnTo>
                <a:lnTo>
                  <a:pt x="75753" y="4895434"/>
                </a:lnTo>
                <a:lnTo>
                  <a:pt x="109798" y="4930986"/>
                </a:lnTo>
                <a:lnTo>
                  <a:pt x="148380" y="4960979"/>
                </a:lnTo>
                <a:lnTo>
                  <a:pt x="190797" y="4985008"/>
                </a:lnTo>
                <a:lnTo>
                  <a:pt x="236346" y="5002672"/>
                </a:lnTo>
                <a:lnTo>
                  <a:pt x="284325" y="5013566"/>
                </a:lnTo>
                <a:lnTo>
                  <a:pt x="334031" y="5017287"/>
                </a:lnTo>
                <a:lnTo>
                  <a:pt x="4986866" y="5017287"/>
                </a:lnTo>
                <a:lnTo>
                  <a:pt x="5036753" y="5013566"/>
                </a:lnTo>
                <a:lnTo>
                  <a:pt x="5084696" y="5002730"/>
                </a:lnTo>
                <a:lnTo>
                  <a:pt x="5130239" y="4985112"/>
                </a:lnTo>
                <a:lnTo>
                  <a:pt x="5172621" y="4961117"/>
                </a:lnTo>
                <a:lnTo>
                  <a:pt x="5211157" y="4931131"/>
                </a:lnTo>
                <a:lnTo>
                  <a:pt x="5245162" y="4895538"/>
                </a:lnTo>
                <a:lnTo>
                  <a:pt x="5273950" y="4854727"/>
                </a:lnTo>
                <a:lnTo>
                  <a:pt x="5296381" y="4810219"/>
                </a:lnTo>
                <a:lnTo>
                  <a:pt x="5311753" y="4763521"/>
                </a:lnTo>
                <a:lnTo>
                  <a:pt x="5320054" y="4715436"/>
                </a:lnTo>
                <a:lnTo>
                  <a:pt x="5321273" y="4666766"/>
                </a:lnTo>
                <a:lnTo>
                  <a:pt x="5315398" y="4618312"/>
                </a:lnTo>
                <a:lnTo>
                  <a:pt x="5302417" y="4570877"/>
                </a:lnTo>
                <a:lnTo>
                  <a:pt x="5282319" y="4525263"/>
                </a:lnTo>
                <a:lnTo>
                  <a:pt x="5187852" y="4348314"/>
                </a:lnTo>
                <a:lnTo>
                  <a:pt x="2665802" y="4348314"/>
                </a:lnTo>
                <a:lnTo>
                  <a:pt x="2616379" y="4344686"/>
                </a:lnTo>
                <a:lnTo>
                  <a:pt x="2569201" y="4334145"/>
                </a:lnTo>
                <a:lnTo>
                  <a:pt x="2524786" y="4317211"/>
                </a:lnTo>
                <a:lnTo>
                  <a:pt x="2483654" y="4294403"/>
                </a:lnTo>
                <a:lnTo>
                  <a:pt x="2446322" y="4266239"/>
                </a:lnTo>
                <a:lnTo>
                  <a:pt x="2413310" y="4233237"/>
                </a:lnTo>
                <a:lnTo>
                  <a:pt x="2385137" y="4195917"/>
                </a:lnTo>
                <a:lnTo>
                  <a:pt x="2362321" y="4154797"/>
                </a:lnTo>
                <a:lnTo>
                  <a:pt x="2345382" y="4110395"/>
                </a:lnTo>
                <a:lnTo>
                  <a:pt x="2334837" y="4063230"/>
                </a:lnTo>
                <a:lnTo>
                  <a:pt x="2331207" y="4013822"/>
                </a:lnTo>
                <a:lnTo>
                  <a:pt x="2334837" y="3964416"/>
                </a:lnTo>
                <a:lnTo>
                  <a:pt x="2345382" y="3917254"/>
                </a:lnTo>
                <a:lnTo>
                  <a:pt x="2362321" y="3872855"/>
                </a:lnTo>
                <a:lnTo>
                  <a:pt x="2385137" y="3831736"/>
                </a:lnTo>
                <a:lnTo>
                  <a:pt x="2413310" y="3794417"/>
                </a:lnTo>
                <a:lnTo>
                  <a:pt x="2446322" y="3761416"/>
                </a:lnTo>
                <a:lnTo>
                  <a:pt x="2483654" y="3733253"/>
                </a:lnTo>
                <a:lnTo>
                  <a:pt x="2524786" y="3710445"/>
                </a:lnTo>
                <a:lnTo>
                  <a:pt x="2569201" y="3693511"/>
                </a:lnTo>
                <a:lnTo>
                  <a:pt x="2616379" y="3682971"/>
                </a:lnTo>
                <a:lnTo>
                  <a:pt x="2665802" y="3679342"/>
                </a:lnTo>
                <a:lnTo>
                  <a:pt x="4830712" y="3679342"/>
                </a:lnTo>
                <a:lnTo>
                  <a:pt x="4655000" y="3350209"/>
                </a:lnTo>
                <a:lnTo>
                  <a:pt x="2666132" y="3350209"/>
                </a:lnTo>
                <a:lnTo>
                  <a:pt x="2616710" y="3346588"/>
                </a:lnTo>
                <a:lnTo>
                  <a:pt x="2569532" y="3336067"/>
                </a:lnTo>
                <a:lnTo>
                  <a:pt x="2525119" y="3319161"/>
                </a:lnTo>
                <a:lnTo>
                  <a:pt x="2483988" y="3296384"/>
                </a:lnTo>
                <a:lnTo>
                  <a:pt x="2446658" y="3268250"/>
                </a:lnTo>
                <a:lnTo>
                  <a:pt x="2413647" y="3235273"/>
                </a:lnTo>
                <a:lnTo>
                  <a:pt x="2385476" y="3197966"/>
                </a:lnTo>
                <a:lnTo>
                  <a:pt x="2362661" y="3156844"/>
                </a:lnTo>
                <a:lnTo>
                  <a:pt x="2345723" y="3112421"/>
                </a:lnTo>
                <a:lnTo>
                  <a:pt x="2335180" y="3065212"/>
                </a:lnTo>
                <a:lnTo>
                  <a:pt x="2331550" y="3015729"/>
                </a:lnTo>
                <a:lnTo>
                  <a:pt x="2331550" y="1677784"/>
                </a:lnTo>
                <a:lnTo>
                  <a:pt x="2335180" y="1628375"/>
                </a:lnTo>
                <a:lnTo>
                  <a:pt x="2345723" y="1581212"/>
                </a:lnTo>
                <a:lnTo>
                  <a:pt x="2362661" y="1536811"/>
                </a:lnTo>
                <a:lnTo>
                  <a:pt x="2385476" y="1495693"/>
                </a:lnTo>
                <a:lnTo>
                  <a:pt x="2413647" y="1458374"/>
                </a:lnTo>
                <a:lnTo>
                  <a:pt x="2446658" y="1425374"/>
                </a:lnTo>
                <a:lnTo>
                  <a:pt x="2483988" y="1397212"/>
                </a:lnTo>
                <a:lnTo>
                  <a:pt x="2525119" y="1374405"/>
                </a:lnTo>
                <a:lnTo>
                  <a:pt x="2569532" y="1357472"/>
                </a:lnTo>
                <a:lnTo>
                  <a:pt x="2616710" y="1346932"/>
                </a:lnTo>
                <a:lnTo>
                  <a:pt x="2666132" y="1343304"/>
                </a:lnTo>
                <a:lnTo>
                  <a:pt x="3583586" y="1343304"/>
                </a:lnTo>
                <a:lnTo>
                  <a:pt x="2960911" y="176949"/>
                </a:lnTo>
                <a:lnTo>
                  <a:pt x="2932835" y="132917"/>
                </a:lnTo>
                <a:lnTo>
                  <a:pt x="2898755" y="94327"/>
                </a:lnTo>
                <a:lnTo>
                  <a:pt x="2859465" y="61664"/>
                </a:lnTo>
                <a:lnTo>
                  <a:pt x="2815762" y="35414"/>
                </a:lnTo>
                <a:lnTo>
                  <a:pt x="2768442" y="16063"/>
                </a:lnTo>
                <a:lnTo>
                  <a:pt x="2718300" y="4096"/>
                </a:lnTo>
                <a:lnTo>
                  <a:pt x="2666132" y="0"/>
                </a:lnTo>
                <a:close/>
              </a:path>
              <a:path w="5321300" h="5017770">
                <a:moveTo>
                  <a:pt x="4830712" y="3679342"/>
                </a:moveTo>
                <a:lnTo>
                  <a:pt x="2665802" y="3679342"/>
                </a:lnTo>
                <a:lnTo>
                  <a:pt x="2715150" y="3682971"/>
                </a:lnTo>
                <a:lnTo>
                  <a:pt x="2762281" y="3693511"/>
                </a:lnTo>
                <a:lnTo>
                  <a:pt x="2806674" y="3710445"/>
                </a:lnTo>
                <a:lnTo>
                  <a:pt x="2847804" y="3733253"/>
                </a:lnTo>
                <a:lnTo>
                  <a:pt x="2885147" y="3761416"/>
                </a:lnTo>
                <a:lnTo>
                  <a:pt x="2918182" y="3794417"/>
                </a:lnTo>
                <a:lnTo>
                  <a:pt x="2946383" y="3831736"/>
                </a:lnTo>
                <a:lnTo>
                  <a:pt x="2969229" y="3872855"/>
                </a:lnTo>
                <a:lnTo>
                  <a:pt x="2986195" y="3917254"/>
                </a:lnTo>
                <a:lnTo>
                  <a:pt x="2996758" y="3964416"/>
                </a:lnTo>
                <a:lnTo>
                  <a:pt x="3000396" y="4013822"/>
                </a:lnTo>
                <a:lnTo>
                  <a:pt x="2996766" y="4063230"/>
                </a:lnTo>
                <a:lnTo>
                  <a:pt x="2986222" y="4110395"/>
                </a:lnTo>
                <a:lnTo>
                  <a:pt x="2969282" y="4154797"/>
                </a:lnTo>
                <a:lnTo>
                  <a:pt x="2946467" y="4195917"/>
                </a:lnTo>
                <a:lnTo>
                  <a:pt x="2918293" y="4233237"/>
                </a:lnTo>
                <a:lnTo>
                  <a:pt x="2885281" y="4266239"/>
                </a:lnTo>
                <a:lnTo>
                  <a:pt x="2847950" y="4294403"/>
                </a:lnTo>
                <a:lnTo>
                  <a:pt x="2806817" y="4317211"/>
                </a:lnTo>
                <a:lnTo>
                  <a:pt x="2762402" y="4334145"/>
                </a:lnTo>
                <a:lnTo>
                  <a:pt x="2715224" y="4344686"/>
                </a:lnTo>
                <a:lnTo>
                  <a:pt x="2665802" y="4348314"/>
                </a:lnTo>
                <a:lnTo>
                  <a:pt x="5187852" y="4348314"/>
                </a:lnTo>
                <a:lnTo>
                  <a:pt x="4830712" y="3679342"/>
                </a:lnTo>
                <a:close/>
              </a:path>
              <a:path w="5321300" h="5017770">
                <a:moveTo>
                  <a:pt x="3583586" y="1343304"/>
                </a:moveTo>
                <a:lnTo>
                  <a:pt x="2666132" y="1343304"/>
                </a:lnTo>
                <a:lnTo>
                  <a:pt x="2715480" y="1346932"/>
                </a:lnTo>
                <a:lnTo>
                  <a:pt x="2762612" y="1357472"/>
                </a:lnTo>
                <a:lnTo>
                  <a:pt x="2807004" y="1374405"/>
                </a:lnTo>
                <a:lnTo>
                  <a:pt x="2848134" y="1397212"/>
                </a:lnTo>
                <a:lnTo>
                  <a:pt x="2885478" y="1425374"/>
                </a:lnTo>
                <a:lnTo>
                  <a:pt x="2918512" y="1458374"/>
                </a:lnTo>
                <a:lnTo>
                  <a:pt x="2946713" y="1495693"/>
                </a:lnTo>
                <a:lnTo>
                  <a:pt x="2969559" y="1536811"/>
                </a:lnTo>
                <a:lnTo>
                  <a:pt x="2986525" y="1581212"/>
                </a:lnTo>
                <a:lnTo>
                  <a:pt x="2997089" y="1628375"/>
                </a:lnTo>
                <a:lnTo>
                  <a:pt x="3000726" y="1677784"/>
                </a:lnTo>
                <a:lnTo>
                  <a:pt x="3000726" y="3015729"/>
                </a:lnTo>
                <a:lnTo>
                  <a:pt x="2997089" y="3065212"/>
                </a:lnTo>
                <a:lnTo>
                  <a:pt x="2986525" y="3112421"/>
                </a:lnTo>
                <a:lnTo>
                  <a:pt x="2969559" y="3156844"/>
                </a:lnTo>
                <a:lnTo>
                  <a:pt x="2946713" y="3197966"/>
                </a:lnTo>
                <a:lnTo>
                  <a:pt x="2918512" y="3235273"/>
                </a:lnTo>
                <a:lnTo>
                  <a:pt x="2885478" y="3268250"/>
                </a:lnTo>
                <a:lnTo>
                  <a:pt x="2848134" y="3296384"/>
                </a:lnTo>
                <a:lnTo>
                  <a:pt x="2807004" y="3319161"/>
                </a:lnTo>
                <a:lnTo>
                  <a:pt x="2762612" y="3336067"/>
                </a:lnTo>
                <a:lnTo>
                  <a:pt x="2715480" y="3346588"/>
                </a:lnTo>
                <a:lnTo>
                  <a:pt x="2666132" y="3350209"/>
                </a:lnTo>
                <a:lnTo>
                  <a:pt x="4655000" y="3350209"/>
                </a:lnTo>
                <a:lnTo>
                  <a:pt x="3583586" y="1343304"/>
                </a:lnTo>
                <a:close/>
              </a:path>
            </a:pathLst>
          </a:custGeom>
          <a:solidFill>
            <a:srgbClr val="E57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6023" y="2187464"/>
            <a:ext cx="669291" cy="2007235"/>
          </a:xfrm>
          <a:custGeom>
            <a:avLst/>
            <a:gdLst/>
            <a:ahLst/>
            <a:cxnLst/>
            <a:rect l="l" t="t" r="r" b="b"/>
            <a:pathLst>
              <a:path w="669290" h="2007235">
                <a:moveTo>
                  <a:pt x="669182" y="1672423"/>
                </a:moveTo>
                <a:lnTo>
                  <a:pt x="666119" y="1717862"/>
                </a:lnTo>
                <a:lnTo>
                  <a:pt x="657200" y="1761427"/>
                </a:lnTo>
                <a:lnTo>
                  <a:pt x="642828" y="1802723"/>
                </a:lnTo>
                <a:lnTo>
                  <a:pt x="623405" y="1841353"/>
                </a:lnTo>
                <a:lnTo>
                  <a:pt x="599335" y="1876922"/>
                </a:lnTo>
                <a:lnTo>
                  <a:pt x="571021" y="1909033"/>
                </a:lnTo>
                <a:lnTo>
                  <a:pt x="538867" y="1937291"/>
                </a:lnTo>
                <a:lnTo>
                  <a:pt x="503274" y="1961298"/>
                </a:lnTo>
                <a:lnTo>
                  <a:pt x="464646" y="1980660"/>
                </a:lnTo>
                <a:lnTo>
                  <a:pt x="423386" y="1994981"/>
                </a:lnTo>
                <a:lnTo>
                  <a:pt x="379898" y="2003863"/>
                </a:lnTo>
                <a:lnTo>
                  <a:pt x="334584" y="2006912"/>
                </a:lnTo>
                <a:lnTo>
                  <a:pt x="289202" y="2003863"/>
                </a:lnTo>
                <a:lnTo>
                  <a:pt x="245670" y="1994981"/>
                </a:lnTo>
                <a:lnTo>
                  <a:pt x="204387" y="1980660"/>
                </a:lnTo>
                <a:lnTo>
                  <a:pt x="165753" y="1961298"/>
                </a:lnTo>
                <a:lnTo>
                  <a:pt x="130168" y="1937291"/>
                </a:lnTo>
                <a:lnTo>
                  <a:pt x="98031" y="1909033"/>
                </a:lnTo>
                <a:lnTo>
                  <a:pt x="69742" y="1876922"/>
                </a:lnTo>
                <a:lnTo>
                  <a:pt x="45700" y="1841353"/>
                </a:lnTo>
                <a:lnTo>
                  <a:pt x="26306" y="1802723"/>
                </a:lnTo>
                <a:lnTo>
                  <a:pt x="11957" y="1761427"/>
                </a:lnTo>
                <a:lnTo>
                  <a:pt x="3056" y="1717862"/>
                </a:lnTo>
                <a:lnTo>
                  <a:pt x="0" y="1672423"/>
                </a:lnTo>
                <a:lnTo>
                  <a:pt x="0" y="334477"/>
                </a:lnTo>
                <a:lnTo>
                  <a:pt x="3056" y="289109"/>
                </a:lnTo>
                <a:lnTo>
                  <a:pt x="11957" y="245591"/>
                </a:lnTo>
                <a:lnTo>
                  <a:pt x="26306" y="204321"/>
                </a:lnTo>
                <a:lnTo>
                  <a:pt x="45700" y="165700"/>
                </a:lnTo>
                <a:lnTo>
                  <a:pt x="69742" y="130126"/>
                </a:lnTo>
                <a:lnTo>
                  <a:pt x="98031" y="98000"/>
                </a:lnTo>
                <a:lnTo>
                  <a:pt x="130168" y="69720"/>
                </a:lnTo>
                <a:lnTo>
                  <a:pt x="165753" y="45686"/>
                </a:lnTo>
                <a:lnTo>
                  <a:pt x="204387" y="26297"/>
                </a:lnTo>
                <a:lnTo>
                  <a:pt x="245670" y="11954"/>
                </a:lnTo>
                <a:lnTo>
                  <a:pt x="289202" y="3055"/>
                </a:lnTo>
                <a:lnTo>
                  <a:pt x="334584" y="0"/>
                </a:lnTo>
                <a:lnTo>
                  <a:pt x="379898" y="3055"/>
                </a:lnTo>
                <a:lnTo>
                  <a:pt x="423386" y="11954"/>
                </a:lnTo>
                <a:lnTo>
                  <a:pt x="464646" y="26297"/>
                </a:lnTo>
                <a:lnTo>
                  <a:pt x="503274" y="45686"/>
                </a:lnTo>
                <a:lnTo>
                  <a:pt x="538867" y="69720"/>
                </a:lnTo>
                <a:lnTo>
                  <a:pt x="571021" y="98000"/>
                </a:lnTo>
                <a:lnTo>
                  <a:pt x="599335" y="130126"/>
                </a:lnTo>
                <a:lnTo>
                  <a:pt x="623405" y="165700"/>
                </a:lnTo>
                <a:lnTo>
                  <a:pt x="642828" y="204321"/>
                </a:lnTo>
                <a:lnTo>
                  <a:pt x="657200" y="245591"/>
                </a:lnTo>
                <a:lnTo>
                  <a:pt x="666119" y="289109"/>
                </a:lnTo>
                <a:lnTo>
                  <a:pt x="669182" y="334477"/>
                </a:lnTo>
                <a:lnTo>
                  <a:pt x="669182" y="1672423"/>
                </a:lnTo>
                <a:close/>
              </a:path>
            </a:pathLst>
          </a:custGeom>
          <a:ln w="62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5684" y="4523509"/>
            <a:ext cx="669291" cy="669291"/>
          </a:xfrm>
          <a:custGeom>
            <a:avLst/>
            <a:gdLst/>
            <a:ahLst/>
            <a:cxnLst/>
            <a:rect l="l" t="t" r="r" b="b"/>
            <a:pathLst>
              <a:path w="669290" h="669289">
                <a:moveTo>
                  <a:pt x="334597" y="668966"/>
                </a:moveTo>
                <a:lnTo>
                  <a:pt x="289214" y="665911"/>
                </a:lnTo>
                <a:lnTo>
                  <a:pt x="245682" y="657011"/>
                </a:lnTo>
                <a:lnTo>
                  <a:pt x="204398" y="642667"/>
                </a:lnTo>
                <a:lnTo>
                  <a:pt x="165763" y="623277"/>
                </a:lnTo>
                <a:lnTo>
                  <a:pt x="130176" y="599242"/>
                </a:lnTo>
                <a:lnTo>
                  <a:pt x="98037" y="570960"/>
                </a:lnTo>
                <a:lnTo>
                  <a:pt x="69747" y="538832"/>
                </a:lnTo>
                <a:lnTo>
                  <a:pt x="45704" y="503257"/>
                </a:lnTo>
                <a:lnTo>
                  <a:pt x="26308" y="464634"/>
                </a:lnTo>
                <a:lnTo>
                  <a:pt x="11958" y="423363"/>
                </a:lnTo>
                <a:lnTo>
                  <a:pt x="3056" y="379844"/>
                </a:lnTo>
                <a:lnTo>
                  <a:pt x="0" y="334477"/>
                </a:lnTo>
                <a:lnTo>
                  <a:pt x="3056" y="289109"/>
                </a:lnTo>
                <a:lnTo>
                  <a:pt x="11958" y="245591"/>
                </a:lnTo>
                <a:lnTo>
                  <a:pt x="26308" y="204321"/>
                </a:lnTo>
                <a:lnTo>
                  <a:pt x="45704" y="165700"/>
                </a:lnTo>
                <a:lnTo>
                  <a:pt x="69747" y="130126"/>
                </a:lnTo>
                <a:lnTo>
                  <a:pt x="98037" y="98000"/>
                </a:lnTo>
                <a:lnTo>
                  <a:pt x="130176" y="69720"/>
                </a:lnTo>
                <a:lnTo>
                  <a:pt x="165763" y="45686"/>
                </a:lnTo>
                <a:lnTo>
                  <a:pt x="204398" y="26297"/>
                </a:lnTo>
                <a:lnTo>
                  <a:pt x="245682" y="11954"/>
                </a:lnTo>
                <a:lnTo>
                  <a:pt x="289214" y="3055"/>
                </a:lnTo>
                <a:lnTo>
                  <a:pt x="334597" y="0"/>
                </a:lnTo>
                <a:lnTo>
                  <a:pt x="379908" y="3055"/>
                </a:lnTo>
                <a:lnTo>
                  <a:pt x="423394" y="11954"/>
                </a:lnTo>
                <a:lnTo>
                  <a:pt x="464651" y="26297"/>
                </a:lnTo>
                <a:lnTo>
                  <a:pt x="503277" y="45686"/>
                </a:lnTo>
                <a:lnTo>
                  <a:pt x="538869" y="69720"/>
                </a:lnTo>
                <a:lnTo>
                  <a:pt x="571023" y="98000"/>
                </a:lnTo>
                <a:lnTo>
                  <a:pt x="599336" y="130126"/>
                </a:lnTo>
                <a:lnTo>
                  <a:pt x="623406" y="165700"/>
                </a:lnTo>
                <a:lnTo>
                  <a:pt x="642828" y="204321"/>
                </a:lnTo>
                <a:lnTo>
                  <a:pt x="657200" y="245591"/>
                </a:lnTo>
                <a:lnTo>
                  <a:pt x="666119" y="289109"/>
                </a:lnTo>
                <a:lnTo>
                  <a:pt x="669182" y="334477"/>
                </a:lnTo>
                <a:lnTo>
                  <a:pt x="666126" y="379844"/>
                </a:lnTo>
                <a:lnTo>
                  <a:pt x="657224" y="423363"/>
                </a:lnTo>
                <a:lnTo>
                  <a:pt x="642876" y="464634"/>
                </a:lnTo>
                <a:lnTo>
                  <a:pt x="623481" y="503257"/>
                </a:lnTo>
                <a:lnTo>
                  <a:pt x="599439" y="538832"/>
                </a:lnTo>
                <a:lnTo>
                  <a:pt x="571150" y="570960"/>
                </a:lnTo>
                <a:lnTo>
                  <a:pt x="539013" y="599242"/>
                </a:lnTo>
                <a:lnTo>
                  <a:pt x="503428" y="623277"/>
                </a:lnTo>
                <a:lnTo>
                  <a:pt x="464794" y="642667"/>
                </a:lnTo>
                <a:lnTo>
                  <a:pt x="423511" y="657011"/>
                </a:lnTo>
                <a:lnTo>
                  <a:pt x="379979" y="665911"/>
                </a:lnTo>
                <a:lnTo>
                  <a:pt x="334597" y="668966"/>
                </a:lnTo>
                <a:close/>
              </a:path>
            </a:pathLst>
          </a:custGeom>
          <a:ln w="627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4472" y="844160"/>
            <a:ext cx="5321300" cy="5017771"/>
          </a:xfrm>
          <a:custGeom>
            <a:avLst/>
            <a:gdLst/>
            <a:ahLst/>
            <a:cxnLst/>
            <a:rect l="l" t="t" r="r" b="b"/>
            <a:pathLst>
              <a:path w="5321300" h="5017770">
                <a:moveTo>
                  <a:pt x="5282325" y="4525262"/>
                </a:moveTo>
                <a:lnTo>
                  <a:pt x="2960922" y="176946"/>
                </a:lnTo>
                <a:lnTo>
                  <a:pt x="2936697" y="138131"/>
                </a:lnTo>
                <a:lnTo>
                  <a:pt x="2907800" y="103436"/>
                </a:lnTo>
                <a:lnTo>
                  <a:pt x="2874763" y="73186"/>
                </a:lnTo>
                <a:lnTo>
                  <a:pt x="2838119" y="47706"/>
                </a:lnTo>
                <a:lnTo>
                  <a:pt x="2798401" y="27322"/>
                </a:lnTo>
                <a:lnTo>
                  <a:pt x="2756142" y="12360"/>
                </a:lnTo>
                <a:lnTo>
                  <a:pt x="2711877" y="3144"/>
                </a:lnTo>
                <a:lnTo>
                  <a:pt x="2666137" y="0"/>
                </a:lnTo>
                <a:lnTo>
                  <a:pt x="2665810" y="0"/>
                </a:lnTo>
                <a:lnTo>
                  <a:pt x="2620084" y="3130"/>
                </a:lnTo>
                <a:lnTo>
                  <a:pt x="2575851" y="12309"/>
                </a:lnTo>
                <a:lnTo>
                  <a:pt x="2533632" y="27219"/>
                </a:lnTo>
                <a:lnTo>
                  <a:pt x="2493951" y="47541"/>
                </a:lnTo>
                <a:lnTo>
                  <a:pt x="2457328" y="72960"/>
                </a:lnTo>
                <a:lnTo>
                  <a:pt x="2424285" y="103155"/>
                </a:lnTo>
                <a:lnTo>
                  <a:pt x="2395343" y="137811"/>
                </a:lnTo>
                <a:lnTo>
                  <a:pt x="2371025" y="176608"/>
                </a:lnTo>
                <a:lnTo>
                  <a:pt x="39245" y="4524923"/>
                </a:lnTo>
                <a:lnTo>
                  <a:pt x="19026" y="4570786"/>
                </a:lnTo>
                <a:lnTo>
                  <a:pt x="5951" y="4618391"/>
                </a:lnTo>
                <a:lnTo>
                  <a:pt x="0" y="4666944"/>
                </a:lnTo>
                <a:lnTo>
                  <a:pt x="1147" y="4715650"/>
                </a:lnTo>
                <a:lnTo>
                  <a:pt x="9369" y="4763711"/>
                </a:lnTo>
                <a:lnTo>
                  <a:pt x="24645" y="4810334"/>
                </a:lnTo>
                <a:lnTo>
                  <a:pt x="46949" y="4854722"/>
                </a:lnTo>
                <a:lnTo>
                  <a:pt x="75755" y="4895429"/>
                </a:lnTo>
                <a:lnTo>
                  <a:pt x="109801" y="4930980"/>
                </a:lnTo>
                <a:lnTo>
                  <a:pt x="148383" y="4960973"/>
                </a:lnTo>
                <a:lnTo>
                  <a:pt x="190800" y="4985003"/>
                </a:lnTo>
                <a:lnTo>
                  <a:pt x="236349" y="5002666"/>
                </a:lnTo>
                <a:lnTo>
                  <a:pt x="284327" y="5013561"/>
                </a:lnTo>
                <a:lnTo>
                  <a:pt x="334030" y="5017282"/>
                </a:lnTo>
                <a:lnTo>
                  <a:pt x="4986875" y="5017282"/>
                </a:lnTo>
                <a:lnTo>
                  <a:pt x="5036685" y="5013578"/>
                </a:lnTo>
                <a:lnTo>
                  <a:pt x="5084704" y="5002726"/>
                </a:lnTo>
                <a:lnTo>
                  <a:pt x="5130247" y="4985109"/>
                </a:lnTo>
                <a:lnTo>
                  <a:pt x="5172629" y="4961115"/>
                </a:lnTo>
                <a:lnTo>
                  <a:pt x="5211164" y="4931129"/>
                </a:lnTo>
                <a:lnTo>
                  <a:pt x="5245168" y="4895535"/>
                </a:lnTo>
                <a:lnTo>
                  <a:pt x="5273956" y="4854722"/>
                </a:lnTo>
                <a:lnTo>
                  <a:pt x="5296387" y="4810214"/>
                </a:lnTo>
                <a:lnTo>
                  <a:pt x="5311759" y="4763517"/>
                </a:lnTo>
                <a:lnTo>
                  <a:pt x="5320060" y="4715433"/>
                </a:lnTo>
                <a:lnTo>
                  <a:pt x="5321279" y="4666763"/>
                </a:lnTo>
                <a:lnTo>
                  <a:pt x="5315404" y="4618309"/>
                </a:lnTo>
                <a:lnTo>
                  <a:pt x="5302423" y="4570875"/>
                </a:lnTo>
                <a:lnTo>
                  <a:pt x="5282325" y="4525262"/>
                </a:lnTo>
                <a:close/>
              </a:path>
            </a:pathLst>
          </a:custGeom>
          <a:ln w="627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1244599" y="6643808"/>
            <a:ext cx="10744201" cy="128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2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هر چند وقت یکبار حقایق جذابی را بیان کنید و سپس مطمئن شوید هنوز به حرف شما گوش می‌دهند.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0140" y="48099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4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601" y="46246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2298" y="45529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69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7644" y="46728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3359" y="48164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4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0472" y="46807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5183" y="79772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1906" y="8313173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5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705" y="79782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9311" y="82725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7865" y="84215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542" y="81449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0082" y="62500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6807" y="6585974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1604" y="62510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4211" y="65453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2766" y="66943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42" y="641770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65940" y="13555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9400" y="11702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98096" y="10985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444" y="1218399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09146" y="13620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16272" y="12263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13382" y="44466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90105" y="47825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84904" y="44476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97511" y="47419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36066" y="48909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30742" y="46143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849" y="1144639"/>
            <a:ext cx="243204" cy="227965"/>
          </a:xfrm>
          <a:custGeom>
            <a:avLst/>
            <a:gdLst/>
            <a:ahLst/>
            <a:cxnLst/>
            <a:rect l="l" t="t" r="r" b="b"/>
            <a:pathLst>
              <a:path w="243205" h="227965">
                <a:moveTo>
                  <a:pt x="121609" y="0"/>
                </a:moveTo>
                <a:lnTo>
                  <a:pt x="84038" y="74942"/>
                </a:lnTo>
                <a:lnTo>
                  <a:pt x="0" y="86959"/>
                </a:lnTo>
                <a:lnTo>
                  <a:pt x="60791" y="145292"/>
                </a:lnTo>
                <a:lnTo>
                  <a:pt x="46454" y="227658"/>
                </a:lnTo>
                <a:lnTo>
                  <a:pt x="121609" y="188752"/>
                </a:lnTo>
                <a:lnTo>
                  <a:pt x="196764" y="227658"/>
                </a:lnTo>
                <a:lnTo>
                  <a:pt x="182427" y="145292"/>
                </a:lnTo>
                <a:lnTo>
                  <a:pt x="243206" y="86959"/>
                </a:lnTo>
                <a:lnTo>
                  <a:pt x="159180" y="74942"/>
                </a:lnTo>
                <a:lnTo>
                  <a:pt x="121609" y="0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5993" y="1480573"/>
            <a:ext cx="319406" cy="299085"/>
          </a:xfrm>
          <a:custGeom>
            <a:avLst/>
            <a:gdLst/>
            <a:ahLst/>
            <a:cxnLst/>
            <a:rect l="l" t="t" r="r" b="b"/>
            <a:pathLst>
              <a:path w="319405" h="299085">
                <a:moveTo>
                  <a:pt x="208729" y="98278"/>
                </a:moveTo>
                <a:lnTo>
                  <a:pt x="159451" y="0"/>
                </a:lnTo>
                <a:lnTo>
                  <a:pt x="110173" y="98278"/>
                </a:lnTo>
                <a:lnTo>
                  <a:pt x="0" y="114038"/>
                </a:lnTo>
                <a:lnTo>
                  <a:pt x="79706" y="190516"/>
                </a:lnTo>
                <a:lnTo>
                  <a:pt x="60895" y="298527"/>
                </a:lnTo>
                <a:lnTo>
                  <a:pt x="159451" y="247516"/>
                </a:lnTo>
                <a:lnTo>
                  <a:pt x="258007" y="298527"/>
                </a:lnTo>
                <a:lnTo>
                  <a:pt x="239183" y="190516"/>
                </a:lnTo>
                <a:lnTo>
                  <a:pt x="318902" y="114038"/>
                </a:lnTo>
                <a:lnTo>
                  <a:pt x="208729" y="98278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4615" y="1145693"/>
            <a:ext cx="153035" cy="150495"/>
          </a:xfrm>
          <a:custGeom>
            <a:avLst/>
            <a:gdLst/>
            <a:ahLst/>
            <a:cxnLst/>
            <a:rect l="l" t="t" r="r" b="b"/>
            <a:pathLst>
              <a:path w="153035" h="150494">
                <a:moveTo>
                  <a:pt x="84696" y="150025"/>
                </a:moveTo>
                <a:lnTo>
                  <a:pt x="106150" y="98582"/>
                </a:lnTo>
                <a:lnTo>
                  <a:pt x="152437" y="66669"/>
                </a:lnTo>
                <a:lnTo>
                  <a:pt x="100180" y="45541"/>
                </a:lnTo>
                <a:lnTo>
                  <a:pt x="67728" y="0"/>
                </a:lnTo>
                <a:lnTo>
                  <a:pt x="46274" y="51442"/>
                </a:lnTo>
                <a:lnTo>
                  <a:pt x="0" y="83355"/>
                </a:lnTo>
                <a:lnTo>
                  <a:pt x="52256" y="104483"/>
                </a:lnTo>
                <a:lnTo>
                  <a:pt x="84696" y="150025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9624" y="1439952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69" h="114300">
                <a:moveTo>
                  <a:pt x="44507" y="0"/>
                </a:moveTo>
                <a:lnTo>
                  <a:pt x="32658" y="41367"/>
                </a:lnTo>
                <a:lnTo>
                  <a:pt x="0" y="69892"/>
                </a:lnTo>
                <a:lnTo>
                  <a:pt x="42019" y="81566"/>
                </a:lnTo>
                <a:lnTo>
                  <a:pt x="71016" y="113708"/>
                </a:lnTo>
                <a:lnTo>
                  <a:pt x="82890" y="72341"/>
                </a:lnTo>
                <a:lnTo>
                  <a:pt x="115523" y="43828"/>
                </a:lnTo>
                <a:lnTo>
                  <a:pt x="73504" y="32154"/>
                </a:lnTo>
                <a:lnTo>
                  <a:pt x="44507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6972" y="1588909"/>
            <a:ext cx="159386" cy="156846"/>
          </a:xfrm>
          <a:custGeom>
            <a:avLst/>
            <a:gdLst/>
            <a:ahLst/>
            <a:cxnLst/>
            <a:rect l="l" t="t" r="r" b="b"/>
            <a:pathLst>
              <a:path w="159384" h="156844">
                <a:moveTo>
                  <a:pt x="79448" y="0"/>
                </a:moveTo>
                <a:lnTo>
                  <a:pt x="59760" y="58814"/>
                </a:lnTo>
                <a:lnTo>
                  <a:pt x="0" y="78191"/>
                </a:lnTo>
                <a:lnTo>
                  <a:pt x="59760" y="97567"/>
                </a:lnTo>
                <a:lnTo>
                  <a:pt x="79448" y="156382"/>
                </a:lnTo>
                <a:lnTo>
                  <a:pt x="99149" y="97567"/>
                </a:lnTo>
                <a:lnTo>
                  <a:pt x="158909" y="78191"/>
                </a:lnTo>
                <a:lnTo>
                  <a:pt x="99149" y="58814"/>
                </a:lnTo>
                <a:lnTo>
                  <a:pt x="79448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7429" y="1312304"/>
            <a:ext cx="121920" cy="120014"/>
          </a:xfrm>
          <a:custGeom>
            <a:avLst/>
            <a:gdLst/>
            <a:ahLst/>
            <a:cxnLst/>
            <a:rect l="l" t="t" r="r" b="b"/>
            <a:pathLst>
              <a:path w="121919" h="120015">
                <a:moveTo>
                  <a:pt x="10018" y="119989"/>
                </a:moveTo>
                <a:lnTo>
                  <a:pt x="63435" y="87289"/>
                </a:lnTo>
                <a:lnTo>
                  <a:pt x="121931" y="110142"/>
                </a:lnTo>
                <a:lnTo>
                  <a:pt x="88692" y="57545"/>
                </a:lnTo>
                <a:lnTo>
                  <a:pt x="111913" y="0"/>
                </a:lnTo>
                <a:lnTo>
                  <a:pt x="58496" y="32700"/>
                </a:lnTo>
                <a:lnTo>
                  <a:pt x="0" y="9846"/>
                </a:lnTo>
                <a:lnTo>
                  <a:pt x="33226" y="62431"/>
                </a:lnTo>
                <a:lnTo>
                  <a:pt x="10018" y="119989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675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1001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99697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55043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107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17871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41841" y="64736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65302" y="6288356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73997" y="62166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9343" y="63365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5046" y="64801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92171" y="63444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7845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7845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6870" y="6150882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5151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52222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3198" y="6208616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2319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36972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83926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100760" y="6082493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0794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83926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34983" y="10684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11706" y="14043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06505" y="10694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9110" y="13637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7665" y="15127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4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2341" y="12361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5041" y="31081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8502" y="2922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7197" y="28511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52543" y="2971000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08247" y="3114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15371" y="2978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59083" y="27829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5805" y="31188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30605" y="27839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43211" y="30782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81766" y="32272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76442" y="29506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98482" y="45355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75207" y="48714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70004" y="45365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2611" y="48308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21166" y="4979808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5842" y="4703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542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77700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86398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41744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974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04572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20477" y="787400"/>
            <a:ext cx="3983202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72110" y="812875"/>
            <a:ext cx="3885961" cy="3873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Rectangle 108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object 2"/>
          <p:cNvSpPr txBox="1"/>
          <p:nvPr/>
        </p:nvSpPr>
        <p:spPr>
          <a:xfrm>
            <a:off x="1244599" y="5257800"/>
            <a:ext cx="10744201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ctr" rtl="1"/>
            <a:r>
              <a:rPr lang="fa-IR" sz="3600" dirty="0" smtClean="0">
                <a:solidFill>
                  <a:schemeClr val="bg1"/>
                </a:solidFill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latin typeface="Calibri"/>
                <a:ea typeface="+mj-ea"/>
                <a:cs typeface="B Yekan" pitchFamily="2" charset="-78"/>
              </a:rPr>
              <a:t>اگر در طراحی اسلایدهای حرفه‌ای خود نیاز به کمک دارید، شاید بتوانم کمک‌تان کنم</a:t>
            </a:r>
            <a:r>
              <a:rPr lang="fa-IR" sz="3600" dirty="0" smtClean="0">
                <a:solidFill>
                  <a:schemeClr val="bg1"/>
                </a:solidFill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latin typeface="Calibri"/>
                <a:ea typeface="+mj-ea"/>
                <a:cs typeface="B Yekan" pitchFamily="2" charset="-78"/>
              </a:rPr>
              <a:t>.</a:t>
            </a:r>
          </a:p>
          <a:p>
            <a:pPr marL="12699" marR="5080" algn="ctr" rtl="1"/>
            <a:endParaRPr lang="fa-IR" sz="4800" dirty="0" smtClean="0">
              <a:solidFill>
                <a:schemeClr val="bg1"/>
              </a:solidFill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latin typeface="Calibri"/>
              <a:ea typeface="+mj-ea"/>
              <a:cs typeface="B Yekan" pitchFamily="2" charset="-78"/>
            </a:endParaRPr>
          </a:p>
          <a:p>
            <a:pPr marL="12699" marR="5080" algn="ctr" rtl="1"/>
            <a:r>
              <a:rPr lang="fa-IR" sz="3600" dirty="0" smtClean="0">
                <a:solidFill>
                  <a:schemeClr val="bg1"/>
                </a:solidFill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latin typeface="Calibri"/>
                <a:ea typeface="+mj-ea"/>
                <a:cs typeface="B Yekan" pitchFamily="2" charset="-78"/>
              </a:rPr>
              <a:t>با من تماس بگیرید.</a:t>
            </a:r>
            <a:endParaRPr lang="fa-IR" sz="4800" dirty="0">
              <a:solidFill>
                <a:schemeClr val="bg1"/>
              </a:solidFill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latin typeface="Calibri"/>
              <a:ea typeface="+mj-ea"/>
              <a:cs typeface="B Yekan" pitchFamily="2" charset="-7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0140" y="48099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4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601" y="46246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2298" y="45529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69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7644" y="46728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3359" y="48164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4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0472" y="46807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5183" y="79772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1906" y="8313173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5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705" y="79782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9311" y="82725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7865" y="84215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542" y="81449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0082" y="62500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6807" y="6585974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4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1604" y="62510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60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4211" y="65453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2766" y="66943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42" y="641770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65940" y="13555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9400" y="1170254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98096" y="10985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444" y="1218399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09146" y="13620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16272" y="12263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13382" y="44466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90105" y="47825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84904" y="44476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97511" y="47419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36066" y="48909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30742" y="46143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849" y="1144639"/>
            <a:ext cx="243204" cy="227965"/>
          </a:xfrm>
          <a:custGeom>
            <a:avLst/>
            <a:gdLst/>
            <a:ahLst/>
            <a:cxnLst/>
            <a:rect l="l" t="t" r="r" b="b"/>
            <a:pathLst>
              <a:path w="243205" h="227965">
                <a:moveTo>
                  <a:pt x="121609" y="0"/>
                </a:moveTo>
                <a:lnTo>
                  <a:pt x="84038" y="74942"/>
                </a:lnTo>
                <a:lnTo>
                  <a:pt x="0" y="86959"/>
                </a:lnTo>
                <a:lnTo>
                  <a:pt x="60791" y="145292"/>
                </a:lnTo>
                <a:lnTo>
                  <a:pt x="46454" y="227658"/>
                </a:lnTo>
                <a:lnTo>
                  <a:pt x="121609" y="188752"/>
                </a:lnTo>
                <a:lnTo>
                  <a:pt x="196764" y="227658"/>
                </a:lnTo>
                <a:lnTo>
                  <a:pt x="182427" y="145292"/>
                </a:lnTo>
                <a:lnTo>
                  <a:pt x="243206" y="86959"/>
                </a:lnTo>
                <a:lnTo>
                  <a:pt x="159180" y="74942"/>
                </a:lnTo>
                <a:lnTo>
                  <a:pt x="121609" y="0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5993" y="1480573"/>
            <a:ext cx="319406" cy="299085"/>
          </a:xfrm>
          <a:custGeom>
            <a:avLst/>
            <a:gdLst/>
            <a:ahLst/>
            <a:cxnLst/>
            <a:rect l="l" t="t" r="r" b="b"/>
            <a:pathLst>
              <a:path w="319405" h="299085">
                <a:moveTo>
                  <a:pt x="208729" y="98278"/>
                </a:moveTo>
                <a:lnTo>
                  <a:pt x="159451" y="0"/>
                </a:lnTo>
                <a:lnTo>
                  <a:pt x="110173" y="98278"/>
                </a:lnTo>
                <a:lnTo>
                  <a:pt x="0" y="114038"/>
                </a:lnTo>
                <a:lnTo>
                  <a:pt x="79706" y="190516"/>
                </a:lnTo>
                <a:lnTo>
                  <a:pt x="60895" y="298527"/>
                </a:lnTo>
                <a:lnTo>
                  <a:pt x="159451" y="247516"/>
                </a:lnTo>
                <a:lnTo>
                  <a:pt x="258007" y="298527"/>
                </a:lnTo>
                <a:lnTo>
                  <a:pt x="239183" y="190516"/>
                </a:lnTo>
                <a:lnTo>
                  <a:pt x="318902" y="114038"/>
                </a:lnTo>
                <a:lnTo>
                  <a:pt x="208729" y="98278"/>
                </a:lnTo>
                <a:close/>
              </a:path>
            </a:pathLst>
          </a:custGeom>
          <a:ln w="12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4615" y="1145693"/>
            <a:ext cx="153035" cy="150495"/>
          </a:xfrm>
          <a:custGeom>
            <a:avLst/>
            <a:gdLst/>
            <a:ahLst/>
            <a:cxnLst/>
            <a:rect l="l" t="t" r="r" b="b"/>
            <a:pathLst>
              <a:path w="153035" h="150494">
                <a:moveTo>
                  <a:pt x="84696" y="150025"/>
                </a:moveTo>
                <a:lnTo>
                  <a:pt x="106150" y="98582"/>
                </a:lnTo>
                <a:lnTo>
                  <a:pt x="152437" y="66669"/>
                </a:lnTo>
                <a:lnTo>
                  <a:pt x="100180" y="45541"/>
                </a:lnTo>
                <a:lnTo>
                  <a:pt x="67728" y="0"/>
                </a:lnTo>
                <a:lnTo>
                  <a:pt x="46274" y="51442"/>
                </a:lnTo>
                <a:lnTo>
                  <a:pt x="0" y="83355"/>
                </a:lnTo>
                <a:lnTo>
                  <a:pt x="52256" y="104483"/>
                </a:lnTo>
                <a:lnTo>
                  <a:pt x="84696" y="150025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9624" y="1439952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69" h="114300">
                <a:moveTo>
                  <a:pt x="44507" y="0"/>
                </a:moveTo>
                <a:lnTo>
                  <a:pt x="32658" y="41367"/>
                </a:lnTo>
                <a:lnTo>
                  <a:pt x="0" y="69892"/>
                </a:lnTo>
                <a:lnTo>
                  <a:pt x="42019" y="81566"/>
                </a:lnTo>
                <a:lnTo>
                  <a:pt x="71016" y="113708"/>
                </a:lnTo>
                <a:lnTo>
                  <a:pt x="82890" y="72341"/>
                </a:lnTo>
                <a:lnTo>
                  <a:pt x="115523" y="43828"/>
                </a:lnTo>
                <a:lnTo>
                  <a:pt x="73504" y="32154"/>
                </a:lnTo>
                <a:lnTo>
                  <a:pt x="44507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6972" y="1588909"/>
            <a:ext cx="159386" cy="156846"/>
          </a:xfrm>
          <a:custGeom>
            <a:avLst/>
            <a:gdLst/>
            <a:ahLst/>
            <a:cxnLst/>
            <a:rect l="l" t="t" r="r" b="b"/>
            <a:pathLst>
              <a:path w="159384" h="156844">
                <a:moveTo>
                  <a:pt x="79448" y="0"/>
                </a:moveTo>
                <a:lnTo>
                  <a:pt x="59760" y="58814"/>
                </a:lnTo>
                <a:lnTo>
                  <a:pt x="0" y="78191"/>
                </a:lnTo>
                <a:lnTo>
                  <a:pt x="59760" y="97567"/>
                </a:lnTo>
                <a:lnTo>
                  <a:pt x="79448" y="156382"/>
                </a:lnTo>
                <a:lnTo>
                  <a:pt x="99149" y="97567"/>
                </a:lnTo>
                <a:lnTo>
                  <a:pt x="158909" y="78191"/>
                </a:lnTo>
                <a:lnTo>
                  <a:pt x="99149" y="58814"/>
                </a:lnTo>
                <a:lnTo>
                  <a:pt x="79448" y="0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7429" y="1312304"/>
            <a:ext cx="121920" cy="120014"/>
          </a:xfrm>
          <a:custGeom>
            <a:avLst/>
            <a:gdLst/>
            <a:ahLst/>
            <a:cxnLst/>
            <a:rect l="l" t="t" r="r" b="b"/>
            <a:pathLst>
              <a:path w="121919" h="120015">
                <a:moveTo>
                  <a:pt x="10018" y="119989"/>
                </a:moveTo>
                <a:lnTo>
                  <a:pt x="63435" y="87289"/>
                </a:lnTo>
                <a:lnTo>
                  <a:pt x="121931" y="110142"/>
                </a:lnTo>
                <a:lnTo>
                  <a:pt x="88692" y="57545"/>
                </a:lnTo>
                <a:lnTo>
                  <a:pt x="111913" y="0"/>
                </a:lnTo>
                <a:lnTo>
                  <a:pt x="58496" y="32700"/>
                </a:lnTo>
                <a:lnTo>
                  <a:pt x="0" y="9846"/>
                </a:lnTo>
                <a:lnTo>
                  <a:pt x="33226" y="62431"/>
                </a:lnTo>
                <a:lnTo>
                  <a:pt x="10018" y="119989"/>
                </a:lnTo>
                <a:close/>
              </a:path>
            </a:pathLst>
          </a:custGeom>
          <a:ln w="127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675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1001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99697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55043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107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17871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41841" y="64736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65302" y="6288356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73997" y="62166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9343" y="63365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5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5046" y="64801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92171" y="63444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7845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7845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6870" y="6150882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5151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52222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5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3198" y="6208616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2319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36972" y="4554239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83926" y="7974514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100760" y="6082493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07948" y="2847410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70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83926" y="1133951"/>
            <a:ext cx="680085" cy="687070"/>
          </a:xfrm>
          <a:custGeom>
            <a:avLst/>
            <a:gdLst/>
            <a:ahLst/>
            <a:cxnLst/>
            <a:rect l="l" t="t" r="r" b="b"/>
            <a:pathLst>
              <a:path w="680084" h="687069">
                <a:moveTo>
                  <a:pt x="657142" y="288309"/>
                </a:moveTo>
                <a:lnTo>
                  <a:pt x="474115" y="229418"/>
                </a:lnTo>
                <a:lnTo>
                  <a:pt x="420537" y="26637"/>
                </a:lnTo>
                <a:lnTo>
                  <a:pt x="411555" y="8862"/>
                </a:lnTo>
                <a:lnTo>
                  <a:pt x="395238" y="0"/>
                </a:lnTo>
                <a:lnTo>
                  <a:pt x="376707" y="1178"/>
                </a:lnTo>
                <a:lnTo>
                  <a:pt x="361082" y="13526"/>
                </a:lnTo>
                <a:lnTo>
                  <a:pt x="258882" y="161175"/>
                </a:lnTo>
                <a:lnTo>
                  <a:pt x="252847" y="167909"/>
                </a:lnTo>
                <a:lnTo>
                  <a:pt x="245271" y="172564"/>
                </a:lnTo>
                <a:lnTo>
                  <a:pt x="236710" y="175002"/>
                </a:lnTo>
                <a:lnTo>
                  <a:pt x="227723" y="175086"/>
                </a:lnTo>
                <a:lnTo>
                  <a:pt x="36902" y="151541"/>
                </a:lnTo>
                <a:lnTo>
                  <a:pt x="17762" y="154956"/>
                </a:lnTo>
                <a:lnTo>
                  <a:pt x="4644" y="167596"/>
                </a:lnTo>
                <a:lnTo>
                  <a:pt x="0" y="185266"/>
                </a:lnTo>
                <a:lnTo>
                  <a:pt x="6282" y="203767"/>
                </a:lnTo>
                <a:lnTo>
                  <a:pt x="119875" y="358554"/>
                </a:lnTo>
                <a:lnTo>
                  <a:pt x="124210" y="366506"/>
                </a:lnTo>
                <a:lnTo>
                  <a:pt x="126203" y="375045"/>
                </a:lnTo>
                <a:lnTo>
                  <a:pt x="125833" y="383800"/>
                </a:lnTo>
                <a:lnTo>
                  <a:pt x="123076" y="392397"/>
                </a:lnTo>
                <a:lnTo>
                  <a:pt x="42496" y="556596"/>
                </a:lnTo>
                <a:lnTo>
                  <a:pt x="39563" y="575962"/>
                </a:lnTo>
                <a:lnTo>
                  <a:pt x="47334" y="592632"/>
                </a:lnTo>
                <a:lnTo>
                  <a:pt x="62655" y="602751"/>
                </a:lnTo>
                <a:lnTo>
                  <a:pt x="82372" y="602466"/>
                </a:lnTo>
                <a:lnTo>
                  <a:pt x="258438" y="545248"/>
                </a:lnTo>
                <a:lnTo>
                  <a:pt x="267133" y="543690"/>
                </a:lnTo>
                <a:lnTo>
                  <a:pt x="275745" y="544431"/>
                </a:lnTo>
                <a:lnTo>
                  <a:pt x="283871" y="547381"/>
                </a:lnTo>
                <a:lnTo>
                  <a:pt x="291105" y="552451"/>
                </a:lnTo>
                <a:lnTo>
                  <a:pt x="426778" y="678411"/>
                </a:lnTo>
                <a:lnTo>
                  <a:pt x="444535" y="687039"/>
                </a:lnTo>
                <a:lnTo>
                  <a:pt x="462661" y="684429"/>
                </a:lnTo>
                <a:lnTo>
                  <a:pt x="476710" y="672598"/>
                </a:lnTo>
                <a:lnTo>
                  <a:pt x="482236" y="653562"/>
                </a:lnTo>
                <a:lnTo>
                  <a:pt x="478730" y="470822"/>
                </a:lnTo>
                <a:lnTo>
                  <a:pt x="479844" y="461863"/>
                </a:lnTo>
                <a:lnTo>
                  <a:pt x="483190" y="453764"/>
                </a:lnTo>
                <a:lnTo>
                  <a:pt x="488591" y="446855"/>
                </a:lnTo>
                <a:lnTo>
                  <a:pt x="495868" y="441464"/>
                </a:lnTo>
                <a:lnTo>
                  <a:pt x="664025" y="348805"/>
                </a:lnTo>
                <a:lnTo>
                  <a:pt x="677114" y="334575"/>
                </a:lnTo>
                <a:lnTo>
                  <a:pt x="679990" y="316516"/>
                </a:lnTo>
                <a:lnTo>
                  <a:pt x="673163" y="299477"/>
                </a:lnTo>
                <a:lnTo>
                  <a:pt x="657142" y="28830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34983" y="10684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5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11706" y="14043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06505" y="1069493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9110" y="1363752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7665" y="1512709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4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2341" y="12361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5041" y="3108121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60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8502" y="2922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39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7197" y="2851150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391" y="59435"/>
                </a:moveTo>
                <a:lnTo>
                  <a:pt x="35739" y="59435"/>
                </a:lnTo>
                <a:lnTo>
                  <a:pt x="37568" y="59435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4"/>
                </a:lnTo>
                <a:lnTo>
                  <a:pt x="38711" y="54838"/>
                </a:lnTo>
                <a:lnTo>
                  <a:pt x="22657" y="2285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5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5"/>
                </a:lnTo>
                <a:lnTo>
                  <a:pt x="3391" y="59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52543" y="2971000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4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08247" y="3114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4"/>
                </a:lnTo>
                <a:lnTo>
                  <a:pt x="3899" y="56705"/>
                </a:lnTo>
                <a:lnTo>
                  <a:pt x="5131" y="56006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15371" y="2978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4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59083" y="2782939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59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5805" y="31188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30605" y="27839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4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43211" y="30782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5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81766" y="3227210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09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76442" y="29506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98482" y="4535538"/>
            <a:ext cx="238760" cy="227965"/>
          </a:xfrm>
          <a:custGeom>
            <a:avLst/>
            <a:gdLst/>
            <a:ahLst/>
            <a:cxnLst/>
            <a:rect l="l" t="t" r="r" b="b"/>
            <a:pathLst>
              <a:path w="238760" h="227964">
                <a:moveTo>
                  <a:pt x="119270" y="0"/>
                </a:moveTo>
                <a:lnTo>
                  <a:pt x="82422" y="74942"/>
                </a:lnTo>
                <a:lnTo>
                  <a:pt x="0" y="86959"/>
                </a:lnTo>
                <a:lnTo>
                  <a:pt x="59622" y="145292"/>
                </a:lnTo>
                <a:lnTo>
                  <a:pt x="45561" y="227658"/>
                </a:lnTo>
                <a:lnTo>
                  <a:pt x="119270" y="188752"/>
                </a:lnTo>
                <a:lnTo>
                  <a:pt x="192980" y="227658"/>
                </a:lnTo>
                <a:lnTo>
                  <a:pt x="178919" y="145292"/>
                </a:lnTo>
                <a:lnTo>
                  <a:pt x="238529" y="86959"/>
                </a:lnTo>
                <a:lnTo>
                  <a:pt x="156119" y="74942"/>
                </a:lnTo>
                <a:lnTo>
                  <a:pt x="119270" y="0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75207" y="4871472"/>
            <a:ext cx="313055" cy="299085"/>
          </a:xfrm>
          <a:custGeom>
            <a:avLst/>
            <a:gdLst/>
            <a:ahLst/>
            <a:cxnLst/>
            <a:rect l="l" t="t" r="r" b="b"/>
            <a:pathLst>
              <a:path w="313054" h="299085">
                <a:moveTo>
                  <a:pt x="204715" y="98278"/>
                </a:moveTo>
                <a:lnTo>
                  <a:pt x="156385" y="0"/>
                </a:lnTo>
                <a:lnTo>
                  <a:pt x="108054" y="98278"/>
                </a:lnTo>
                <a:lnTo>
                  <a:pt x="0" y="114038"/>
                </a:lnTo>
                <a:lnTo>
                  <a:pt x="78173" y="190516"/>
                </a:lnTo>
                <a:lnTo>
                  <a:pt x="59723" y="298527"/>
                </a:lnTo>
                <a:lnTo>
                  <a:pt x="156385" y="247516"/>
                </a:lnTo>
                <a:lnTo>
                  <a:pt x="253046" y="298527"/>
                </a:lnTo>
                <a:lnTo>
                  <a:pt x="234583" y="190516"/>
                </a:lnTo>
                <a:lnTo>
                  <a:pt x="312770" y="114038"/>
                </a:lnTo>
                <a:lnTo>
                  <a:pt x="204715" y="98278"/>
                </a:lnTo>
                <a:close/>
              </a:path>
            </a:pathLst>
          </a:custGeom>
          <a:ln w="12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70004" y="4536594"/>
            <a:ext cx="149860" cy="150495"/>
          </a:xfrm>
          <a:custGeom>
            <a:avLst/>
            <a:gdLst/>
            <a:ahLst/>
            <a:cxnLst/>
            <a:rect l="l" t="t" r="r" b="b"/>
            <a:pathLst>
              <a:path w="149859" h="150495">
                <a:moveTo>
                  <a:pt x="83067" y="150025"/>
                </a:moveTo>
                <a:lnTo>
                  <a:pt x="104109" y="98582"/>
                </a:lnTo>
                <a:lnTo>
                  <a:pt x="149505" y="66669"/>
                </a:lnTo>
                <a:lnTo>
                  <a:pt x="98254" y="45541"/>
                </a:lnTo>
                <a:lnTo>
                  <a:pt x="66426" y="0"/>
                </a:lnTo>
                <a:lnTo>
                  <a:pt x="45384" y="51442"/>
                </a:lnTo>
                <a:lnTo>
                  <a:pt x="0" y="83355"/>
                </a:lnTo>
                <a:lnTo>
                  <a:pt x="51251" y="104483"/>
                </a:lnTo>
                <a:lnTo>
                  <a:pt x="83067" y="150025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2611" y="4830851"/>
            <a:ext cx="113664" cy="114300"/>
          </a:xfrm>
          <a:custGeom>
            <a:avLst/>
            <a:gdLst/>
            <a:ahLst/>
            <a:cxnLst/>
            <a:rect l="l" t="t" r="r" b="b"/>
            <a:pathLst>
              <a:path w="113664" h="114300">
                <a:moveTo>
                  <a:pt x="43651" y="0"/>
                </a:moveTo>
                <a:lnTo>
                  <a:pt x="32030" y="41367"/>
                </a:lnTo>
                <a:lnTo>
                  <a:pt x="0" y="69892"/>
                </a:lnTo>
                <a:lnTo>
                  <a:pt x="41211" y="81566"/>
                </a:lnTo>
                <a:lnTo>
                  <a:pt x="69650" y="113708"/>
                </a:lnTo>
                <a:lnTo>
                  <a:pt x="81296" y="72341"/>
                </a:lnTo>
                <a:lnTo>
                  <a:pt x="113302" y="43828"/>
                </a:lnTo>
                <a:lnTo>
                  <a:pt x="72091" y="32154"/>
                </a:lnTo>
                <a:lnTo>
                  <a:pt x="43651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21166" y="4979808"/>
            <a:ext cx="156210" cy="156846"/>
          </a:xfrm>
          <a:custGeom>
            <a:avLst/>
            <a:gdLst/>
            <a:ahLst/>
            <a:cxnLst/>
            <a:rect l="l" t="t" r="r" b="b"/>
            <a:pathLst>
              <a:path w="156210" h="156845">
                <a:moveTo>
                  <a:pt x="77920" y="0"/>
                </a:moveTo>
                <a:lnTo>
                  <a:pt x="58611" y="58814"/>
                </a:lnTo>
                <a:lnTo>
                  <a:pt x="0" y="78191"/>
                </a:lnTo>
                <a:lnTo>
                  <a:pt x="58611" y="97567"/>
                </a:lnTo>
                <a:lnTo>
                  <a:pt x="77920" y="156382"/>
                </a:lnTo>
                <a:lnTo>
                  <a:pt x="97242" y="97567"/>
                </a:lnTo>
                <a:lnTo>
                  <a:pt x="155853" y="78191"/>
                </a:lnTo>
                <a:lnTo>
                  <a:pt x="97242" y="58814"/>
                </a:lnTo>
                <a:lnTo>
                  <a:pt x="77920" y="0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5842" y="4703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9825" y="119989"/>
                </a:moveTo>
                <a:lnTo>
                  <a:pt x="62215" y="87289"/>
                </a:lnTo>
                <a:lnTo>
                  <a:pt x="119587" y="110142"/>
                </a:lnTo>
                <a:lnTo>
                  <a:pt x="86987" y="57545"/>
                </a:lnTo>
                <a:lnTo>
                  <a:pt x="109761" y="0"/>
                </a:lnTo>
                <a:lnTo>
                  <a:pt x="57371" y="32700"/>
                </a:lnTo>
                <a:lnTo>
                  <a:pt x="0" y="9846"/>
                </a:lnTo>
                <a:lnTo>
                  <a:pt x="32587" y="62431"/>
                </a:lnTo>
                <a:lnTo>
                  <a:pt x="9825" y="119989"/>
                </a:lnTo>
                <a:close/>
              </a:path>
            </a:pathLst>
          </a:custGeom>
          <a:ln w="12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54240" y="8315118"/>
            <a:ext cx="334645" cy="378460"/>
          </a:xfrm>
          <a:custGeom>
            <a:avLst/>
            <a:gdLst/>
            <a:ahLst/>
            <a:cxnLst/>
            <a:rect l="l" t="t" r="r" b="b"/>
            <a:pathLst>
              <a:path w="334645" h="378459">
                <a:moveTo>
                  <a:pt x="327700" y="315380"/>
                </a:moveTo>
                <a:lnTo>
                  <a:pt x="33810" y="5551"/>
                </a:lnTo>
                <a:lnTo>
                  <a:pt x="27573" y="1497"/>
                </a:lnTo>
                <a:lnTo>
                  <a:pt x="20519" y="0"/>
                </a:lnTo>
                <a:lnTo>
                  <a:pt x="13389" y="1081"/>
                </a:lnTo>
                <a:lnTo>
                  <a:pt x="6923" y="4764"/>
                </a:lnTo>
                <a:lnTo>
                  <a:pt x="2232" y="10541"/>
                </a:lnTo>
                <a:lnTo>
                  <a:pt x="0" y="17402"/>
                </a:lnTo>
                <a:lnTo>
                  <a:pt x="327" y="24607"/>
                </a:lnTo>
                <a:lnTo>
                  <a:pt x="3316" y="31421"/>
                </a:lnTo>
                <a:lnTo>
                  <a:pt x="263321" y="369266"/>
                </a:lnTo>
                <a:lnTo>
                  <a:pt x="266534" y="373965"/>
                </a:lnTo>
                <a:lnTo>
                  <a:pt x="271589" y="377089"/>
                </a:lnTo>
                <a:lnTo>
                  <a:pt x="277228" y="377851"/>
                </a:lnTo>
                <a:lnTo>
                  <a:pt x="278130" y="377966"/>
                </a:lnTo>
                <a:lnTo>
                  <a:pt x="279031" y="378029"/>
                </a:lnTo>
                <a:lnTo>
                  <a:pt x="279920" y="378029"/>
                </a:lnTo>
                <a:lnTo>
                  <a:pt x="284658" y="378029"/>
                </a:lnTo>
                <a:lnTo>
                  <a:pt x="289268" y="376366"/>
                </a:lnTo>
                <a:lnTo>
                  <a:pt x="292926" y="373254"/>
                </a:lnTo>
                <a:lnTo>
                  <a:pt x="326811" y="345251"/>
                </a:lnTo>
                <a:lnTo>
                  <a:pt x="331154" y="341568"/>
                </a:lnTo>
                <a:lnTo>
                  <a:pt x="333732" y="336208"/>
                </a:lnTo>
                <a:lnTo>
                  <a:pt x="333897" y="330519"/>
                </a:lnTo>
                <a:lnTo>
                  <a:pt x="334075" y="324816"/>
                </a:lnTo>
                <a:lnTo>
                  <a:pt x="331815" y="319317"/>
                </a:lnTo>
                <a:lnTo>
                  <a:pt x="327700" y="3153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77700" y="8129855"/>
            <a:ext cx="256540" cy="244474"/>
          </a:xfrm>
          <a:custGeom>
            <a:avLst/>
            <a:gdLst/>
            <a:ahLst/>
            <a:cxnLst/>
            <a:rect l="l" t="t" r="r" b="b"/>
            <a:pathLst>
              <a:path w="256540" h="244475">
                <a:moveTo>
                  <a:pt x="254772" y="152463"/>
                </a:moveTo>
                <a:lnTo>
                  <a:pt x="256512" y="147116"/>
                </a:lnTo>
                <a:lnTo>
                  <a:pt x="255064" y="141236"/>
                </a:lnTo>
                <a:lnTo>
                  <a:pt x="251038" y="137312"/>
                </a:lnTo>
                <a:lnTo>
                  <a:pt x="200375" y="87934"/>
                </a:lnTo>
                <a:lnTo>
                  <a:pt x="212327" y="18199"/>
                </a:lnTo>
                <a:lnTo>
                  <a:pt x="213279" y="12649"/>
                </a:lnTo>
                <a:lnTo>
                  <a:pt x="211006" y="7048"/>
                </a:lnTo>
                <a:lnTo>
                  <a:pt x="206446" y="3746"/>
                </a:lnTo>
                <a:lnTo>
                  <a:pt x="201899" y="431"/>
                </a:lnTo>
                <a:lnTo>
                  <a:pt x="195854" y="0"/>
                </a:lnTo>
                <a:lnTo>
                  <a:pt x="190875" y="2616"/>
                </a:lnTo>
                <a:lnTo>
                  <a:pt x="128262" y="35547"/>
                </a:lnTo>
                <a:lnTo>
                  <a:pt x="65636" y="2616"/>
                </a:lnTo>
                <a:lnTo>
                  <a:pt x="60657" y="0"/>
                </a:lnTo>
                <a:lnTo>
                  <a:pt x="54612" y="444"/>
                </a:lnTo>
                <a:lnTo>
                  <a:pt x="50065" y="3746"/>
                </a:lnTo>
                <a:lnTo>
                  <a:pt x="45518" y="7048"/>
                </a:lnTo>
                <a:lnTo>
                  <a:pt x="43232" y="12661"/>
                </a:lnTo>
                <a:lnTo>
                  <a:pt x="44185" y="18199"/>
                </a:lnTo>
                <a:lnTo>
                  <a:pt x="56148" y="87934"/>
                </a:lnTo>
                <a:lnTo>
                  <a:pt x="5486" y="137312"/>
                </a:lnTo>
                <a:lnTo>
                  <a:pt x="1460" y="141236"/>
                </a:lnTo>
                <a:lnTo>
                  <a:pt x="0" y="147116"/>
                </a:lnTo>
                <a:lnTo>
                  <a:pt x="1739" y="152463"/>
                </a:lnTo>
                <a:lnTo>
                  <a:pt x="3479" y="157822"/>
                </a:lnTo>
                <a:lnTo>
                  <a:pt x="8102" y="161709"/>
                </a:lnTo>
                <a:lnTo>
                  <a:pt x="13678" y="162521"/>
                </a:lnTo>
                <a:lnTo>
                  <a:pt x="83696" y="172694"/>
                </a:lnTo>
                <a:lnTo>
                  <a:pt x="115003" y="236143"/>
                </a:lnTo>
                <a:lnTo>
                  <a:pt x="117492" y="241185"/>
                </a:lnTo>
                <a:lnTo>
                  <a:pt x="122636" y="244386"/>
                </a:lnTo>
                <a:lnTo>
                  <a:pt x="128262" y="244386"/>
                </a:lnTo>
                <a:lnTo>
                  <a:pt x="133876" y="244386"/>
                </a:lnTo>
                <a:lnTo>
                  <a:pt x="139019" y="241185"/>
                </a:lnTo>
                <a:lnTo>
                  <a:pt x="141509" y="236143"/>
                </a:lnTo>
                <a:lnTo>
                  <a:pt x="172828" y="172694"/>
                </a:lnTo>
                <a:lnTo>
                  <a:pt x="242833" y="162521"/>
                </a:lnTo>
                <a:lnTo>
                  <a:pt x="248409" y="161709"/>
                </a:lnTo>
                <a:lnTo>
                  <a:pt x="253032" y="157822"/>
                </a:lnTo>
                <a:lnTo>
                  <a:pt x="254772" y="1524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86398" y="8058149"/>
            <a:ext cx="39370" cy="59691"/>
          </a:xfrm>
          <a:custGeom>
            <a:avLst/>
            <a:gdLst/>
            <a:ahLst/>
            <a:cxnLst/>
            <a:rect l="l" t="t" r="r" b="b"/>
            <a:pathLst>
              <a:path w="39370" h="59690">
                <a:moveTo>
                  <a:pt x="3391" y="59436"/>
                </a:moveTo>
                <a:lnTo>
                  <a:pt x="35739" y="59436"/>
                </a:lnTo>
                <a:lnTo>
                  <a:pt x="37568" y="59436"/>
                </a:lnTo>
                <a:lnTo>
                  <a:pt x="39003" y="57988"/>
                </a:lnTo>
                <a:lnTo>
                  <a:pt x="39003" y="56197"/>
                </a:lnTo>
                <a:lnTo>
                  <a:pt x="39003" y="55714"/>
                </a:lnTo>
                <a:lnTo>
                  <a:pt x="38901" y="55245"/>
                </a:lnTo>
                <a:lnTo>
                  <a:pt x="38711" y="54838"/>
                </a:lnTo>
                <a:lnTo>
                  <a:pt x="22657" y="2286"/>
                </a:lnTo>
                <a:lnTo>
                  <a:pt x="22251" y="927"/>
                </a:lnTo>
                <a:lnTo>
                  <a:pt x="20993" y="0"/>
                </a:lnTo>
                <a:lnTo>
                  <a:pt x="19571" y="0"/>
                </a:lnTo>
                <a:lnTo>
                  <a:pt x="18136" y="0"/>
                </a:lnTo>
                <a:lnTo>
                  <a:pt x="16878" y="927"/>
                </a:lnTo>
                <a:lnTo>
                  <a:pt x="16472" y="2286"/>
                </a:lnTo>
                <a:lnTo>
                  <a:pt x="292" y="55257"/>
                </a:lnTo>
                <a:lnTo>
                  <a:pt x="0" y="56235"/>
                </a:lnTo>
                <a:lnTo>
                  <a:pt x="177" y="57302"/>
                </a:lnTo>
                <a:lnTo>
                  <a:pt x="800" y="58127"/>
                </a:lnTo>
                <a:lnTo>
                  <a:pt x="1397" y="58953"/>
                </a:lnTo>
                <a:lnTo>
                  <a:pt x="2362" y="59436"/>
                </a:lnTo>
                <a:lnTo>
                  <a:pt x="3391" y="5943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41744" y="8178001"/>
            <a:ext cx="62865" cy="42544"/>
          </a:xfrm>
          <a:custGeom>
            <a:avLst/>
            <a:gdLst/>
            <a:ahLst/>
            <a:cxnLst/>
            <a:rect l="l" t="t" r="r" b="b"/>
            <a:pathLst>
              <a:path w="62864" h="42545">
                <a:moveTo>
                  <a:pt x="46852" y="41973"/>
                </a:moveTo>
                <a:lnTo>
                  <a:pt x="47842" y="41732"/>
                </a:lnTo>
                <a:lnTo>
                  <a:pt x="48668" y="41033"/>
                </a:lnTo>
                <a:lnTo>
                  <a:pt x="49074" y="40081"/>
                </a:lnTo>
                <a:lnTo>
                  <a:pt x="61622" y="10274"/>
                </a:lnTo>
                <a:lnTo>
                  <a:pt x="62334" y="8597"/>
                </a:lnTo>
                <a:lnTo>
                  <a:pt x="61559" y="6705"/>
                </a:lnTo>
                <a:lnTo>
                  <a:pt x="59908" y="6007"/>
                </a:lnTo>
                <a:lnTo>
                  <a:pt x="59463" y="5816"/>
                </a:lnTo>
                <a:lnTo>
                  <a:pt x="58993" y="5740"/>
                </a:lnTo>
                <a:lnTo>
                  <a:pt x="58536" y="5753"/>
                </a:lnTo>
                <a:lnTo>
                  <a:pt x="3873" y="152"/>
                </a:lnTo>
                <a:lnTo>
                  <a:pt x="2451" y="0"/>
                </a:lnTo>
                <a:lnTo>
                  <a:pt x="1117" y="800"/>
                </a:lnTo>
                <a:lnTo>
                  <a:pt x="558" y="2108"/>
                </a:lnTo>
                <a:lnTo>
                  <a:pt x="0" y="3416"/>
                </a:lnTo>
                <a:lnTo>
                  <a:pt x="381" y="4940"/>
                </a:lnTo>
                <a:lnTo>
                  <a:pt x="1473" y="5854"/>
                </a:lnTo>
                <a:lnTo>
                  <a:pt x="44007" y="41313"/>
                </a:lnTo>
                <a:lnTo>
                  <a:pt x="44807" y="41973"/>
                </a:lnTo>
                <a:lnTo>
                  <a:pt x="45848" y="42214"/>
                </a:lnTo>
                <a:lnTo>
                  <a:pt x="46852" y="419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97447" y="8321699"/>
            <a:ext cx="55243" cy="57151"/>
          </a:xfrm>
          <a:custGeom>
            <a:avLst/>
            <a:gdLst/>
            <a:ahLst/>
            <a:cxnLst/>
            <a:rect l="l" t="t" r="r" b="b"/>
            <a:pathLst>
              <a:path w="55245" h="57150">
                <a:moveTo>
                  <a:pt x="30405" y="1244"/>
                </a:moveTo>
                <a:lnTo>
                  <a:pt x="29084" y="0"/>
                </a:lnTo>
                <a:lnTo>
                  <a:pt x="27039" y="50"/>
                </a:lnTo>
                <a:lnTo>
                  <a:pt x="25807" y="1346"/>
                </a:lnTo>
                <a:lnTo>
                  <a:pt x="25477" y="1701"/>
                </a:lnTo>
                <a:lnTo>
                  <a:pt x="25235" y="2120"/>
                </a:lnTo>
                <a:lnTo>
                  <a:pt x="25083" y="2552"/>
                </a:lnTo>
                <a:lnTo>
                  <a:pt x="635" y="51752"/>
                </a:lnTo>
                <a:lnTo>
                  <a:pt x="0" y="53022"/>
                </a:lnTo>
                <a:lnTo>
                  <a:pt x="279" y="54571"/>
                </a:lnTo>
                <a:lnTo>
                  <a:pt x="1308" y="55549"/>
                </a:lnTo>
                <a:lnTo>
                  <a:pt x="2349" y="56515"/>
                </a:lnTo>
                <a:lnTo>
                  <a:pt x="3899" y="56705"/>
                </a:lnTo>
                <a:lnTo>
                  <a:pt x="5131" y="56007"/>
                </a:lnTo>
                <a:lnTo>
                  <a:pt x="53291" y="28638"/>
                </a:lnTo>
                <a:lnTo>
                  <a:pt x="54167" y="28130"/>
                </a:lnTo>
                <a:lnTo>
                  <a:pt x="54777" y="27228"/>
                </a:lnTo>
                <a:lnTo>
                  <a:pt x="54891" y="26212"/>
                </a:lnTo>
                <a:lnTo>
                  <a:pt x="55018" y="25196"/>
                </a:lnTo>
                <a:lnTo>
                  <a:pt x="54650" y="24180"/>
                </a:lnTo>
                <a:lnTo>
                  <a:pt x="53913" y="23469"/>
                </a:lnTo>
                <a:lnTo>
                  <a:pt x="30405" y="12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04572" y="8185912"/>
            <a:ext cx="62865" cy="38100"/>
          </a:xfrm>
          <a:custGeom>
            <a:avLst/>
            <a:gdLst/>
            <a:ahLst/>
            <a:cxnLst/>
            <a:rect l="l" t="t" r="r" b="b"/>
            <a:pathLst>
              <a:path w="62865" h="38100">
                <a:moveTo>
                  <a:pt x="444" y="4076"/>
                </a:moveTo>
                <a:lnTo>
                  <a:pt x="8331" y="35445"/>
                </a:lnTo>
                <a:lnTo>
                  <a:pt x="8585" y="36449"/>
                </a:lnTo>
                <a:lnTo>
                  <a:pt x="9284" y="37261"/>
                </a:lnTo>
                <a:lnTo>
                  <a:pt x="10236" y="37655"/>
                </a:lnTo>
                <a:lnTo>
                  <a:pt x="11176" y="38049"/>
                </a:lnTo>
                <a:lnTo>
                  <a:pt x="12255" y="37960"/>
                </a:lnTo>
                <a:lnTo>
                  <a:pt x="13132" y="37426"/>
                </a:lnTo>
                <a:lnTo>
                  <a:pt x="60568" y="8839"/>
                </a:lnTo>
                <a:lnTo>
                  <a:pt x="61787" y="8102"/>
                </a:lnTo>
                <a:lnTo>
                  <a:pt x="62384" y="6654"/>
                </a:lnTo>
                <a:lnTo>
                  <a:pt x="62041" y="5283"/>
                </a:lnTo>
                <a:lnTo>
                  <a:pt x="61699" y="3898"/>
                </a:lnTo>
                <a:lnTo>
                  <a:pt x="60479" y="2908"/>
                </a:lnTo>
                <a:lnTo>
                  <a:pt x="59057" y="2832"/>
                </a:lnTo>
                <a:lnTo>
                  <a:pt x="4178" y="76"/>
                </a:lnTo>
                <a:lnTo>
                  <a:pt x="3733" y="0"/>
                </a:lnTo>
                <a:lnTo>
                  <a:pt x="3264" y="0"/>
                </a:lnTo>
                <a:lnTo>
                  <a:pt x="2794" y="127"/>
                </a:lnTo>
                <a:lnTo>
                  <a:pt x="1054" y="558"/>
                </a:lnTo>
                <a:lnTo>
                  <a:pt x="0" y="2311"/>
                </a:lnTo>
                <a:lnTo>
                  <a:pt x="444" y="40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Rectangle 117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★★★★★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Oval 121">
            <a:hlinkClick r:id="rId3"/>
          </p:cNvPr>
          <p:cNvSpPr/>
          <p:nvPr/>
        </p:nvSpPr>
        <p:spPr>
          <a:xfrm>
            <a:off x="1300480" y="0"/>
            <a:ext cx="10295467" cy="97536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0" y="5119327"/>
            <a:ext cx="13004800" cy="100677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en-US" sz="57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slideshare.net/</a:t>
            </a:r>
            <a:r>
              <a:rPr lang="en-US" sz="5700" dirty="0" err="1" smtClean="0">
                <a:solidFill>
                  <a:schemeClr val="bg1"/>
                </a:solidFill>
                <a:latin typeface="+mj-lt"/>
                <a:cs typeface="Tahoma" pitchFamily="34" charset="0"/>
              </a:rPr>
              <a:t>mahdinasseri</a:t>
            </a:r>
            <a:endParaRPr lang="en-US" sz="5700" dirty="0" smtClean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0" y="3344757"/>
            <a:ext cx="13004800" cy="1547088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ctr" rtl="1">
              <a:defRPr/>
            </a:pPr>
            <a:r>
              <a:rPr lang="fa-IR" sz="4600" dirty="0" smtClean="0">
                <a:solidFill>
                  <a:schemeClr val="bg1"/>
                </a:solidFill>
                <a:cs typeface="B Koodak" pitchFamily="2" charset="-78"/>
              </a:rPr>
              <a:t>برای مشاهده اسلایدهای بیشتر</a:t>
            </a:r>
          </a:p>
          <a:p>
            <a:pPr algn="ctr" rtl="1">
              <a:defRPr/>
            </a:pPr>
            <a:r>
              <a:rPr lang="fa-IR" sz="4600" dirty="0" smtClean="0">
                <a:solidFill>
                  <a:schemeClr val="bg1"/>
                </a:solidFill>
                <a:cs typeface="B Koodak" pitchFamily="2" charset="-78"/>
              </a:rPr>
              <a:t>مرا در اسلایدشیر دنبال کنید</a:t>
            </a:r>
            <a:endParaRPr lang="en-US" sz="4600" dirty="0" smtClean="0">
              <a:solidFill>
                <a:schemeClr val="bg1"/>
              </a:solidFill>
              <a:cs typeface="B Koodak" pitchFamily="2" charset="-78"/>
            </a:endParaRPr>
          </a:p>
        </p:txBody>
      </p:sp>
      <p:grpSp>
        <p:nvGrpSpPr>
          <p:cNvPr id="125" name="Group 33"/>
          <p:cNvGrpSpPr>
            <a:grpSpLocks/>
          </p:cNvGrpSpPr>
          <p:nvPr/>
        </p:nvGrpSpPr>
        <p:grpSpPr bwMode="auto">
          <a:xfrm>
            <a:off x="4876800" y="866987"/>
            <a:ext cx="2985432" cy="2102960"/>
            <a:chOff x="0" y="0"/>
            <a:chExt cx="748" cy="549"/>
          </a:xfrm>
        </p:grpSpPr>
        <p:sp>
          <p:nvSpPr>
            <p:cNvPr id="126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0" y="6323239"/>
            <a:ext cx="13004800" cy="2070308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ctr" rtl="1"/>
            <a:r>
              <a:rPr lang="fa-I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مروج کارآفرینی</a:t>
            </a:r>
            <a:endParaRPr 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مدیر توسعه کسب و کار عکس‌پرینت</a:t>
            </a:r>
            <a:endParaRPr lang="fa-IR" sz="17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68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مهدی ناصری</a:t>
            </a:r>
            <a:endParaRPr lang="en-US" sz="57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0" y="8305800"/>
            <a:ext cx="13004800" cy="569045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8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1600" y="8839201"/>
            <a:ext cx="528320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ctr">
              <a:lnSpc>
                <a:spcPts val="4319"/>
              </a:lnSpc>
            </a:pPr>
            <a:r>
              <a:rPr lang="fa-IR" sz="2000" spc="165" dirty="0" smtClean="0">
                <a:solidFill>
                  <a:srgbClr val="FFFFFF"/>
                </a:solidFill>
                <a:latin typeface="Arial"/>
                <a:cs typeface="B Yekan" pitchFamily="2" charset="-78"/>
              </a:rPr>
              <a:t>در این اسلایدها استفاده شده بود از:</a:t>
            </a:r>
            <a:endParaRPr dirty="0">
              <a:latin typeface="Times New Roman"/>
              <a:cs typeface="B Yekan" pitchFamily="2" charset="-78"/>
            </a:endParaRPr>
          </a:p>
          <a:p>
            <a:pPr algn="ctr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Arial"/>
                <a:cs typeface="B Yekan" pitchFamily="2" charset="-78"/>
              </a:rPr>
              <a:t>Artisa</a:t>
            </a:r>
            <a:r>
              <a:rPr sz="2000" spc="-195" dirty="0">
                <a:solidFill>
                  <a:srgbClr val="FFFFFF"/>
                </a:solidFill>
                <a:latin typeface="Arial"/>
                <a:cs typeface="B Yekan" pitchFamily="2" charset="-78"/>
              </a:rPr>
              <a:t>n</a:t>
            </a:r>
            <a:r>
              <a:rPr sz="2000" spc="-400" dirty="0">
                <a:solidFill>
                  <a:srgbClr val="FFFFFF"/>
                </a:solidFill>
                <a:latin typeface="Arial"/>
                <a:cs typeface="B Yekan" pitchFamily="2" charset="-78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B Yekan" pitchFamily="2" charset="-78"/>
              </a:rPr>
              <a:t>alent.com</a:t>
            </a:r>
            <a:endParaRPr sz="2000" dirty="0">
              <a:latin typeface="Arial"/>
              <a:cs typeface="B Yekan" pitchFamily="2" charset="-78"/>
            </a:endParaRPr>
          </a:p>
        </p:txBody>
      </p:sp>
      <p:sp>
        <p:nvSpPr>
          <p:cNvPr id="132" name="Oval 131">
            <a:hlinkClick r:id="rId4"/>
          </p:cNvPr>
          <p:cNvSpPr/>
          <p:nvPr/>
        </p:nvSpPr>
        <p:spPr>
          <a:xfrm>
            <a:off x="1625600" y="381000"/>
            <a:ext cx="9677400" cy="8915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9" y="6567607"/>
            <a:ext cx="10744201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ctr" rtl="1">
              <a:lnSpc>
                <a:spcPct val="150000"/>
              </a:lnSpc>
            </a:pPr>
            <a:r>
              <a:rPr lang="fa-IR" sz="3600" dirty="0" smtClean="0">
                <a:solidFill>
                  <a:srgbClr val="3F81B9"/>
                </a:solidFill>
                <a:latin typeface="Iranian Sans" pitchFamily="2" charset="-78"/>
                <a:cs typeface="Iranian Sans" pitchFamily="2" charset="-78"/>
              </a:rPr>
              <a:t>در جهانی که داده‌ها و اطلاعات به طور مداوم  وارد ذهن انسان می‌شوند، چنین کاری بسیار سخت است.</a:t>
            </a:r>
            <a:endParaRPr lang="fa-IR" sz="3600" dirty="0">
              <a:solidFill>
                <a:srgbClr val="3F81B9"/>
              </a:solidFill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0024" y="787400"/>
            <a:ext cx="4704105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6404" y="812830"/>
            <a:ext cx="4597412" cy="5079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413" y="1111821"/>
            <a:ext cx="435610" cy="565786"/>
          </a:xfrm>
          <a:custGeom>
            <a:avLst/>
            <a:gdLst/>
            <a:ahLst/>
            <a:cxnLst/>
            <a:rect l="l" t="t" r="r" b="b"/>
            <a:pathLst>
              <a:path w="435609" h="565785">
                <a:moveTo>
                  <a:pt x="435165" y="0"/>
                </a:moveTo>
                <a:lnTo>
                  <a:pt x="22898" y="0"/>
                </a:lnTo>
                <a:lnTo>
                  <a:pt x="22898" y="106845"/>
                </a:lnTo>
                <a:lnTo>
                  <a:pt x="267157" y="106845"/>
                </a:lnTo>
                <a:lnTo>
                  <a:pt x="267157" y="111709"/>
                </a:lnTo>
                <a:lnTo>
                  <a:pt x="0" y="499186"/>
                </a:lnTo>
                <a:lnTo>
                  <a:pt x="0" y="565594"/>
                </a:lnTo>
                <a:lnTo>
                  <a:pt x="435165" y="565594"/>
                </a:lnTo>
                <a:lnTo>
                  <a:pt x="435165" y="458393"/>
                </a:lnTo>
                <a:lnTo>
                  <a:pt x="168135" y="458393"/>
                </a:lnTo>
                <a:lnTo>
                  <a:pt x="435165" y="76161"/>
                </a:lnTo>
                <a:lnTo>
                  <a:pt x="435165" y="0"/>
                </a:lnTo>
                <a:close/>
              </a:path>
            </a:pathLst>
          </a:custGeom>
          <a:solidFill>
            <a:srgbClr val="E27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2413" y="1111821"/>
            <a:ext cx="435610" cy="565786"/>
          </a:xfrm>
          <a:custGeom>
            <a:avLst/>
            <a:gdLst/>
            <a:ahLst/>
            <a:cxnLst/>
            <a:rect l="l" t="t" r="r" b="b"/>
            <a:pathLst>
              <a:path w="435609" h="565785">
                <a:moveTo>
                  <a:pt x="435164" y="0"/>
                </a:moveTo>
                <a:lnTo>
                  <a:pt x="22889" y="0"/>
                </a:lnTo>
                <a:lnTo>
                  <a:pt x="22889" y="106840"/>
                </a:lnTo>
                <a:lnTo>
                  <a:pt x="267149" y="106840"/>
                </a:lnTo>
                <a:lnTo>
                  <a:pt x="267149" y="111711"/>
                </a:lnTo>
                <a:lnTo>
                  <a:pt x="0" y="499181"/>
                </a:lnTo>
                <a:lnTo>
                  <a:pt x="0" y="565591"/>
                </a:lnTo>
                <a:lnTo>
                  <a:pt x="435164" y="565591"/>
                </a:lnTo>
                <a:lnTo>
                  <a:pt x="435164" y="458386"/>
                </a:lnTo>
                <a:lnTo>
                  <a:pt x="168128" y="458386"/>
                </a:lnTo>
                <a:lnTo>
                  <a:pt x="435164" y="76152"/>
                </a:lnTo>
                <a:lnTo>
                  <a:pt x="435164" y="0"/>
                </a:lnTo>
                <a:close/>
              </a:path>
            </a:pathLst>
          </a:custGeom>
          <a:ln w="627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3347" y="1394626"/>
            <a:ext cx="305435" cy="389889"/>
          </a:xfrm>
          <a:custGeom>
            <a:avLst/>
            <a:gdLst/>
            <a:ahLst/>
            <a:cxnLst/>
            <a:rect l="l" t="t" r="r" b="b"/>
            <a:pathLst>
              <a:path w="305434" h="389889">
                <a:moveTo>
                  <a:pt x="305371" y="0"/>
                </a:moveTo>
                <a:lnTo>
                  <a:pt x="22898" y="0"/>
                </a:lnTo>
                <a:lnTo>
                  <a:pt x="22898" y="76517"/>
                </a:lnTo>
                <a:lnTo>
                  <a:pt x="190728" y="76517"/>
                </a:lnTo>
                <a:lnTo>
                  <a:pt x="190728" y="77774"/>
                </a:lnTo>
                <a:lnTo>
                  <a:pt x="0" y="345592"/>
                </a:lnTo>
                <a:lnTo>
                  <a:pt x="0" y="389636"/>
                </a:lnTo>
                <a:lnTo>
                  <a:pt x="305371" y="389636"/>
                </a:lnTo>
                <a:lnTo>
                  <a:pt x="305371" y="321043"/>
                </a:lnTo>
                <a:lnTo>
                  <a:pt x="122047" y="321043"/>
                </a:lnTo>
                <a:lnTo>
                  <a:pt x="122047" y="317792"/>
                </a:lnTo>
                <a:lnTo>
                  <a:pt x="305371" y="53416"/>
                </a:lnTo>
                <a:lnTo>
                  <a:pt x="305371" y="0"/>
                </a:lnTo>
                <a:close/>
              </a:path>
            </a:pathLst>
          </a:custGeom>
          <a:solidFill>
            <a:srgbClr val="E27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3341" y="1394628"/>
            <a:ext cx="305435" cy="389889"/>
          </a:xfrm>
          <a:custGeom>
            <a:avLst/>
            <a:gdLst/>
            <a:ahLst/>
            <a:cxnLst/>
            <a:rect l="l" t="t" r="r" b="b"/>
            <a:pathLst>
              <a:path w="305434" h="389889">
                <a:moveTo>
                  <a:pt x="305377" y="53413"/>
                </a:moveTo>
                <a:lnTo>
                  <a:pt x="305377" y="0"/>
                </a:lnTo>
                <a:lnTo>
                  <a:pt x="22902" y="0"/>
                </a:lnTo>
                <a:lnTo>
                  <a:pt x="22902" y="76517"/>
                </a:lnTo>
                <a:lnTo>
                  <a:pt x="190729" y="76517"/>
                </a:lnTo>
                <a:lnTo>
                  <a:pt x="190729" y="77772"/>
                </a:lnTo>
                <a:lnTo>
                  <a:pt x="0" y="345595"/>
                </a:lnTo>
                <a:lnTo>
                  <a:pt x="0" y="389629"/>
                </a:lnTo>
                <a:lnTo>
                  <a:pt x="305377" y="389629"/>
                </a:lnTo>
                <a:lnTo>
                  <a:pt x="305377" y="321047"/>
                </a:lnTo>
                <a:lnTo>
                  <a:pt x="122048" y="321047"/>
                </a:lnTo>
                <a:lnTo>
                  <a:pt x="122048" y="317795"/>
                </a:lnTo>
                <a:lnTo>
                  <a:pt x="305377" y="53413"/>
                </a:lnTo>
                <a:close/>
              </a:path>
            </a:pathLst>
          </a:custGeom>
          <a:ln w="627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★★★★★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1" y="6072189"/>
            <a:ext cx="102108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-36828" algn="ctr" rtl="1">
              <a:lnSpc>
                <a:spcPct val="150000"/>
              </a:lnSpc>
            </a:pPr>
            <a:r>
              <a:rPr lang="fa-IR" sz="3600" dirty="0" smtClean="0">
                <a:solidFill>
                  <a:srgbClr val="3F81B9"/>
                </a:solidFill>
                <a:latin typeface="Iranian Sans" pitchFamily="2" charset="-78"/>
                <a:cs typeface="Iranian Sans" pitchFamily="2" charset="-78"/>
              </a:rPr>
              <a:t>در این ارائه    نکته خواهیم گفت که می‌تواند شما را به راحتی در فائق آمدن بر ذهن و قلب مخاطبان‌تان یاری رساند.</a:t>
            </a:r>
            <a:endParaRPr lang="fa-IR" sz="3600" dirty="0">
              <a:solidFill>
                <a:srgbClr val="3F81B9"/>
              </a:solidFill>
              <a:latin typeface="Iranian Sans" pitchFamily="2" charset="-78"/>
              <a:cs typeface="Iranian Sans" pitchFamily="2" charset="-7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9514" y="787400"/>
            <a:ext cx="5445111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6781" y="844855"/>
            <a:ext cx="5284470" cy="5017135"/>
          </a:xfrm>
          <a:custGeom>
            <a:avLst/>
            <a:gdLst/>
            <a:ahLst/>
            <a:cxnLst/>
            <a:rect l="l" t="t" r="r" b="b"/>
            <a:pathLst>
              <a:path w="5284470" h="5017135">
                <a:moveTo>
                  <a:pt x="4240216" y="4235364"/>
                </a:moveTo>
                <a:lnTo>
                  <a:pt x="2668222" y="4235364"/>
                </a:lnTo>
                <a:lnTo>
                  <a:pt x="2719891" y="4246362"/>
                </a:lnTo>
                <a:lnTo>
                  <a:pt x="2769158" y="4268356"/>
                </a:lnTo>
                <a:lnTo>
                  <a:pt x="3982529" y="4980966"/>
                </a:lnTo>
                <a:lnTo>
                  <a:pt x="4024087" y="5000815"/>
                </a:lnTo>
                <a:lnTo>
                  <a:pt x="4066100" y="5012512"/>
                </a:lnTo>
                <a:lnTo>
                  <a:pt x="4107876" y="5016575"/>
                </a:lnTo>
                <a:lnTo>
                  <a:pt x="4148721" y="5013524"/>
                </a:lnTo>
                <a:lnTo>
                  <a:pt x="4187944" y="5003878"/>
                </a:lnTo>
                <a:lnTo>
                  <a:pt x="4224849" y="4988155"/>
                </a:lnTo>
                <a:lnTo>
                  <a:pt x="4258746" y="4966875"/>
                </a:lnTo>
                <a:lnTo>
                  <a:pt x="4288941" y="4940556"/>
                </a:lnTo>
                <a:lnTo>
                  <a:pt x="4314740" y="4909718"/>
                </a:lnTo>
                <a:lnTo>
                  <a:pt x="4335452" y="4874879"/>
                </a:lnTo>
                <a:lnTo>
                  <a:pt x="4350383" y="4836559"/>
                </a:lnTo>
                <a:lnTo>
                  <a:pt x="4358839" y="4795275"/>
                </a:lnTo>
                <a:lnTo>
                  <a:pt x="4360129" y="4751548"/>
                </a:lnTo>
                <a:lnTo>
                  <a:pt x="4353560" y="4705896"/>
                </a:lnTo>
                <a:lnTo>
                  <a:pt x="4240216" y="4235364"/>
                </a:lnTo>
                <a:close/>
              </a:path>
              <a:path w="5284470" h="5017135">
                <a:moveTo>
                  <a:pt x="2656797" y="0"/>
                </a:moveTo>
                <a:lnTo>
                  <a:pt x="2618881" y="0"/>
                </a:lnTo>
                <a:lnTo>
                  <a:pt x="2581344" y="5555"/>
                </a:lnTo>
                <a:lnTo>
                  <a:pt x="2510428" y="33334"/>
                </a:lnTo>
                <a:lnTo>
                  <a:pt x="2478562" y="55558"/>
                </a:lnTo>
                <a:lnTo>
                  <a:pt x="2450099" y="83337"/>
                </a:lnTo>
                <a:lnTo>
                  <a:pt x="2425796" y="116672"/>
                </a:lnTo>
                <a:lnTo>
                  <a:pt x="2406408" y="155563"/>
                </a:lnTo>
                <a:lnTo>
                  <a:pt x="1889391" y="1418171"/>
                </a:lnTo>
                <a:lnTo>
                  <a:pt x="1868735" y="1459401"/>
                </a:lnTo>
                <a:lnTo>
                  <a:pt x="1840900" y="1495188"/>
                </a:lnTo>
                <a:lnTo>
                  <a:pt x="1807045" y="1524954"/>
                </a:lnTo>
                <a:lnTo>
                  <a:pt x="1768325" y="1548122"/>
                </a:lnTo>
                <a:lnTo>
                  <a:pt x="1725898" y="1564113"/>
                </a:lnTo>
                <a:lnTo>
                  <a:pt x="1680921" y="1572349"/>
                </a:lnTo>
                <a:lnTo>
                  <a:pt x="225768" y="1709865"/>
                </a:lnTo>
                <a:lnTo>
                  <a:pt x="181330" y="1718018"/>
                </a:lnTo>
                <a:lnTo>
                  <a:pt x="141113" y="1733005"/>
                </a:lnTo>
                <a:lnTo>
                  <a:pt x="105383" y="1754006"/>
                </a:lnTo>
                <a:lnTo>
                  <a:pt x="74402" y="1780201"/>
                </a:lnTo>
                <a:lnTo>
                  <a:pt x="48435" y="1810769"/>
                </a:lnTo>
                <a:lnTo>
                  <a:pt x="27748" y="1844891"/>
                </a:lnTo>
                <a:lnTo>
                  <a:pt x="12603" y="1881747"/>
                </a:lnTo>
                <a:lnTo>
                  <a:pt x="3265" y="1920516"/>
                </a:lnTo>
                <a:lnTo>
                  <a:pt x="0" y="1960378"/>
                </a:lnTo>
                <a:lnTo>
                  <a:pt x="3070" y="2000514"/>
                </a:lnTo>
                <a:lnTo>
                  <a:pt x="12740" y="2040104"/>
                </a:lnTo>
                <a:lnTo>
                  <a:pt x="29276" y="2078327"/>
                </a:lnTo>
                <a:lnTo>
                  <a:pt x="52940" y="2114363"/>
                </a:lnTo>
                <a:lnTo>
                  <a:pt x="83997" y="2147393"/>
                </a:lnTo>
                <a:lnTo>
                  <a:pt x="1180579" y="3109976"/>
                </a:lnTo>
                <a:lnTo>
                  <a:pt x="1212505" y="3143526"/>
                </a:lnTo>
                <a:lnTo>
                  <a:pt x="1237251" y="3181126"/>
                </a:lnTo>
                <a:lnTo>
                  <a:pt x="1254585" y="3221967"/>
                </a:lnTo>
                <a:lnTo>
                  <a:pt x="1264276" y="3265238"/>
                </a:lnTo>
                <a:lnTo>
                  <a:pt x="1266092" y="3310131"/>
                </a:lnTo>
                <a:lnTo>
                  <a:pt x="1259802" y="3355836"/>
                </a:lnTo>
                <a:lnTo>
                  <a:pt x="930402" y="4705896"/>
                </a:lnTo>
                <a:lnTo>
                  <a:pt x="923842" y="4750779"/>
                </a:lnTo>
                <a:lnTo>
                  <a:pt x="925141" y="4793964"/>
                </a:lnTo>
                <a:lnTo>
                  <a:pt x="933606" y="4834905"/>
                </a:lnTo>
                <a:lnTo>
                  <a:pt x="948544" y="4873057"/>
                </a:lnTo>
                <a:lnTo>
                  <a:pt x="969262" y="4907874"/>
                </a:lnTo>
                <a:lnTo>
                  <a:pt x="995067" y="4938808"/>
                </a:lnTo>
                <a:lnTo>
                  <a:pt x="1025266" y="4965313"/>
                </a:lnTo>
                <a:lnTo>
                  <a:pt x="1059166" y="4986844"/>
                </a:lnTo>
                <a:lnTo>
                  <a:pt x="1096075" y="5002853"/>
                </a:lnTo>
                <a:lnTo>
                  <a:pt x="1135300" y="5012796"/>
                </a:lnTo>
                <a:lnTo>
                  <a:pt x="1176147" y="5016124"/>
                </a:lnTo>
                <a:lnTo>
                  <a:pt x="1217924" y="5012293"/>
                </a:lnTo>
                <a:lnTo>
                  <a:pt x="1259938" y="5000756"/>
                </a:lnTo>
                <a:lnTo>
                  <a:pt x="1301496" y="4980966"/>
                </a:lnTo>
                <a:lnTo>
                  <a:pt x="2514816" y="4268356"/>
                </a:lnTo>
                <a:lnTo>
                  <a:pt x="2564083" y="4246362"/>
                </a:lnTo>
                <a:lnTo>
                  <a:pt x="2615752" y="4235364"/>
                </a:lnTo>
                <a:lnTo>
                  <a:pt x="4240216" y="4235364"/>
                </a:lnTo>
                <a:lnTo>
                  <a:pt x="4028351" y="3355836"/>
                </a:lnTo>
                <a:lnTo>
                  <a:pt x="4022055" y="3310131"/>
                </a:lnTo>
                <a:lnTo>
                  <a:pt x="4023868" y="3265238"/>
                </a:lnTo>
                <a:lnTo>
                  <a:pt x="4033558" y="3221967"/>
                </a:lnTo>
                <a:lnTo>
                  <a:pt x="4050893" y="3181126"/>
                </a:lnTo>
                <a:lnTo>
                  <a:pt x="4075642" y="3143526"/>
                </a:lnTo>
                <a:lnTo>
                  <a:pt x="4107573" y="3109976"/>
                </a:lnTo>
                <a:lnTo>
                  <a:pt x="5204142" y="2147393"/>
                </a:lnTo>
                <a:lnTo>
                  <a:pt x="5234311" y="2114363"/>
                </a:lnTo>
                <a:lnTo>
                  <a:pt x="5257095" y="2078327"/>
                </a:lnTo>
                <a:lnTo>
                  <a:pt x="5272767" y="2040104"/>
                </a:lnTo>
                <a:lnTo>
                  <a:pt x="5281602" y="2000514"/>
                </a:lnTo>
                <a:lnTo>
                  <a:pt x="5283872" y="1960378"/>
                </a:lnTo>
                <a:lnTo>
                  <a:pt x="5279852" y="1920516"/>
                </a:lnTo>
                <a:lnTo>
                  <a:pt x="5269814" y="1881747"/>
                </a:lnTo>
                <a:lnTo>
                  <a:pt x="5254032" y="1844891"/>
                </a:lnTo>
                <a:lnTo>
                  <a:pt x="5232780" y="1810769"/>
                </a:lnTo>
                <a:lnTo>
                  <a:pt x="5206332" y="1780201"/>
                </a:lnTo>
                <a:lnTo>
                  <a:pt x="5174960" y="1754006"/>
                </a:lnTo>
                <a:lnTo>
                  <a:pt x="5138938" y="1733005"/>
                </a:lnTo>
                <a:lnTo>
                  <a:pt x="5098541" y="1718018"/>
                </a:lnTo>
                <a:lnTo>
                  <a:pt x="5054041" y="1709865"/>
                </a:lnTo>
                <a:lnTo>
                  <a:pt x="3598926" y="1572349"/>
                </a:lnTo>
                <a:lnTo>
                  <a:pt x="3554239" y="1564113"/>
                </a:lnTo>
                <a:lnTo>
                  <a:pt x="3512442" y="1548122"/>
                </a:lnTo>
                <a:lnTo>
                  <a:pt x="3474350" y="1524954"/>
                </a:lnTo>
                <a:lnTo>
                  <a:pt x="3440778" y="1495188"/>
                </a:lnTo>
                <a:lnTo>
                  <a:pt x="3412541" y="1459401"/>
                </a:lnTo>
                <a:lnTo>
                  <a:pt x="3390455" y="1418171"/>
                </a:lnTo>
                <a:lnTo>
                  <a:pt x="2869260" y="155563"/>
                </a:lnTo>
                <a:lnTo>
                  <a:pt x="2849875" y="116672"/>
                </a:lnTo>
                <a:lnTo>
                  <a:pt x="2825573" y="83337"/>
                </a:lnTo>
                <a:lnTo>
                  <a:pt x="2797112" y="55558"/>
                </a:lnTo>
                <a:lnTo>
                  <a:pt x="2765248" y="33334"/>
                </a:lnTo>
                <a:lnTo>
                  <a:pt x="2730736" y="16667"/>
                </a:lnTo>
                <a:lnTo>
                  <a:pt x="2694334" y="5555"/>
                </a:lnTo>
                <a:lnTo>
                  <a:pt x="2656797" y="0"/>
                </a:lnTo>
                <a:close/>
              </a:path>
            </a:pathLst>
          </a:custGeom>
          <a:solidFill>
            <a:srgbClr val="E27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6780" y="844856"/>
            <a:ext cx="5284470" cy="5016501"/>
          </a:xfrm>
          <a:custGeom>
            <a:avLst/>
            <a:gdLst/>
            <a:ahLst/>
            <a:cxnLst/>
            <a:rect l="l" t="t" r="r" b="b"/>
            <a:pathLst>
              <a:path w="5284470" h="5016500">
                <a:moveTo>
                  <a:pt x="5054043" y="1709863"/>
                </a:moveTo>
                <a:lnTo>
                  <a:pt x="3598928" y="1572352"/>
                </a:lnTo>
                <a:lnTo>
                  <a:pt x="3554241" y="1564116"/>
                </a:lnTo>
                <a:lnTo>
                  <a:pt x="3512444" y="1548125"/>
                </a:lnTo>
                <a:lnTo>
                  <a:pt x="3474352" y="1524955"/>
                </a:lnTo>
                <a:lnTo>
                  <a:pt x="3440781" y="1495188"/>
                </a:lnTo>
                <a:lnTo>
                  <a:pt x="3412546" y="1459400"/>
                </a:lnTo>
                <a:lnTo>
                  <a:pt x="3390460" y="1418170"/>
                </a:lnTo>
                <a:lnTo>
                  <a:pt x="2869268" y="155571"/>
                </a:lnTo>
                <a:lnTo>
                  <a:pt x="2849880" y="116678"/>
                </a:lnTo>
                <a:lnTo>
                  <a:pt x="2825577" y="83342"/>
                </a:lnTo>
                <a:lnTo>
                  <a:pt x="2797115" y="55561"/>
                </a:lnTo>
                <a:lnTo>
                  <a:pt x="2765250" y="33336"/>
                </a:lnTo>
                <a:lnTo>
                  <a:pt x="2730737" y="16668"/>
                </a:lnTo>
                <a:lnTo>
                  <a:pt x="2656797" y="0"/>
                </a:lnTo>
                <a:lnTo>
                  <a:pt x="2618881" y="0"/>
                </a:lnTo>
                <a:lnTo>
                  <a:pt x="2544941" y="16668"/>
                </a:lnTo>
                <a:lnTo>
                  <a:pt x="2510428" y="33336"/>
                </a:lnTo>
                <a:lnTo>
                  <a:pt x="2478563" y="55561"/>
                </a:lnTo>
                <a:lnTo>
                  <a:pt x="2450101" y="83342"/>
                </a:lnTo>
                <a:lnTo>
                  <a:pt x="2425798" y="116678"/>
                </a:lnTo>
                <a:lnTo>
                  <a:pt x="2406410" y="155571"/>
                </a:lnTo>
                <a:lnTo>
                  <a:pt x="1889397" y="1418170"/>
                </a:lnTo>
                <a:lnTo>
                  <a:pt x="1868741" y="1459400"/>
                </a:lnTo>
                <a:lnTo>
                  <a:pt x="1840905" y="1495188"/>
                </a:lnTo>
                <a:lnTo>
                  <a:pt x="1807047" y="1524955"/>
                </a:lnTo>
                <a:lnTo>
                  <a:pt x="1768324" y="1548125"/>
                </a:lnTo>
                <a:lnTo>
                  <a:pt x="1725895" y="1564116"/>
                </a:lnTo>
                <a:lnTo>
                  <a:pt x="1680917" y="1572352"/>
                </a:lnTo>
                <a:lnTo>
                  <a:pt x="225764" y="1709863"/>
                </a:lnTo>
                <a:lnTo>
                  <a:pt x="181327" y="1718017"/>
                </a:lnTo>
                <a:lnTo>
                  <a:pt x="141110" y="1733006"/>
                </a:lnTo>
                <a:lnTo>
                  <a:pt x="105380" y="1754008"/>
                </a:lnTo>
                <a:lnTo>
                  <a:pt x="74399" y="1780204"/>
                </a:lnTo>
                <a:lnTo>
                  <a:pt x="48433" y="1810773"/>
                </a:lnTo>
                <a:lnTo>
                  <a:pt x="27746" y="1844896"/>
                </a:lnTo>
                <a:lnTo>
                  <a:pt x="12601" y="1881752"/>
                </a:lnTo>
                <a:lnTo>
                  <a:pt x="3265" y="1920521"/>
                </a:lnTo>
                <a:lnTo>
                  <a:pt x="0" y="1960384"/>
                </a:lnTo>
                <a:lnTo>
                  <a:pt x="3071" y="2000520"/>
                </a:lnTo>
                <a:lnTo>
                  <a:pt x="12742" y="2040109"/>
                </a:lnTo>
                <a:lnTo>
                  <a:pt x="29279" y="2078331"/>
                </a:lnTo>
                <a:lnTo>
                  <a:pt x="52945" y="2114367"/>
                </a:lnTo>
                <a:lnTo>
                  <a:pt x="84004" y="2147395"/>
                </a:lnTo>
                <a:lnTo>
                  <a:pt x="1180584" y="3109973"/>
                </a:lnTo>
                <a:lnTo>
                  <a:pt x="1212508" y="3143525"/>
                </a:lnTo>
                <a:lnTo>
                  <a:pt x="1237254" y="3181126"/>
                </a:lnTo>
                <a:lnTo>
                  <a:pt x="1254589" y="3221966"/>
                </a:lnTo>
                <a:lnTo>
                  <a:pt x="1264280" y="3265237"/>
                </a:lnTo>
                <a:lnTo>
                  <a:pt x="1266096" y="3310129"/>
                </a:lnTo>
                <a:lnTo>
                  <a:pt x="1259804" y="3355832"/>
                </a:lnTo>
                <a:lnTo>
                  <a:pt x="930411" y="4705895"/>
                </a:lnTo>
                <a:lnTo>
                  <a:pt x="924036" y="4747831"/>
                </a:lnTo>
                <a:lnTo>
                  <a:pt x="924547" y="4788321"/>
                </a:lnTo>
                <a:lnTo>
                  <a:pt x="931380" y="4826921"/>
                </a:lnTo>
                <a:lnTo>
                  <a:pt x="943973" y="4863186"/>
                </a:lnTo>
                <a:lnTo>
                  <a:pt x="984183" y="4926934"/>
                </a:lnTo>
                <a:lnTo>
                  <a:pt x="1040670" y="4976014"/>
                </a:lnTo>
                <a:lnTo>
                  <a:pt x="1108928" y="5006871"/>
                </a:lnTo>
                <a:lnTo>
                  <a:pt x="1184450" y="5015951"/>
                </a:lnTo>
                <a:lnTo>
                  <a:pt x="1223527" y="5011215"/>
                </a:lnTo>
                <a:lnTo>
                  <a:pt x="1262731" y="4999702"/>
                </a:lnTo>
                <a:lnTo>
                  <a:pt x="1301497" y="4980968"/>
                </a:lnTo>
                <a:lnTo>
                  <a:pt x="2514823" y="4268363"/>
                </a:lnTo>
                <a:lnTo>
                  <a:pt x="2555669" y="4249266"/>
                </a:lnTo>
                <a:lnTo>
                  <a:pt x="2598368" y="4237808"/>
                </a:lnTo>
                <a:lnTo>
                  <a:pt x="2641993" y="4233988"/>
                </a:lnTo>
                <a:lnTo>
                  <a:pt x="2685619" y="4237808"/>
                </a:lnTo>
                <a:lnTo>
                  <a:pt x="2728318" y="4249266"/>
                </a:lnTo>
                <a:lnTo>
                  <a:pt x="2769163" y="4268363"/>
                </a:lnTo>
                <a:lnTo>
                  <a:pt x="3982527" y="4980968"/>
                </a:lnTo>
                <a:lnTo>
                  <a:pt x="4021293" y="4999754"/>
                </a:lnTo>
                <a:lnTo>
                  <a:pt x="4060497" y="5011408"/>
                </a:lnTo>
                <a:lnTo>
                  <a:pt x="4099573" y="5016352"/>
                </a:lnTo>
                <a:lnTo>
                  <a:pt x="4137960" y="5015008"/>
                </a:lnTo>
                <a:lnTo>
                  <a:pt x="4210412" y="4995145"/>
                </a:lnTo>
                <a:lnTo>
                  <a:pt x="4273343" y="4955193"/>
                </a:lnTo>
                <a:lnTo>
                  <a:pt x="4322248" y="4898528"/>
                </a:lnTo>
                <a:lnTo>
                  <a:pt x="4352618" y="4828525"/>
                </a:lnTo>
                <a:lnTo>
                  <a:pt x="4359445" y="4789576"/>
                </a:lnTo>
                <a:lnTo>
                  <a:pt x="4359948" y="4748559"/>
                </a:lnTo>
                <a:lnTo>
                  <a:pt x="4353563" y="4705895"/>
                </a:lnTo>
                <a:lnTo>
                  <a:pt x="4028350" y="3355832"/>
                </a:lnTo>
                <a:lnTo>
                  <a:pt x="4022057" y="3310129"/>
                </a:lnTo>
                <a:lnTo>
                  <a:pt x="4023870" y="3265237"/>
                </a:lnTo>
                <a:lnTo>
                  <a:pt x="4033560" y="3221966"/>
                </a:lnTo>
                <a:lnTo>
                  <a:pt x="4050894" y="3181126"/>
                </a:lnTo>
                <a:lnTo>
                  <a:pt x="4075641" y="3143525"/>
                </a:lnTo>
                <a:lnTo>
                  <a:pt x="4107570" y="3109973"/>
                </a:lnTo>
                <a:lnTo>
                  <a:pt x="5204149" y="2147395"/>
                </a:lnTo>
                <a:lnTo>
                  <a:pt x="5234317" y="2114367"/>
                </a:lnTo>
                <a:lnTo>
                  <a:pt x="5257100" y="2078331"/>
                </a:lnTo>
                <a:lnTo>
                  <a:pt x="5272772" y="2040109"/>
                </a:lnTo>
                <a:lnTo>
                  <a:pt x="5281606" y="2000520"/>
                </a:lnTo>
                <a:lnTo>
                  <a:pt x="5283876" y="1960384"/>
                </a:lnTo>
                <a:lnTo>
                  <a:pt x="5279854" y="1920521"/>
                </a:lnTo>
                <a:lnTo>
                  <a:pt x="5269816" y="1881752"/>
                </a:lnTo>
                <a:lnTo>
                  <a:pt x="5254034" y="1844896"/>
                </a:lnTo>
                <a:lnTo>
                  <a:pt x="5232782" y="1810773"/>
                </a:lnTo>
                <a:lnTo>
                  <a:pt x="5206333" y="1780204"/>
                </a:lnTo>
                <a:lnTo>
                  <a:pt x="5174962" y="1754008"/>
                </a:lnTo>
                <a:lnTo>
                  <a:pt x="5138940" y="1733006"/>
                </a:lnTo>
                <a:lnTo>
                  <a:pt x="5098543" y="1718017"/>
                </a:lnTo>
                <a:lnTo>
                  <a:pt x="5054043" y="1709863"/>
                </a:lnTo>
                <a:close/>
              </a:path>
            </a:pathLst>
          </a:custGeom>
          <a:ln w="627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8575111" y="6096001"/>
            <a:ext cx="518091" cy="769441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fa-IR" sz="4400" dirty="0" smtClean="0">
                <a:solidFill>
                  <a:srgbClr val="3F81B9"/>
                </a:solidFill>
                <a:latin typeface="Iranian Sans" pitchFamily="2" charset="-78"/>
                <a:cs typeface="B Yekan" pitchFamily="2" charset="-78"/>
              </a:rPr>
              <a:t>5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0" y="8969514"/>
            <a:ext cx="13004800" cy="70788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★★★★★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8373" y="3225800"/>
            <a:ext cx="4728057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9548" y="3573040"/>
            <a:ext cx="2051051" cy="2603500"/>
          </a:xfrm>
          <a:custGeom>
            <a:avLst/>
            <a:gdLst/>
            <a:ahLst/>
            <a:cxnLst/>
            <a:rect l="l" t="t" r="r" b="b"/>
            <a:pathLst>
              <a:path w="2051050" h="2603500">
                <a:moveTo>
                  <a:pt x="2050850" y="2603250"/>
                </a:moveTo>
                <a:lnTo>
                  <a:pt x="0" y="2603250"/>
                </a:lnTo>
                <a:lnTo>
                  <a:pt x="0" y="0"/>
                </a:lnTo>
                <a:lnTo>
                  <a:pt x="2050850" y="0"/>
                </a:lnTo>
                <a:lnTo>
                  <a:pt x="2050850" y="2603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548" y="3573040"/>
            <a:ext cx="2051051" cy="2603500"/>
          </a:xfrm>
          <a:custGeom>
            <a:avLst/>
            <a:gdLst/>
            <a:ahLst/>
            <a:cxnLst/>
            <a:rect l="l" t="t" r="r" b="b"/>
            <a:pathLst>
              <a:path w="2051050" h="2603500">
                <a:moveTo>
                  <a:pt x="2050850" y="2603250"/>
                </a:moveTo>
                <a:lnTo>
                  <a:pt x="0" y="2603250"/>
                </a:lnTo>
                <a:lnTo>
                  <a:pt x="0" y="0"/>
                </a:lnTo>
                <a:lnTo>
                  <a:pt x="2050850" y="0"/>
                </a:lnTo>
                <a:lnTo>
                  <a:pt x="2050850" y="2603250"/>
                </a:lnTo>
                <a:close/>
              </a:path>
            </a:pathLst>
          </a:custGeom>
          <a:ln w="625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0964" y="3251202"/>
            <a:ext cx="4622824" cy="5079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6676" y="1143000"/>
            <a:ext cx="7985125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r">
              <a:lnSpc>
                <a:spcPts val="5299"/>
              </a:lnSpc>
            </a:pPr>
            <a:r>
              <a:rPr lang="fa-IR" sz="3600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در مورد مخاطبان‌تان تحقیق کنید، نه فقط در مورد موضوع ارائه‌تان.</a:t>
            </a:r>
            <a:endParaRPr sz="3600" dirty="0"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cs typeface="B Yekan" pitchFamily="2" charset="-7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4201" y="838200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033567" y="0"/>
                </a:moveTo>
                <a:lnTo>
                  <a:pt x="989188" y="0"/>
                </a:lnTo>
                <a:lnTo>
                  <a:pt x="944844" y="1934"/>
                </a:lnTo>
                <a:lnTo>
                  <a:pt x="900602" y="5804"/>
                </a:lnTo>
                <a:lnTo>
                  <a:pt x="856532" y="11609"/>
                </a:lnTo>
                <a:lnTo>
                  <a:pt x="812702" y="19349"/>
                </a:lnTo>
                <a:lnTo>
                  <a:pt x="769182" y="29024"/>
                </a:lnTo>
                <a:lnTo>
                  <a:pt x="726039" y="40634"/>
                </a:lnTo>
                <a:lnTo>
                  <a:pt x="683343" y="54179"/>
                </a:lnTo>
                <a:lnTo>
                  <a:pt x="641162" y="69659"/>
                </a:lnTo>
                <a:lnTo>
                  <a:pt x="599565" y="87074"/>
                </a:lnTo>
                <a:lnTo>
                  <a:pt x="558620" y="106424"/>
                </a:lnTo>
                <a:lnTo>
                  <a:pt x="518397" y="127708"/>
                </a:lnTo>
                <a:lnTo>
                  <a:pt x="478964" y="150928"/>
                </a:lnTo>
                <a:lnTo>
                  <a:pt x="440389" y="176083"/>
                </a:lnTo>
                <a:lnTo>
                  <a:pt x="402742" y="203173"/>
                </a:lnTo>
                <a:lnTo>
                  <a:pt x="366091" y="232197"/>
                </a:lnTo>
                <a:lnTo>
                  <a:pt x="330505" y="263157"/>
                </a:lnTo>
                <a:lnTo>
                  <a:pt x="296052" y="296052"/>
                </a:lnTo>
                <a:lnTo>
                  <a:pt x="263157" y="330504"/>
                </a:lnTo>
                <a:lnTo>
                  <a:pt x="232197" y="366089"/>
                </a:lnTo>
                <a:lnTo>
                  <a:pt x="203173" y="402739"/>
                </a:lnTo>
                <a:lnTo>
                  <a:pt x="176083" y="440386"/>
                </a:lnTo>
                <a:lnTo>
                  <a:pt x="150928" y="478960"/>
                </a:lnTo>
                <a:lnTo>
                  <a:pt x="127708" y="518393"/>
                </a:lnTo>
                <a:lnTo>
                  <a:pt x="106424" y="558616"/>
                </a:lnTo>
                <a:lnTo>
                  <a:pt x="87074" y="599560"/>
                </a:lnTo>
                <a:lnTo>
                  <a:pt x="69659" y="641157"/>
                </a:lnTo>
                <a:lnTo>
                  <a:pt x="54179" y="683337"/>
                </a:lnTo>
                <a:lnTo>
                  <a:pt x="40634" y="726034"/>
                </a:lnTo>
                <a:lnTo>
                  <a:pt x="29024" y="769176"/>
                </a:lnTo>
                <a:lnTo>
                  <a:pt x="19349" y="812697"/>
                </a:lnTo>
                <a:lnTo>
                  <a:pt x="11609" y="856526"/>
                </a:lnTo>
                <a:lnTo>
                  <a:pt x="5804" y="900596"/>
                </a:lnTo>
                <a:lnTo>
                  <a:pt x="1934" y="944838"/>
                </a:lnTo>
                <a:lnTo>
                  <a:pt x="0" y="989183"/>
                </a:lnTo>
                <a:lnTo>
                  <a:pt x="0" y="1033563"/>
                </a:lnTo>
                <a:lnTo>
                  <a:pt x="1934" y="1077908"/>
                </a:lnTo>
                <a:lnTo>
                  <a:pt x="5804" y="1122149"/>
                </a:lnTo>
                <a:lnTo>
                  <a:pt x="11609" y="1166220"/>
                </a:lnTo>
                <a:lnTo>
                  <a:pt x="19349" y="1210049"/>
                </a:lnTo>
                <a:lnTo>
                  <a:pt x="29024" y="1253570"/>
                </a:lnTo>
                <a:lnTo>
                  <a:pt x="40634" y="1296712"/>
                </a:lnTo>
                <a:lnTo>
                  <a:pt x="54179" y="1339408"/>
                </a:lnTo>
                <a:lnTo>
                  <a:pt x="69659" y="1381589"/>
                </a:lnTo>
                <a:lnTo>
                  <a:pt x="87074" y="1423186"/>
                </a:lnTo>
                <a:lnTo>
                  <a:pt x="106424" y="1464130"/>
                </a:lnTo>
                <a:lnTo>
                  <a:pt x="127708" y="1504353"/>
                </a:lnTo>
                <a:lnTo>
                  <a:pt x="150928" y="1543786"/>
                </a:lnTo>
                <a:lnTo>
                  <a:pt x="176083" y="1582360"/>
                </a:lnTo>
                <a:lnTo>
                  <a:pt x="203173" y="1620006"/>
                </a:lnTo>
                <a:lnTo>
                  <a:pt x="232197" y="1656657"/>
                </a:lnTo>
                <a:lnTo>
                  <a:pt x="263157" y="1692242"/>
                </a:lnTo>
                <a:lnTo>
                  <a:pt x="296052" y="1726694"/>
                </a:lnTo>
                <a:lnTo>
                  <a:pt x="330505" y="1759589"/>
                </a:lnTo>
                <a:lnTo>
                  <a:pt x="366091" y="1790549"/>
                </a:lnTo>
                <a:lnTo>
                  <a:pt x="402742" y="1819573"/>
                </a:lnTo>
                <a:lnTo>
                  <a:pt x="440389" y="1846663"/>
                </a:lnTo>
                <a:lnTo>
                  <a:pt x="478964" y="1871818"/>
                </a:lnTo>
                <a:lnTo>
                  <a:pt x="518397" y="1895038"/>
                </a:lnTo>
                <a:lnTo>
                  <a:pt x="558620" y="1916322"/>
                </a:lnTo>
                <a:lnTo>
                  <a:pt x="599565" y="1935672"/>
                </a:lnTo>
                <a:lnTo>
                  <a:pt x="641162" y="1953087"/>
                </a:lnTo>
                <a:lnTo>
                  <a:pt x="683343" y="1968567"/>
                </a:lnTo>
                <a:lnTo>
                  <a:pt x="726039" y="1982112"/>
                </a:lnTo>
                <a:lnTo>
                  <a:pt x="769182" y="1993722"/>
                </a:lnTo>
                <a:lnTo>
                  <a:pt x="812702" y="2003397"/>
                </a:lnTo>
                <a:lnTo>
                  <a:pt x="856532" y="2011137"/>
                </a:lnTo>
                <a:lnTo>
                  <a:pt x="900602" y="2016941"/>
                </a:lnTo>
                <a:lnTo>
                  <a:pt x="944844" y="2020811"/>
                </a:lnTo>
                <a:lnTo>
                  <a:pt x="989188" y="2022746"/>
                </a:lnTo>
                <a:lnTo>
                  <a:pt x="1033567" y="2022746"/>
                </a:lnTo>
                <a:lnTo>
                  <a:pt x="1077912" y="2020811"/>
                </a:lnTo>
                <a:lnTo>
                  <a:pt x="1122153" y="2016941"/>
                </a:lnTo>
                <a:lnTo>
                  <a:pt x="1166223" y="2011137"/>
                </a:lnTo>
                <a:lnTo>
                  <a:pt x="1210053" y="2003397"/>
                </a:lnTo>
                <a:lnTo>
                  <a:pt x="1253573" y="1993722"/>
                </a:lnTo>
                <a:lnTo>
                  <a:pt x="1296715" y="1982112"/>
                </a:lnTo>
                <a:lnTo>
                  <a:pt x="1339411" y="1968567"/>
                </a:lnTo>
                <a:lnTo>
                  <a:pt x="1381591" y="1953087"/>
                </a:lnTo>
                <a:lnTo>
                  <a:pt x="1423188" y="1935672"/>
                </a:lnTo>
                <a:lnTo>
                  <a:pt x="1464132" y="1916322"/>
                </a:lnTo>
                <a:lnTo>
                  <a:pt x="1504354" y="1895038"/>
                </a:lnTo>
                <a:lnTo>
                  <a:pt x="1543787" y="1871818"/>
                </a:lnTo>
                <a:lnTo>
                  <a:pt x="1582360" y="1846663"/>
                </a:lnTo>
                <a:lnTo>
                  <a:pt x="1620007" y="1819573"/>
                </a:lnTo>
                <a:lnTo>
                  <a:pt x="1656657" y="1790549"/>
                </a:lnTo>
                <a:lnTo>
                  <a:pt x="1692242" y="1759589"/>
                </a:lnTo>
                <a:lnTo>
                  <a:pt x="1726694" y="1726694"/>
                </a:lnTo>
                <a:lnTo>
                  <a:pt x="1759590" y="1692242"/>
                </a:lnTo>
                <a:lnTo>
                  <a:pt x="1790551" y="1656657"/>
                </a:lnTo>
                <a:lnTo>
                  <a:pt x="1819576" y="1620006"/>
                </a:lnTo>
                <a:lnTo>
                  <a:pt x="1846667" y="1582360"/>
                </a:lnTo>
                <a:lnTo>
                  <a:pt x="1871822" y="1543786"/>
                </a:lnTo>
                <a:lnTo>
                  <a:pt x="1895043" y="1504353"/>
                </a:lnTo>
                <a:lnTo>
                  <a:pt x="1916328" y="1464130"/>
                </a:lnTo>
                <a:lnTo>
                  <a:pt x="1935679" y="1423186"/>
                </a:lnTo>
                <a:lnTo>
                  <a:pt x="1953094" y="1381589"/>
                </a:lnTo>
                <a:lnTo>
                  <a:pt x="1968575" y="1339408"/>
                </a:lnTo>
                <a:lnTo>
                  <a:pt x="1982120" y="1296712"/>
                </a:lnTo>
                <a:lnTo>
                  <a:pt x="1993730" y="1253570"/>
                </a:lnTo>
                <a:lnTo>
                  <a:pt x="2003405" y="1210049"/>
                </a:lnTo>
                <a:lnTo>
                  <a:pt x="2011146" y="1166220"/>
                </a:lnTo>
                <a:lnTo>
                  <a:pt x="2016951" y="1122149"/>
                </a:lnTo>
                <a:lnTo>
                  <a:pt x="2020821" y="1077908"/>
                </a:lnTo>
                <a:lnTo>
                  <a:pt x="2022756" y="1033563"/>
                </a:lnTo>
                <a:lnTo>
                  <a:pt x="2022756" y="989183"/>
                </a:lnTo>
                <a:lnTo>
                  <a:pt x="2020821" y="944838"/>
                </a:lnTo>
                <a:lnTo>
                  <a:pt x="2016951" y="900596"/>
                </a:lnTo>
                <a:lnTo>
                  <a:pt x="2011146" y="856526"/>
                </a:lnTo>
                <a:lnTo>
                  <a:pt x="2003405" y="812697"/>
                </a:lnTo>
                <a:lnTo>
                  <a:pt x="1993730" y="769176"/>
                </a:lnTo>
                <a:lnTo>
                  <a:pt x="1982120" y="726034"/>
                </a:lnTo>
                <a:lnTo>
                  <a:pt x="1968575" y="683337"/>
                </a:lnTo>
                <a:lnTo>
                  <a:pt x="1953094" y="641157"/>
                </a:lnTo>
                <a:lnTo>
                  <a:pt x="1935679" y="599560"/>
                </a:lnTo>
                <a:lnTo>
                  <a:pt x="1916328" y="558616"/>
                </a:lnTo>
                <a:lnTo>
                  <a:pt x="1895043" y="518393"/>
                </a:lnTo>
                <a:lnTo>
                  <a:pt x="1871822" y="478960"/>
                </a:lnTo>
                <a:lnTo>
                  <a:pt x="1846667" y="440386"/>
                </a:lnTo>
                <a:lnTo>
                  <a:pt x="1819576" y="402739"/>
                </a:lnTo>
                <a:lnTo>
                  <a:pt x="1790551" y="366089"/>
                </a:lnTo>
                <a:lnTo>
                  <a:pt x="1759590" y="330504"/>
                </a:lnTo>
                <a:lnTo>
                  <a:pt x="1726694" y="296052"/>
                </a:lnTo>
                <a:lnTo>
                  <a:pt x="1692242" y="263157"/>
                </a:lnTo>
                <a:lnTo>
                  <a:pt x="1656657" y="232197"/>
                </a:lnTo>
                <a:lnTo>
                  <a:pt x="1620007" y="203173"/>
                </a:lnTo>
                <a:lnTo>
                  <a:pt x="1582360" y="176083"/>
                </a:lnTo>
                <a:lnTo>
                  <a:pt x="1543787" y="150928"/>
                </a:lnTo>
                <a:lnTo>
                  <a:pt x="1504354" y="127708"/>
                </a:lnTo>
                <a:lnTo>
                  <a:pt x="1464132" y="106424"/>
                </a:lnTo>
                <a:lnTo>
                  <a:pt x="1423188" y="87074"/>
                </a:lnTo>
                <a:lnTo>
                  <a:pt x="1381591" y="69659"/>
                </a:lnTo>
                <a:lnTo>
                  <a:pt x="1339411" y="54179"/>
                </a:lnTo>
                <a:lnTo>
                  <a:pt x="1296715" y="40634"/>
                </a:lnTo>
                <a:lnTo>
                  <a:pt x="1253573" y="29024"/>
                </a:lnTo>
                <a:lnTo>
                  <a:pt x="1210053" y="19349"/>
                </a:lnTo>
                <a:lnTo>
                  <a:pt x="1166223" y="11609"/>
                </a:lnTo>
                <a:lnTo>
                  <a:pt x="1122153" y="5804"/>
                </a:lnTo>
                <a:lnTo>
                  <a:pt x="1077912" y="1934"/>
                </a:lnTo>
                <a:lnTo>
                  <a:pt x="1033567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4204" y="838204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726691" y="296054"/>
                </a:moveTo>
                <a:lnTo>
                  <a:pt x="1759587" y="330506"/>
                </a:lnTo>
                <a:lnTo>
                  <a:pt x="1790547" y="366091"/>
                </a:lnTo>
                <a:lnTo>
                  <a:pt x="1819573" y="402741"/>
                </a:lnTo>
                <a:lnTo>
                  <a:pt x="1846664" y="440388"/>
                </a:lnTo>
                <a:lnTo>
                  <a:pt x="1871819" y="478962"/>
                </a:lnTo>
                <a:lnTo>
                  <a:pt x="1895040" y="518395"/>
                </a:lnTo>
                <a:lnTo>
                  <a:pt x="1916325" y="558617"/>
                </a:lnTo>
                <a:lnTo>
                  <a:pt x="1935676" y="599561"/>
                </a:lnTo>
                <a:lnTo>
                  <a:pt x="1953091" y="641158"/>
                </a:lnTo>
                <a:lnTo>
                  <a:pt x="1968571" y="683339"/>
                </a:lnTo>
                <a:lnTo>
                  <a:pt x="1982117" y="726035"/>
                </a:lnTo>
                <a:lnTo>
                  <a:pt x="1993727" y="769177"/>
                </a:lnTo>
                <a:lnTo>
                  <a:pt x="2003402" y="812697"/>
                </a:lnTo>
                <a:lnTo>
                  <a:pt x="2011142" y="856527"/>
                </a:lnTo>
                <a:lnTo>
                  <a:pt x="2016948" y="900597"/>
                </a:lnTo>
                <a:lnTo>
                  <a:pt x="2020818" y="944838"/>
                </a:lnTo>
                <a:lnTo>
                  <a:pt x="2022753" y="989183"/>
                </a:lnTo>
                <a:lnTo>
                  <a:pt x="2022753" y="1033562"/>
                </a:lnTo>
                <a:lnTo>
                  <a:pt x="2020818" y="1077907"/>
                </a:lnTo>
                <a:lnTo>
                  <a:pt x="2016948" y="1122149"/>
                </a:lnTo>
                <a:lnTo>
                  <a:pt x="2011142" y="1166218"/>
                </a:lnTo>
                <a:lnTo>
                  <a:pt x="2003402" y="1210048"/>
                </a:lnTo>
                <a:lnTo>
                  <a:pt x="1993727" y="1253568"/>
                </a:lnTo>
                <a:lnTo>
                  <a:pt x="1982117" y="1296711"/>
                </a:lnTo>
                <a:lnTo>
                  <a:pt x="1968571" y="1339406"/>
                </a:lnTo>
                <a:lnTo>
                  <a:pt x="1953091" y="1381587"/>
                </a:lnTo>
                <a:lnTo>
                  <a:pt x="1935676" y="1423184"/>
                </a:lnTo>
                <a:lnTo>
                  <a:pt x="1916325" y="1464128"/>
                </a:lnTo>
                <a:lnTo>
                  <a:pt x="1895040" y="1504350"/>
                </a:lnTo>
                <a:lnTo>
                  <a:pt x="1871819" y="1543783"/>
                </a:lnTo>
                <a:lnTo>
                  <a:pt x="1846664" y="1582357"/>
                </a:lnTo>
                <a:lnTo>
                  <a:pt x="1819573" y="1620003"/>
                </a:lnTo>
                <a:lnTo>
                  <a:pt x="1790547" y="1656654"/>
                </a:lnTo>
                <a:lnTo>
                  <a:pt x="1759587" y="1692239"/>
                </a:lnTo>
                <a:lnTo>
                  <a:pt x="1726691" y="1726691"/>
                </a:lnTo>
                <a:lnTo>
                  <a:pt x="1692239" y="1759587"/>
                </a:lnTo>
                <a:lnTo>
                  <a:pt x="1656654" y="1790547"/>
                </a:lnTo>
                <a:lnTo>
                  <a:pt x="1620003" y="1819573"/>
                </a:lnTo>
                <a:lnTo>
                  <a:pt x="1582357" y="1846664"/>
                </a:lnTo>
                <a:lnTo>
                  <a:pt x="1543783" y="1871819"/>
                </a:lnTo>
                <a:lnTo>
                  <a:pt x="1504350" y="1895040"/>
                </a:lnTo>
                <a:lnTo>
                  <a:pt x="1464128" y="1916325"/>
                </a:lnTo>
                <a:lnTo>
                  <a:pt x="1423184" y="1935676"/>
                </a:lnTo>
                <a:lnTo>
                  <a:pt x="1381587" y="1953091"/>
                </a:lnTo>
                <a:lnTo>
                  <a:pt x="1339406" y="1968571"/>
                </a:lnTo>
                <a:lnTo>
                  <a:pt x="1296711" y="1982117"/>
                </a:lnTo>
                <a:lnTo>
                  <a:pt x="1253568" y="1993727"/>
                </a:lnTo>
                <a:lnTo>
                  <a:pt x="1210048" y="2003402"/>
                </a:lnTo>
                <a:lnTo>
                  <a:pt x="1166218" y="2011142"/>
                </a:lnTo>
                <a:lnTo>
                  <a:pt x="1122149" y="2016948"/>
                </a:lnTo>
                <a:lnTo>
                  <a:pt x="1077907" y="2020818"/>
                </a:lnTo>
                <a:lnTo>
                  <a:pt x="1033562" y="2022753"/>
                </a:lnTo>
                <a:lnTo>
                  <a:pt x="989183" y="2022753"/>
                </a:lnTo>
                <a:lnTo>
                  <a:pt x="944838" y="2020818"/>
                </a:lnTo>
                <a:lnTo>
                  <a:pt x="900597" y="2016948"/>
                </a:lnTo>
                <a:lnTo>
                  <a:pt x="856527" y="2011142"/>
                </a:lnTo>
                <a:lnTo>
                  <a:pt x="812697" y="2003402"/>
                </a:lnTo>
                <a:lnTo>
                  <a:pt x="769177" y="1993727"/>
                </a:lnTo>
                <a:lnTo>
                  <a:pt x="726035" y="1982117"/>
                </a:lnTo>
                <a:lnTo>
                  <a:pt x="683339" y="1968571"/>
                </a:lnTo>
                <a:lnTo>
                  <a:pt x="641158" y="1953091"/>
                </a:lnTo>
                <a:lnTo>
                  <a:pt x="599561" y="1935676"/>
                </a:lnTo>
                <a:lnTo>
                  <a:pt x="558617" y="1916325"/>
                </a:lnTo>
                <a:lnTo>
                  <a:pt x="518395" y="1895040"/>
                </a:lnTo>
                <a:lnTo>
                  <a:pt x="478962" y="1871819"/>
                </a:lnTo>
                <a:lnTo>
                  <a:pt x="440388" y="1846664"/>
                </a:lnTo>
                <a:lnTo>
                  <a:pt x="402741" y="1819573"/>
                </a:lnTo>
                <a:lnTo>
                  <a:pt x="366091" y="1790547"/>
                </a:lnTo>
                <a:lnTo>
                  <a:pt x="330506" y="1759587"/>
                </a:lnTo>
                <a:lnTo>
                  <a:pt x="296054" y="1726691"/>
                </a:lnTo>
                <a:lnTo>
                  <a:pt x="263159" y="1692239"/>
                </a:lnTo>
                <a:lnTo>
                  <a:pt x="232199" y="1656654"/>
                </a:lnTo>
                <a:lnTo>
                  <a:pt x="203174" y="1620003"/>
                </a:lnTo>
                <a:lnTo>
                  <a:pt x="176084" y="1582357"/>
                </a:lnTo>
                <a:lnTo>
                  <a:pt x="150929" y="1543783"/>
                </a:lnTo>
                <a:lnTo>
                  <a:pt x="127709" y="1504350"/>
                </a:lnTo>
                <a:lnTo>
                  <a:pt x="106424" y="1464128"/>
                </a:lnTo>
                <a:lnTo>
                  <a:pt x="87074" y="1423184"/>
                </a:lnTo>
                <a:lnTo>
                  <a:pt x="69659" y="1381587"/>
                </a:lnTo>
                <a:lnTo>
                  <a:pt x="54179" y="1339406"/>
                </a:lnTo>
                <a:lnTo>
                  <a:pt x="40634" y="1296711"/>
                </a:lnTo>
                <a:lnTo>
                  <a:pt x="29024" y="1253568"/>
                </a:lnTo>
                <a:lnTo>
                  <a:pt x="19349" y="1210048"/>
                </a:lnTo>
                <a:lnTo>
                  <a:pt x="11609" y="1166218"/>
                </a:lnTo>
                <a:lnTo>
                  <a:pt x="5804" y="1122149"/>
                </a:lnTo>
                <a:lnTo>
                  <a:pt x="1934" y="1077907"/>
                </a:lnTo>
                <a:lnTo>
                  <a:pt x="0" y="1033562"/>
                </a:lnTo>
                <a:lnTo>
                  <a:pt x="0" y="989183"/>
                </a:lnTo>
                <a:lnTo>
                  <a:pt x="1934" y="944838"/>
                </a:lnTo>
                <a:lnTo>
                  <a:pt x="5804" y="900597"/>
                </a:lnTo>
                <a:lnTo>
                  <a:pt x="11609" y="856527"/>
                </a:lnTo>
                <a:lnTo>
                  <a:pt x="19349" y="812697"/>
                </a:lnTo>
                <a:lnTo>
                  <a:pt x="29024" y="769177"/>
                </a:lnTo>
                <a:lnTo>
                  <a:pt x="40634" y="726035"/>
                </a:lnTo>
                <a:lnTo>
                  <a:pt x="54179" y="683339"/>
                </a:lnTo>
                <a:lnTo>
                  <a:pt x="69659" y="641158"/>
                </a:lnTo>
                <a:lnTo>
                  <a:pt x="87074" y="599561"/>
                </a:lnTo>
                <a:lnTo>
                  <a:pt x="106424" y="558617"/>
                </a:lnTo>
                <a:lnTo>
                  <a:pt x="127709" y="518395"/>
                </a:lnTo>
                <a:lnTo>
                  <a:pt x="150929" y="478962"/>
                </a:lnTo>
                <a:lnTo>
                  <a:pt x="176084" y="440388"/>
                </a:lnTo>
                <a:lnTo>
                  <a:pt x="203174" y="402741"/>
                </a:lnTo>
                <a:lnTo>
                  <a:pt x="232199" y="366091"/>
                </a:lnTo>
                <a:lnTo>
                  <a:pt x="263159" y="330506"/>
                </a:lnTo>
                <a:lnTo>
                  <a:pt x="296054" y="296054"/>
                </a:lnTo>
                <a:lnTo>
                  <a:pt x="330506" y="263159"/>
                </a:lnTo>
                <a:lnTo>
                  <a:pt x="366091" y="232199"/>
                </a:lnTo>
                <a:lnTo>
                  <a:pt x="402741" y="203174"/>
                </a:lnTo>
                <a:lnTo>
                  <a:pt x="440388" y="176084"/>
                </a:lnTo>
                <a:lnTo>
                  <a:pt x="478962" y="150929"/>
                </a:lnTo>
                <a:lnTo>
                  <a:pt x="518395" y="127709"/>
                </a:lnTo>
                <a:lnTo>
                  <a:pt x="558617" y="106424"/>
                </a:lnTo>
                <a:lnTo>
                  <a:pt x="599561" y="87074"/>
                </a:lnTo>
                <a:lnTo>
                  <a:pt x="641158" y="69659"/>
                </a:lnTo>
                <a:lnTo>
                  <a:pt x="683339" y="54179"/>
                </a:lnTo>
                <a:lnTo>
                  <a:pt x="726035" y="40634"/>
                </a:lnTo>
                <a:lnTo>
                  <a:pt x="769177" y="29024"/>
                </a:lnTo>
                <a:lnTo>
                  <a:pt x="812697" y="19349"/>
                </a:lnTo>
                <a:lnTo>
                  <a:pt x="856527" y="11609"/>
                </a:lnTo>
                <a:lnTo>
                  <a:pt x="900597" y="5804"/>
                </a:lnTo>
                <a:lnTo>
                  <a:pt x="944838" y="1934"/>
                </a:lnTo>
                <a:lnTo>
                  <a:pt x="989183" y="0"/>
                </a:lnTo>
                <a:lnTo>
                  <a:pt x="1033562" y="0"/>
                </a:lnTo>
                <a:lnTo>
                  <a:pt x="1077907" y="1934"/>
                </a:lnTo>
                <a:lnTo>
                  <a:pt x="1122149" y="5804"/>
                </a:lnTo>
                <a:lnTo>
                  <a:pt x="1166218" y="11609"/>
                </a:lnTo>
                <a:lnTo>
                  <a:pt x="1210048" y="19349"/>
                </a:lnTo>
                <a:lnTo>
                  <a:pt x="1253568" y="29024"/>
                </a:lnTo>
                <a:lnTo>
                  <a:pt x="1296711" y="40634"/>
                </a:lnTo>
                <a:lnTo>
                  <a:pt x="1339406" y="54179"/>
                </a:lnTo>
                <a:lnTo>
                  <a:pt x="1381587" y="69659"/>
                </a:lnTo>
                <a:lnTo>
                  <a:pt x="1423184" y="87074"/>
                </a:lnTo>
                <a:lnTo>
                  <a:pt x="1464128" y="106424"/>
                </a:lnTo>
                <a:lnTo>
                  <a:pt x="1504350" y="127709"/>
                </a:lnTo>
                <a:lnTo>
                  <a:pt x="1543783" y="150929"/>
                </a:lnTo>
                <a:lnTo>
                  <a:pt x="1582357" y="176084"/>
                </a:lnTo>
                <a:lnTo>
                  <a:pt x="1620003" y="203174"/>
                </a:lnTo>
                <a:lnTo>
                  <a:pt x="1656654" y="232199"/>
                </a:lnTo>
                <a:lnTo>
                  <a:pt x="1692239" y="263159"/>
                </a:lnTo>
                <a:lnTo>
                  <a:pt x="1726691" y="296054"/>
                </a:lnTo>
                <a:close/>
              </a:path>
            </a:pathLst>
          </a:custGeom>
          <a:ln w="63500">
            <a:solidFill>
              <a:srgbClr val="E67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54008" y="1056592"/>
            <a:ext cx="8636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890"/>
              </a:lnSpc>
            </a:pPr>
            <a:r>
              <a:rPr lang="fa-IR" sz="11900" b="1" spc="735" dirty="0" smtClean="0">
                <a:solidFill>
                  <a:srgbClr val="FFFFFF"/>
                </a:solidFill>
                <a:latin typeface="Trebuchet MS"/>
                <a:cs typeface="B Yekan" pitchFamily="2" charset="-78"/>
              </a:rPr>
              <a:t>1</a:t>
            </a:r>
            <a:endParaRPr sz="11900" dirty="0">
              <a:latin typeface="Trebuchet MS"/>
              <a:cs typeface="B Yekan" pitchFamily="2" charset="-7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6804" y="787400"/>
            <a:ext cx="6251194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8996" y="812810"/>
            <a:ext cx="6146805" cy="5079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837" y="6524242"/>
            <a:ext cx="8514081" cy="1301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تحقیقات مربوط به ارائه‌تان را </a:t>
            </a: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با شناخت </a:t>
            </a: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مخاطبان‌تان آغاز کنید.</a:t>
            </a:r>
            <a:endParaRPr lang="fa-IR" sz="3600" kern="0" dirty="0">
              <a:solidFill>
                <a:srgbClr val="7030A0"/>
              </a:solidFill>
              <a:effectLst>
                <a:outerShdw blurRad="203200" dist="127000" dir="600000" algn="tl">
                  <a:srgbClr val="000000">
                    <a:alpha val="38000"/>
                  </a:srgbClr>
                </a:outerShdw>
              </a:effectLst>
              <a:latin typeface="Iranian Sans" pitchFamily="2" charset="-78"/>
              <a:ea typeface="+mj-ea"/>
              <a:cs typeface="Iranian Sans" pitchFamily="2" charset="-7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356" y="787400"/>
            <a:ext cx="4522089" cy="518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3130" y="812814"/>
            <a:ext cx="4419029" cy="5079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625601" y="6473121"/>
            <a:ext cx="10210800" cy="1393967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marL="466066" marR="5080" indent="-454002" algn="ctr" rtl="1">
              <a:lnSpc>
                <a:spcPts val="5299"/>
              </a:lnSpc>
            </a:pP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کشف کنید که چه چیزی برای آنها اهمیت دارد و ارائه خود را با زبان آنها طراحی کنید.</a:t>
            </a:r>
            <a:endParaRPr lang="en-US" sz="3600" kern="0" dirty="0" smtClean="0">
              <a:solidFill>
                <a:srgbClr val="7030A0"/>
              </a:solidFill>
              <a:effectLst>
                <a:outerShdw blurRad="203200" dist="127000" dir="600000" algn="tl">
                  <a:srgbClr val="000000">
                    <a:alpha val="38000"/>
                  </a:srgbClr>
                </a:outerShdw>
              </a:effectLst>
              <a:latin typeface="Iranian Sans" pitchFamily="2" charset="-78"/>
              <a:ea typeface="+mj-ea"/>
              <a:cs typeface="Iranian Sans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83167" y="790449"/>
            <a:ext cx="6038481" cy="518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7110" y="992696"/>
            <a:ext cx="2305685" cy="2480944"/>
          </a:xfrm>
          <a:custGeom>
            <a:avLst/>
            <a:gdLst/>
            <a:ahLst/>
            <a:cxnLst/>
            <a:rect l="l" t="t" r="r" b="b"/>
            <a:pathLst>
              <a:path w="2305684" h="2480945">
                <a:moveTo>
                  <a:pt x="1984032" y="0"/>
                </a:moveTo>
                <a:lnTo>
                  <a:pt x="521093" y="70878"/>
                </a:lnTo>
                <a:lnTo>
                  <a:pt x="201637" y="382727"/>
                </a:lnTo>
                <a:lnTo>
                  <a:pt x="201637" y="609511"/>
                </a:lnTo>
                <a:lnTo>
                  <a:pt x="0" y="921346"/>
                </a:lnTo>
                <a:lnTo>
                  <a:pt x="187451" y="1048918"/>
                </a:lnTo>
                <a:lnTo>
                  <a:pt x="230035" y="2225408"/>
                </a:lnTo>
                <a:lnTo>
                  <a:pt x="584784" y="2480551"/>
                </a:lnTo>
                <a:lnTo>
                  <a:pt x="1984032" y="2480551"/>
                </a:lnTo>
                <a:lnTo>
                  <a:pt x="2305443" y="2225408"/>
                </a:lnTo>
                <a:lnTo>
                  <a:pt x="2305443" y="226796"/>
                </a:lnTo>
                <a:lnTo>
                  <a:pt x="1984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7107" y="992696"/>
            <a:ext cx="2305685" cy="2480944"/>
          </a:xfrm>
          <a:custGeom>
            <a:avLst/>
            <a:gdLst/>
            <a:ahLst/>
            <a:cxnLst/>
            <a:rect l="l" t="t" r="r" b="b"/>
            <a:pathLst>
              <a:path w="2305684" h="2480945">
                <a:moveTo>
                  <a:pt x="1984034" y="0"/>
                </a:moveTo>
                <a:lnTo>
                  <a:pt x="521095" y="70869"/>
                </a:lnTo>
                <a:lnTo>
                  <a:pt x="201634" y="382718"/>
                </a:lnTo>
                <a:lnTo>
                  <a:pt x="201634" y="609511"/>
                </a:lnTo>
                <a:lnTo>
                  <a:pt x="0" y="921348"/>
                </a:lnTo>
                <a:lnTo>
                  <a:pt x="187444" y="1048913"/>
                </a:lnTo>
                <a:lnTo>
                  <a:pt x="230026" y="2225402"/>
                </a:lnTo>
                <a:lnTo>
                  <a:pt x="584786" y="2480544"/>
                </a:lnTo>
                <a:lnTo>
                  <a:pt x="1984034" y="2480544"/>
                </a:lnTo>
                <a:lnTo>
                  <a:pt x="2305441" y="2225402"/>
                </a:lnTo>
                <a:lnTo>
                  <a:pt x="2305441" y="226793"/>
                </a:lnTo>
                <a:lnTo>
                  <a:pt x="1984034" y="0"/>
                </a:lnTo>
                <a:close/>
              </a:path>
            </a:pathLst>
          </a:custGeom>
          <a:ln w="627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2398" y="3762082"/>
            <a:ext cx="3094990" cy="1901190"/>
          </a:xfrm>
          <a:custGeom>
            <a:avLst/>
            <a:gdLst/>
            <a:ahLst/>
            <a:cxnLst/>
            <a:rect l="l" t="t" r="r" b="b"/>
            <a:pathLst>
              <a:path w="3094990" h="1901189">
                <a:moveTo>
                  <a:pt x="1104214" y="0"/>
                </a:moveTo>
                <a:lnTo>
                  <a:pt x="581164" y="0"/>
                </a:lnTo>
                <a:lnTo>
                  <a:pt x="203403" y="217690"/>
                </a:lnTo>
                <a:lnTo>
                  <a:pt x="0" y="1683473"/>
                </a:lnTo>
                <a:lnTo>
                  <a:pt x="188874" y="1901177"/>
                </a:lnTo>
                <a:lnTo>
                  <a:pt x="2927629" y="1901177"/>
                </a:lnTo>
                <a:lnTo>
                  <a:pt x="3094710" y="1639938"/>
                </a:lnTo>
                <a:lnTo>
                  <a:pt x="2861394" y="319278"/>
                </a:lnTo>
                <a:lnTo>
                  <a:pt x="1547355" y="319278"/>
                </a:lnTo>
                <a:lnTo>
                  <a:pt x="1104214" y="0"/>
                </a:lnTo>
                <a:close/>
              </a:path>
              <a:path w="3094990" h="1901189">
                <a:moveTo>
                  <a:pt x="2368245" y="0"/>
                </a:moveTo>
                <a:lnTo>
                  <a:pt x="1874265" y="0"/>
                </a:lnTo>
                <a:lnTo>
                  <a:pt x="1547355" y="319278"/>
                </a:lnTo>
                <a:lnTo>
                  <a:pt x="2861394" y="319278"/>
                </a:lnTo>
                <a:lnTo>
                  <a:pt x="2833192" y="159639"/>
                </a:lnTo>
                <a:lnTo>
                  <a:pt x="2368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2393" y="3762082"/>
            <a:ext cx="3094990" cy="1901190"/>
          </a:xfrm>
          <a:custGeom>
            <a:avLst/>
            <a:gdLst/>
            <a:ahLst/>
            <a:cxnLst/>
            <a:rect l="l" t="t" r="r" b="b"/>
            <a:pathLst>
              <a:path w="3094990" h="1901189">
                <a:moveTo>
                  <a:pt x="581169" y="0"/>
                </a:moveTo>
                <a:lnTo>
                  <a:pt x="203405" y="217687"/>
                </a:lnTo>
                <a:lnTo>
                  <a:pt x="0" y="1683473"/>
                </a:lnTo>
                <a:lnTo>
                  <a:pt x="188876" y="1901173"/>
                </a:lnTo>
                <a:lnTo>
                  <a:pt x="2927636" y="1901173"/>
                </a:lnTo>
                <a:lnTo>
                  <a:pt x="3094712" y="1639936"/>
                </a:lnTo>
                <a:lnTo>
                  <a:pt x="2833191" y="159637"/>
                </a:lnTo>
                <a:lnTo>
                  <a:pt x="2368253" y="0"/>
                </a:lnTo>
                <a:lnTo>
                  <a:pt x="1874269" y="0"/>
                </a:lnTo>
                <a:lnTo>
                  <a:pt x="1547362" y="319274"/>
                </a:lnTo>
                <a:lnTo>
                  <a:pt x="1104223" y="0"/>
                </a:lnTo>
                <a:lnTo>
                  <a:pt x="581169" y="0"/>
                </a:lnTo>
                <a:close/>
              </a:path>
            </a:pathLst>
          </a:custGeom>
          <a:ln w="62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0627" y="812780"/>
            <a:ext cx="5943568" cy="5080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54401" y="609602"/>
            <a:ext cx="6148806" cy="2138549"/>
          </a:xfrm>
          <a:prstGeom prst="rect">
            <a:avLst/>
          </a:prstGeom>
        </p:spPr>
        <p:txBody>
          <a:bodyPr vert="horz" wrap="square" lIns="0" tIns="1012443" rIns="0" bIns="0" rtlCol="0">
            <a:spAutoFit/>
          </a:bodyPr>
          <a:lstStyle/>
          <a:p>
            <a:pPr marL="4154592"/>
            <a:r>
              <a:rPr lang="fa-IR" sz="7300" spc="-155" dirty="0" smtClean="0">
                <a:solidFill>
                  <a:srgbClr val="E67D1F"/>
                </a:solidFill>
                <a:cs typeface="B Koodak" pitchFamily="2" charset="-78"/>
              </a:rPr>
              <a:t>سلام</a:t>
            </a:r>
            <a:endParaRPr sz="7300" dirty="0">
              <a:cs typeface="B Koodak" pitchFamily="2" charset="-7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0400" y="6781800"/>
            <a:ext cx="9753600" cy="139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066" marR="5080" indent="-454002" algn="ctr" rtl="1">
              <a:lnSpc>
                <a:spcPts val="5299"/>
              </a:lnSpc>
              <a:defRPr/>
            </a:pPr>
            <a:r>
              <a:rPr lang="fa-IR" sz="3600" kern="0" dirty="0" smtClean="0">
                <a:solidFill>
                  <a:srgbClr val="7030A0"/>
                </a:solidFill>
                <a:effectLst>
                  <a:outerShdw blurRad="203200" dist="127000" dir="600000" algn="tl">
                    <a:srgbClr val="000000">
                      <a:alpha val="38000"/>
                    </a:srgbClr>
                  </a:outerShdw>
                </a:effectLst>
                <a:latin typeface="Iranian Sans" pitchFamily="2" charset="-78"/>
                <a:ea typeface="+mj-ea"/>
                <a:cs typeface="Iranian Sans" pitchFamily="2" charset="-78"/>
              </a:rPr>
              <a:t>زبان مشترک مخاطبان‌تان را برای ساخت ارائه‌هایی بکارگیرید که برای آنها آشنا باشد.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2991" y="1530128"/>
            <a:ext cx="787781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66" marR="5080" indent="-454002" algn="r">
              <a:lnSpc>
                <a:spcPts val="5299"/>
              </a:lnSpc>
            </a:pPr>
            <a:r>
              <a:rPr lang="fa-IR" spc="390" dirty="0" smtClean="0">
                <a:effectLst>
                  <a:outerShdw blurRad="88900" dist="38100" dir="3600000" sx="102000" sy="102000" algn="tl">
                    <a:schemeClr val="accent6">
                      <a:lumMod val="75000"/>
                      <a:alpha val="40000"/>
                    </a:schemeClr>
                  </a:outerShdw>
                </a:effectLst>
                <a:cs typeface="B Yekan" pitchFamily="2" charset="-78"/>
              </a:rPr>
              <a:t>به آنها شوک وارد کنید</a:t>
            </a:r>
            <a:endParaRPr lang="fa-IR" spc="390" dirty="0">
              <a:effectLst>
                <a:outerShdw blurRad="88900" dist="38100" dir="3600000" sx="102000" sy="102000" algn="tl">
                  <a:schemeClr val="accent6">
                    <a:lumMod val="75000"/>
                    <a:alpha val="40000"/>
                  </a:schemeClr>
                </a:outerShdw>
              </a:effectLst>
              <a:cs typeface="B Yekan" pitchFamily="2" charset="-7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9400" y="838197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033567" y="0"/>
                </a:moveTo>
                <a:lnTo>
                  <a:pt x="989188" y="0"/>
                </a:lnTo>
                <a:lnTo>
                  <a:pt x="944844" y="1934"/>
                </a:lnTo>
                <a:lnTo>
                  <a:pt x="900602" y="5804"/>
                </a:lnTo>
                <a:lnTo>
                  <a:pt x="856532" y="11609"/>
                </a:lnTo>
                <a:lnTo>
                  <a:pt x="812703" y="19349"/>
                </a:lnTo>
                <a:lnTo>
                  <a:pt x="769183" y="29024"/>
                </a:lnTo>
                <a:lnTo>
                  <a:pt x="726040" y="40634"/>
                </a:lnTo>
                <a:lnTo>
                  <a:pt x="683345" y="54179"/>
                </a:lnTo>
                <a:lnTo>
                  <a:pt x="641164" y="69659"/>
                </a:lnTo>
                <a:lnTo>
                  <a:pt x="599568" y="87074"/>
                </a:lnTo>
                <a:lnTo>
                  <a:pt x="558624" y="106424"/>
                </a:lnTo>
                <a:lnTo>
                  <a:pt x="518401" y="127708"/>
                </a:lnTo>
                <a:lnTo>
                  <a:pt x="478969" y="150928"/>
                </a:lnTo>
                <a:lnTo>
                  <a:pt x="440395" y="176083"/>
                </a:lnTo>
                <a:lnTo>
                  <a:pt x="402749" y="203173"/>
                </a:lnTo>
                <a:lnTo>
                  <a:pt x="366099" y="232197"/>
                </a:lnTo>
                <a:lnTo>
                  <a:pt x="330513" y="263157"/>
                </a:lnTo>
                <a:lnTo>
                  <a:pt x="296061" y="296052"/>
                </a:lnTo>
                <a:lnTo>
                  <a:pt x="263166" y="330505"/>
                </a:lnTo>
                <a:lnTo>
                  <a:pt x="232205" y="366091"/>
                </a:lnTo>
                <a:lnTo>
                  <a:pt x="203179" y="402742"/>
                </a:lnTo>
                <a:lnTo>
                  <a:pt x="176089" y="440389"/>
                </a:lnTo>
                <a:lnTo>
                  <a:pt x="150933" y="478964"/>
                </a:lnTo>
                <a:lnTo>
                  <a:pt x="127712" y="518397"/>
                </a:lnTo>
                <a:lnTo>
                  <a:pt x="106427" y="558620"/>
                </a:lnTo>
                <a:lnTo>
                  <a:pt x="87077" y="599565"/>
                </a:lnTo>
                <a:lnTo>
                  <a:pt x="69661" y="641162"/>
                </a:lnTo>
                <a:lnTo>
                  <a:pt x="54181" y="683343"/>
                </a:lnTo>
                <a:lnTo>
                  <a:pt x="40635" y="726039"/>
                </a:lnTo>
                <a:lnTo>
                  <a:pt x="29025" y="769182"/>
                </a:lnTo>
                <a:lnTo>
                  <a:pt x="19350" y="812702"/>
                </a:lnTo>
                <a:lnTo>
                  <a:pt x="11610" y="856532"/>
                </a:lnTo>
                <a:lnTo>
                  <a:pt x="5805" y="900602"/>
                </a:lnTo>
                <a:lnTo>
                  <a:pt x="1935" y="944844"/>
                </a:lnTo>
                <a:lnTo>
                  <a:pt x="0" y="989188"/>
                </a:lnTo>
                <a:lnTo>
                  <a:pt x="0" y="1033567"/>
                </a:lnTo>
                <a:lnTo>
                  <a:pt x="1935" y="1077912"/>
                </a:lnTo>
                <a:lnTo>
                  <a:pt x="5805" y="1122153"/>
                </a:lnTo>
                <a:lnTo>
                  <a:pt x="11610" y="1166223"/>
                </a:lnTo>
                <a:lnTo>
                  <a:pt x="19350" y="1210053"/>
                </a:lnTo>
                <a:lnTo>
                  <a:pt x="29025" y="1253573"/>
                </a:lnTo>
                <a:lnTo>
                  <a:pt x="40635" y="1296715"/>
                </a:lnTo>
                <a:lnTo>
                  <a:pt x="54181" y="1339411"/>
                </a:lnTo>
                <a:lnTo>
                  <a:pt x="69661" y="1381591"/>
                </a:lnTo>
                <a:lnTo>
                  <a:pt x="87077" y="1423188"/>
                </a:lnTo>
                <a:lnTo>
                  <a:pt x="106427" y="1464132"/>
                </a:lnTo>
                <a:lnTo>
                  <a:pt x="127712" y="1504354"/>
                </a:lnTo>
                <a:lnTo>
                  <a:pt x="150933" y="1543787"/>
                </a:lnTo>
                <a:lnTo>
                  <a:pt x="176089" y="1582360"/>
                </a:lnTo>
                <a:lnTo>
                  <a:pt x="203179" y="1620007"/>
                </a:lnTo>
                <a:lnTo>
                  <a:pt x="232205" y="1656657"/>
                </a:lnTo>
                <a:lnTo>
                  <a:pt x="263166" y="1692242"/>
                </a:lnTo>
                <a:lnTo>
                  <a:pt x="296061" y="1726694"/>
                </a:lnTo>
                <a:lnTo>
                  <a:pt x="330513" y="1759589"/>
                </a:lnTo>
                <a:lnTo>
                  <a:pt x="366099" y="1790549"/>
                </a:lnTo>
                <a:lnTo>
                  <a:pt x="402749" y="1819573"/>
                </a:lnTo>
                <a:lnTo>
                  <a:pt x="440395" y="1846663"/>
                </a:lnTo>
                <a:lnTo>
                  <a:pt x="478969" y="1871818"/>
                </a:lnTo>
                <a:lnTo>
                  <a:pt x="518401" y="1895038"/>
                </a:lnTo>
                <a:lnTo>
                  <a:pt x="558624" y="1916322"/>
                </a:lnTo>
                <a:lnTo>
                  <a:pt x="599568" y="1935672"/>
                </a:lnTo>
                <a:lnTo>
                  <a:pt x="641164" y="1953087"/>
                </a:lnTo>
                <a:lnTo>
                  <a:pt x="683345" y="1968567"/>
                </a:lnTo>
                <a:lnTo>
                  <a:pt x="726040" y="1982112"/>
                </a:lnTo>
                <a:lnTo>
                  <a:pt x="769183" y="1993722"/>
                </a:lnTo>
                <a:lnTo>
                  <a:pt x="812703" y="2003397"/>
                </a:lnTo>
                <a:lnTo>
                  <a:pt x="856532" y="2011137"/>
                </a:lnTo>
                <a:lnTo>
                  <a:pt x="900602" y="2016941"/>
                </a:lnTo>
                <a:lnTo>
                  <a:pt x="944844" y="2020811"/>
                </a:lnTo>
                <a:lnTo>
                  <a:pt x="989188" y="2022746"/>
                </a:lnTo>
                <a:lnTo>
                  <a:pt x="1033567" y="2022746"/>
                </a:lnTo>
                <a:lnTo>
                  <a:pt x="1077912" y="2020811"/>
                </a:lnTo>
                <a:lnTo>
                  <a:pt x="1122154" y="2016941"/>
                </a:lnTo>
                <a:lnTo>
                  <a:pt x="1166224" y="2011137"/>
                </a:lnTo>
                <a:lnTo>
                  <a:pt x="1210053" y="2003397"/>
                </a:lnTo>
                <a:lnTo>
                  <a:pt x="1253574" y="1993722"/>
                </a:lnTo>
                <a:lnTo>
                  <a:pt x="1296716" y="1982112"/>
                </a:lnTo>
                <a:lnTo>
                  <a:pt x="1339412" y="1968567"/>
                </a:lnTo>
                <a:lnTo>
                  <a:pt x="1381593" y="1953087"/>
                </a:lnTo>
                <a:lnTo>
                  <a:pt x="1423190" y="1935672"/>
                </a:lnTo>
                <a:lnTo>
                  <a:pt x="1464135" y="1916322"/>
                </a:lnTo>
                <a:lnTo>
                  <a:pt x="1504358" y="1895038"/>
                </a:lnTo>
                <a:lnTo>
                  <a:pt x="1543791" y="1871818"/>
                </a:lnTo>
                <a:lnTo>
                  <a:pt x="1582366" y="1846663"/>
                </a:lnTo>
                <a:lnTo>
                  <a:pt x="1620013" y="1819573"/>
                </a:lnTo>
                <a:lnTo>
                  <a:pt x="1656664" y="1790549"/>
                </a:lnTo>
                <a:lnTo>
                  <a:pt x="1692251" y="1759589"/>
                </a:lnTo>
                <a:lnTo>
                  <a:pt x="1726704" y="1726694"/>
                </a:lnTo>
                <a:lnTo>
                  <a:pt x="1759598" y="1692242"/>
                </a:lnTo>
                <a:lnTo>
                  <a:pt x="1790558" y="1656657"/>
                </a:lnTo>
                <a:lnTo>
                  <a:pt x="1819583" y="1620007"/>
                </a:lnTo>
                <a:lnTo>
                  <a:pt x="1846673" y="1582360"/>
                </a:lnTo>
                <a:lnTo>
                  <a:pt x="1871827" y="1543787"/>
                </a:lnTo>
                <a:lnTo>
                  <a:pt x="1895047" y="1504354"/>
                </a:lnTo>
                <a:lnTo>
                  <a:pt x="1916332" y="1464132"/>
                </a:lnTo>
                <a:lnTo>
                  <a:pt x="1935682" y="1423188"/>
                </a:lnTo>
                <a:lnTo>
                  <a:pt x="1953097" y="1381591"/>
                </a:lnTo>
                <a:lnTo>
                  <a:pt x="1968576" y="1339411"/>
                </a:lnTo>
                <a:lnTo>
                  <a:pt x="1982121" y="1296715"/>
                </a:lnTo>
                <a:lnTo>
                  <a:pt x="1993731" y="1253573"/>
                </a:lnTo>
                <a:lnTo>
                  <a:pt x="2003406" y="1210053"/>
                </a:lnTo>
                <a:lnTo>
                  <a:pt x="2011146" y="1166223"/>
                </a:lnTo>
                <a:lnTo>
                  <a:pt x="2016951" y="1122153"/>
                </a:lnTo>
                <a:lnTo>
                  <a:pt x="2020821" y="1077912"/>
                </a:lnTo>
                <a:lnTo>
                  <a:pt x="2022756" y="1033567"/>
                </a:lnTo>
                <a:lnTo>
                  <a:pt x="2022756" y="989188"/>
                </a:lnTo>
                <a:lnTo>
                  <a:pt x="2020821" y="944844"/>
                </a:lnTo>
                <a:lnTo>
                  <a:pt x="2016951" y="900602"/>
                </a:lnTo>
                <a:lnTo>
                  <a:pt x="2011146" y="856532"/>
                </a:lnTo>
                <a:lnTo>
                  <a:pt x="2003406" y="812702"/>
                </a:lnTo>
                <a:lnTo>
                  <a:pt x="1993731" y="769182"/>
                </a:lnTo>
                <a:lnTo>
                  <a:pt x="1982121" y="726039"/>
                </a:lnTo>
                <a:lnTo>
                  <a:pt x="1968576" y="683343"/>
                </a:lnTo>
                <a:lnTo>
                  <a:pt x="1953097" y="641162"/>
                </a:lnTo>
                <a:lnTo>
                  <a:pt x="1935682" y="599565"/>
                </a:lnTo>
                <a:lnTo>
                  <a:pt x="1916332" y="558620"/>
                </a:lnTo>
                <a:lnTo>
                  <a:pt x="1895047" y="518397"/>
                </a:lnTo>
                <a:lnTo>
                  <a:pt x="1871827" y="478964"/>
                </a:lnTo>
                <a:lnTo>
                  <a:pt x="1846673" y="440389"/>
                </a:lnTo>
                <a:lnTo>
                  <a:pt x="1819583" y="402742"/>
                </a:lnTo>
                <a:lnTo>
                  <a:pt x="1790558" y="366091"/>
                </a:lnTo>
                <a:lnTo>
                  <a:pt x="1759598" y="330505"/>
                </a:lnTo>
                <a:lnTo>
                  <a:pt x="1726704" y="296052"/>
                </a:lnTo>
                <a:lnTo>
                  <a:pt x="1692251" y="263157"/>
                </a:lnTo>
                <a:lnTo>
                  <a:pt x="1656664" y="232197"/>
                </a:lnTo>
                <a:lnTo>
                  <a:pt x="1620013" y="203173"/>
                </a:lnTo>
                <a:lnTo>
                  <a:pt x="1582366" y="176083"/>
                </a:lnTo>
                <a:lnTo>
                  <a:pt x="1543791" y="150928"/>
                </a:lnTo>
                <a:lnTo>
                  <a:pt x="1504358" y="127708"/>
                </a:lnTo>
                <a:lnTo>
                  <a:pt x="1464135" y="106424"/>
                </a:lnTo>
                <a:lnTo>
                  <a:pt x="1423190" y="87074"/>
                </a:lnTo>
                <a:lnTo>
                  <a:pt x="1381593" y="69659"/>
                </a:lnTo>
                <a:lnTo>
                  <a:pt x="1339412" y="54179"/>
                </a:lnTo>
                <a:lnTo>
                  <a:pt x="1296716" y="40634"/>
                </a:lnTo>
                <a:lnTo>
                  <a:pt x="1253574" y="29024"/>
                </a:lnTo>
                <a:lnTo>
                  <a:pt x="1210053" y="19349"/>
                </a:lnTo>
                <a:lnTo>
                  <a:pt x="1166224" y="11609"/>
                </a:lnTo>
                <a:lnTo>
                  <a:pt x="1122154" y="5804"/>
                </a:lnTo>
                <a:lnTo>
                  <a:pt x="1077912" y="1934"/>
                </a:lnTo>
                <a:lnTo>
                  <a:pt x="1033567" y="0"/>
                </a:lnTo>
                <a:close/>
              </a:path>
            </a:pathLst>
          </a:custGeom>
          <a:solidFill>
            <a:srgbClr val="3F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69400" y="838200"/>
            <a:ext cx="2023110" cy="2023110"/>
          </a:xfrm>
          <a:custGeom>
            <a:avLst/>
            <a:gdLst/>
            <a:ahLst/>
            <a:cxnLst/>
            <a:rect l="l" t="t" r="r" b="b"/>
            <a:pathLst>
              <a:path w="2023110" h="2023110">
                <a:moveTo>
                  <a:pt x="1726691" y="296054"/>
                </a:moveTo>
                <a:lnTo>
                  <a:pt x="1759587" y="330506"/>
                </a:lnTo>
                <a:lnTo>
                  <a:pt x="1790547" y="366091"/>
                </a:lnTo>
                <a:lnTo>
                  <a:pt x="1819573" y="402741"/>
                </a:lnTo>
                <a:lnTo>
                  <a:pt x="1846664" y="440388"/>
                </a:lnTo>
                <a:lnTo>
                  <a:pt x="1871819" y="478962"/>
                </a:lnTo>
                <a:lnTo>
                  <a:pt x="1895040" y="518395"/>
                </a:lnTo>
                <a:lnTo>
                  <a:pt x="1916325" y="558617"/>
                </a:lnTo>
                <a:lnTo>
                  <a:pt x="1935676" y="599561"/>
                </a:lnTo>
                <a:lnTo>
                  <a:pt x="1953091" y="641158"/>
                </a:lnTo>
                <a:lnTo>
                  <a:pt x="1968571" y="683339"/>
                </a:lnTo>
                <a:lnTo>
                  <a:pt x="1982117" y="726035"/>
                </a:lnTo>
                <a:lnTo>
                  <a:pt x="1993727" y="769177"/>
                </a:lnTo>
                <a:lnTo>
                  <a:pt x="2003402" y="812697"/>
                </a:lnTo>
                <a:lnTo>
                  <a:pt x="2011142" y="856527"/>
                </a:lnTo>
                <a:lnTo>
                  <a:pt x="2016948" y="900597"/>
                </a:lnTo>
                <a:lnTo>
                  <a:pt x="2020818" y="944838"/>
                </a:lnTo>
                <a:lnTo>
                  <a:pt x="2022753" y="989183"/>
                </a:lnTo>
                <a:lnTo>
                  <a:pt x="2022753" y="1033562"/>
                </a:lnTo>
                <a:lnTo>
                  <a:pt x="2020818" y="1077907"/>
                </a:lnTo>
                <a:lnTo>
                  <a:pt x="2016948" y="1122149"/>
                </a:lnTo>
                <a:lnTo>
                  <a:pt x="2011142" y="1166218"/>
                </a:lnTo>
                <a:lnTo>
                  <a:pt x="2003402" y="1210048"/>
                </a:lnTo>
                <a:lnTo>
                  <a:pt x="1993727" y="1253568"/>
                </a:lnTo>
                <a:lnTo>
                  <a:pt x="1982117" y="1296711"/>
                </a:lnTo>
                <a:lnTo>
                  <a:pt x="1968571" y="1339406"/>
                </a:lnTo>
                <a:lnTo>
                  <a:pt x="1953091" y="1381587"/>
                </a:lnTo>
                <a:lnTo>
                  <a:pt x="1935676" y="1423184"/>
                </a:lnTo>
                <a:lnTo>
                  <a:pt x="1916325" y="1464128"/>
                </a:lnTo>
                <a:lnTo>
                  <a:pt x="1895040" y="1504350"/>
                </a:lnTo>
                <a:lnTo>
                  <a:pt x="1871819" y="1543783"/>
                </a:lnTo>
                <a:lnTo>
                  <a:pt x="1846664" y="1582357"/>
                </a:lnTo>
                <a:lnTo>
                  <a:pt x="1819573" y="1620003"/>
                </a:lnTo>
                <a:lnTo>
                  <a:pt x="1790547" y="1656654"/>
                </a:lnTo>
                <a:lnTo>
                  <a:pt x="1759587" y="1692239"/>
                </a:lnTo>
                <a:lnTo>
                  <a:pt x="1726691" y="1726691"/>
                </a:lnTo>
                <a:lnTo>
                  <a:pt x="1692239" y="1759587"/>
                </a:lnTo>
                <a:lnTo>
                  <a:pt x="1656654" y="1790547"/>
                </a:lnTo>
                <a:lnTo>
                  <a:pt x="1620003" y="1819573"/>
                </a:lnTo>
                <a:lnTo>
                  <a:pt x="1582357" y="1846664"/>
                </a:lnTo>
                <a:lnTo>
                  <a:pt x="1543783" y="1871819"/>
                </a:lnTo>
                <a:lnTo>
                  <a:pt x="1504350" y="1895040"/>
                </a:lnTo>
                <a:lnTo>
                  <a:pt x="1464128" y="1916325"/>
                </a:lnTo>
                <a:lnTo>
                  <a:pt x="1423184" y="1935676"/>
                </a:lnTo>
                <a:lnTo>
                  <a:pt x="1381587" y="1953091"/>
                </a:lnTo>
                <a:lnTo>
                  <a:pt x="1339406" y="1968571"/>
                </a:lnTo>
                <a:lnTo>
                  <a:pt x="1296711" y="1982117"/>
                </a:lnTo>
                <a:lnTo>
                  <a:pt x="1253568" y="1993727"/>
                </a:lnTo>
                <a:lnTo>
                  <a:pt x="1210048" y="2003402"/>
                </a:lnTo>
                <a:lnTo>
                  <a:pt x="1166218" y="2011142"/>
                </a:lnTo>
                <a:lnTo>
                  <a:pt x="1122149" y="2016948"/>
                </a:lnTo>
                <a:lnTo>
                  <a:pt x="1077907" y="2020818"/>
                </a:lnTo>
                <a:lnTo>
                  <a:pt x="1033562" y="2022753"/>
                </a:lnTo>
                <a:lnTo>
                  <a:pt x="989183" y="2022753"/>
                </a:lnTo>
                <a:lnTo>
                  <a:pt x="944838" y="2020818"/>
                </a:lnTo>
                <a:lnTo>
                  <a:pt x="900597" y="2016948"/>
                </a:lnTo>
                <a:lnTo>
                  <a:pt x="856527" y="2011142"/>
                </a:lnTo>
                <a:lnTo>
                  <a:pt x="812697" y="2003402"/>
                </a:lnTo>
                <a:lnTo>
                  <a:pt x="769177" y="1993727"/>
                </a:lnTo>
                <a:lnTo>
                  <a:pt x="726035" y="1982117"/>
                </a:lnTo>
                <a:lnTo>
                  <a:pt x="683339" y="1968571"/>
                </a:lnTo>
                <a:lnTo>
                  <a:pt x="641158" y="1953091"/>
                </a:lnTo>
                <a:lnTo>
                  <a:pt x="599561" y="1935676"/>
                </a:lnTo>
                <a:lnTo>
                  <a:pt x="558617" y="1916325"/>
                </a:lnTo>
                <a:lnTo>
                  <a:pt x="518395" y="1895040"/>
                </a:lnTo>
                <a:lnTo>
                  <a:pt x="478962" y="1871819"/>
                </a:lnTo>
                <a:lnTo>
                  <a:pt x="440388" y="1846664"/>
                </a:lnTo>
                <a:lnTo>
                  <a:pt x="402741" y="1819573"/>
                </a:lnTo>
                <a:lnTo>
                  <a:pt x="366091" y="1790547"/>
                </a:lnTo>
                <a:lnTo>
                  <a:pt x="330506" y="1759587"/>
                </a:lnTo>
                <a:lnTo>
                  <a:pt x="296054" y="1726691"/>
                </a:lnTo>
                <a:lnTo>
                  <a:pt x="263159" y="1692239"/>
                </a:lnTo>
                <a:lnTo>
                  <a:pt x="232199" y="1656654"/>
                </a:lnTo>
                <a:lnTo>
                  <a:pt x="203174" y="1620003"/>
                </a:lnTo>
                <a:lnTo>
                  <a:pt x="176084" y="1582357"/>
                </a:lnTo>
                <a:lnTo>
                  <a:pt x="150929" y="1543783"/>
                </a:lnTo>
                <a:lnTo>
                  <a:pt x="127709" y="1504350"/>
                </a:lnTo>
                <a:lnTo>
                  <a:pt x="106424" y="1464128"/>
                </a:lnTo>
                <a:lnTo>
                  <a:pt x="87074" y="1423184"/>
                </a:lnTo>
                <a:lnTo>
                  <a:pt x="69659" y="1381587"/>
                </a:lnTo>
                <a:lnTo>
                  <a:pt x="54179" y="1339406"/>
                </a:lnTo>
                <a:lnTo>
                  <a:pt x="40634" y="1296711"/>
                </a:lnTo>
                <a:lnTo>
                  <a:pt x="29024" y="1253568"/>
                </a:lnTo>
                <a:lnTo>
                  <a:pt x="19349" y="1210048"/>
                </a:lnTo>
                <a:lnTo>
                  <a:pt x="11609" y="1166218"/>
                </a:lnTo>
                <a:lnTo>
                  <a:pt x="5804" y="1122149"/>
                </a:lnTo>
                <a:lnTo>
                  <a:pt x="1934" y="1077907"/>
                </a:lnTo>
                <a:lnTo>
                  <a:pt x="0" y="1033562"/>
                </a:lnTo>
                <a:lnTo>
                  <a:pt x="0" y="989183"/>
                </a:lnTo>
                <a:lnTo>
                  <a:pt x="1934" y="944838"/>
                </a:lnTo>
                <a:lnTo>
                  <a:pt x="5804" y="900597"/>
                </a:lnTo>
                <a:lnTo>
                  <a:pt x="11609" y="856527"/>
                </a:lnTo>
                <a:lnTo>
                  <a:pt x="19349" y="812697"/>
                </a:lnTo>
                <a:lnTo>
                  <a:pt x="29024" y="769177"/>
                </a:lnTo>
                <a:lnTo>
                  <a:pt x="40634" y="726035"/>
                </a:lnTo>
                <a:lnTo>
                  <a:pt x="54179" y="683339"/>
                </a:lnTo>
                <a:lnTo>
                  <a:pt x="69659" y="641158"/>
                </a:lnTo>
                <a:lnTo>
                  <a:pt x="87074" y="599561"/>
                </a:lnTo>
                <a:lnTo>
                  <a:pt x="106424" y="558617"/>
                </a:lnTo>
                <a:lnTo>
                  <a:pt x="127709" y="518395"/>
                </a:lnTo>
                <a:lnTo>
                  <a:pt x="150929" y="478962"/>
                </a:lnTo>
                <a:lnTo>
                  <a:pt x="176084" y="440388"/>
                </a:lnTo>
                <a:lnTo>
                  <a:pt x="203174" y="402741"/>
                </a:lnTo>
                <a:lnTo>
                  <a:pt x="232199" y="366091"/>
                </a:lnTo>
                <a:lnTo>
                  <a:pt x="263159" y="330506"/>
                </a:lnTo>
                <a:lnTo>
                  <a:pt x="296054" y="296054"/>
                </a:lnTo>
                <a:lnTo>
                  <a:pt x="330506" y="263159"/>
                </a:lnTo>
                <a:lnTo>
                  <a:pt x="366091" y="232199"/>
                </a:lnTo>
                <a:lnTo>
                  <a:pt x="402741" y="203174"/>
                </a:lnTo>
                <a:lnTo>
                  <a:pt x="440388" y="176084"/>
                </a:lnTo>
                <a:lnTo>
                  <a:pt x="478962" y="150929"/>
                </a:lnTo>
                <a:lnTo>
                  <a:pt x="518395" y="127709"/>
                </a:lnTo>
                <a:lnTo>
                  <a:pt x="558617" y="106424"/>
                </a:lnTo>
                <a:lnTo>
                  <a:pt x="599561" y="87074"/>
                </a:lnTo>
                <a:lnTo>
                  <a:pt x="641158" y="69659"/>
                </a:lnTo>
                <a:lnTo>
                  <a:pt x="683339" y="54179"/>
                </a:lnTo>
                <a:lnTo>
                  <a:pt x="726035" y="40634"/>
                </a:lnTo>
                <a:lnTo>
                  <a:pt x="769177" y="29024"/>
                </a:lnTo>
                <a:lnTo>
                  <a:pt x="812697" y="19349"/>
                </a:lnTo>
                <a:lnTo>
                  <a:pt x="856527" y="11609"/>
                </a:lnTo>
                <a:lnTo>
                  <a:pt x="900597" y="5804"/>
                </a:lnTo>
                <a:lnTo>
                  <a:pt x="944838" y="1934"/>
                </a:lnTo>
                <a:lnTo>
                  <a:pt x="989183" y="0"/>
                </a:lnTo>
                <a:lnTo>
                  <a:pt x="1033562" y="0"/>
                </a:lnTo>
                <a:lnTo>
                  <a:pt x="1077907" y="1934"/>
                </a:lnTo>
                <a:lnTo>
                  <a:pt x="1122149" y="5804"/>
                </a:lnTo>
                <a:lnTo>
                  <a:pt x="1166218" y="11609"/>
                </a:lnTo>
                <a:lnTo>
                  <a:pt x="1210048" y="19349"/>
                </a:lnTo>
                <a:lnTo>
                  <a:pt x="1253568" y="29024"/>
                </a:lnTo>
                <a:lnTo>
                  <a:pt x="1296711" y="40634"/>
                </a:lnTo>
                <a:lnTo>
                  <a:pt x="1339406" y="54179"/>
                </a:lnTo>
                <a:lnTo>
                  <a:pt x="1381587" y="69659"/>
                </a:lnTo>
                <a:lnTo>
                  <a:pt x="1423184" y="87074"/>
                </a:lnTo>
                <a:lnTo>
                  <a:pt x="1464128" y="106424"/>
                </a:lnTo>
                <a:lnTo>
                  <a:pt x="1504350" y="127709"/>
                </a:lnTo>
                <a:lnTo>
                  <a:pt x="1543783" y="150929"/>
                </a:lnTo>
                <a:lnTo>
                  <a:pt x="1582357" y="176084"/>
                </a:lnTo>
                <a:lnTo>
                  <a:pt x="1620003" y="203174"/>
                </a:lnTo>
                <a:lnTo>
                  <a:pt x="1656654" y="232199"/>
                </a:lnTo>
                <a:lnTo>
                  <a:pt x="1692239" y="263159"/>
                </a:lnTo>
                <a:lnTo>
                  <a:pt x="1726691" y="296054"/>
                </a:lnTo>
                <a:close/>
              </a:path>
            </a:pathLst>
          </a:custGeom>
          <a:ln w="63500">
            <a:solidFill>
              <a:srgbClr val="E67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2564" y="1056589"/>
            <a:ext cx="8636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890"/>
              </a:lnSpc>
            </a:pPr>
            <a:r>
              <a:rPr lang="fa-IR" sz="11900" b="1" spc="735" dirty="0" smtClean="0">
                <a:solidFill>
                  <a:srgbClr val="FFFFFF"/>
                </a:solidFill>
                <a:latin typeface="Trebuchet MS"/>
                <a:cs typeface="B Yekan" pitchFamily="2" charset="-78"/>
              </a:rPr>
              <a:t>2</a:t>
            </a:r>
            <a:endParaRPr sz="11900" dirty="0">
              <a:latin typeface="Trebuchet MS"/>
              <a:cs typeface="B Yekan" pitchFamily="2" charset="-7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3257" y="3361116"/>
            <a:ext cx="5417628" cy="518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109" y="4425799"/>
            <a:ext cx="5104508" cy="404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808" y="3422321"/>
            <a:ext cx="486409" cy="780415"/>
          </a:xfrm>
          <a:custGeom>
            <a:avLst/>
            <a:gdLst/>
            <a:ahLst/>
            <a:cxnLst/>
            <a:rect l="l" t="t" r="r" b="b"/>
            <a:pathLst>
              <a:path w="486409" h="780414">
                <a:moveTo>
                  <a:pt x="113280" y="0"/>
                </a:moveTo>
                <a:lnTo>
                  <a:pt x="67710" y="10782"/>
                </a:lnTo>
                <a:lnTo>
                  <a:pt x="30528" y="37903"/>
                </a:lnTo>
                <a:lnTo>
                  <a:pt x="6873" y="76345"/>
                </a:lnTo>
                <a:lnTo>
                  <a:pt x="0" y="105799"/>
                </a:lnTo>
                <a:lnTo>
                  <a:pt x="956" y="136445"/>
                </a:lnTo>
                <a:lnTo>
                  <a:pt x="261639" y="711517"/>
                </a:lnTo>
                <a:lnTo>
                  <a:pt x="289252" y="749219"/>
                </a:lnTo>
                <a:lnTo>
                  <a:pt x="327877" y="772606"/>
                </a:lnTo>
                <a:lnTo>
                  <a:pt x="372458" y="779831"/>
                </a:lnTo>
                <a:lnTo>
                  <a:pt x="417937" y="769048"/>
                </a:lnTo>
                <a:lnTo>
                  <a:pt x="455624" y="741528"/>
                </a:lnTo>
                <a:lnTo>
                  <a:pt x="479021" y="702969"/>
                </a:lnTo>
                <a:lnTo>
                  <a:pt x="486278" y="658426"/>
                </a:lnTo>
                <a:lnTo>
                  <a:pt x="475545" y="612953"/>
                </a:lnTo>
                <a:lnTo>
                  <a:pt x="224085" y="68326"/>
                </a:lnTo>
                <a:lnTo>
                  <a:pt x="196481" y="30617"/>
                </a:lnTo>
                <a:lnTo>
                  <a:pt x="157875" y="7226"/>
                </a:lnTo>
                <a:lnTo>
                  <a:pt x="113280" y="0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809" y="3422327"/>
            <a:ext cx="486409" cy="780415"/>
          </a:xfrm>
          <a:custGeom>
            <a:avLst/>
            <a:gdLst/>
            <a:ahLst/>
            <a:cxnLst/>
            <a:rect l="l" t="t" r="r" b="b"/>
            <a:pathLst>
              <a:path w="486409" h="780414">
                <a:moveTo>
                  <a:pt x="261637" y="711511"/>
                </a:moveTo>
                <a:lnTo>
                  <a:pt x="289252" y="749213"/>
                </a:lnTo>
                <a:lnTo>
                  <a:pt x="327878" y="772602"/>
                </a:lnTo>
                <a:lnTo>
                  <a:pt x="372459" y="779830"/>
                </a:lnTo>
                <a:lnTo>
                  <a:pt x="417943" y="769046"/>
                </a:lnTo>
                <a:lnTo>
                  <a:pt x="455626" y="741523"/>
                </a:lnTo>
                <a:lnTo>
                  <a:pt x="479021" y="702962"/>
                </a:lnTo>
                <a:lnTo>
                  <a:pt x="486278" y="658419"/>
                </a:lnTo>
                <a:lnTo>
                  <a:pt x="475548" y="612946"/>
                </a:lnTo>
                <a:lnTo>
                  <a:pt x="224083" y="68320"/>
                </a:lnTo>
                <a:lnTo>
                  <a:pt x="196483" y="30612"/>
                </a:lnTo>
                <a:lnTo>
                  <a:pt x="157877" y="7224"/>
                </a:lnTo>
                <a:lnTo>
                  <a:pt x="113282" y="0"/>
                </a:lnTo>
                <a:lnTo>
                  <a:pt x="67715" y="10785"/>
                </a:lnTo>
                <a:lnTo>
                  <a:pt x="30527" y="37903"/>
                </a:lnTo>
                <a:lnTo>
                  <a:pt x="6871" y="76341"/>
                </a:lnTo>
                <a:lnTo>
                  <a:pt x="0" y="105793"/>
                </a:lnTo>
                <a:lnTo>
                  <a:pt x="958" y="136440"/>
                </a:lnTo>
                <a:lnTo>
                  <a:pt x="10286" y="166772"/>
                </a:lnTo>
                <a:lnTo>
                  <a:pt x="261637" y="711511"/>
                </a:lnTo>
                <a:close/>
              </a:path>
            </a:pathLst>
          </a:custGeom>
          <a:ln w="627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73282" y="3427794"/>
            <a:ext cx="491490" cy="777874"/>
          </a:xfrm>
          <a:custGeom>
            <a:avLst/>
            <a:gdLst/>
            <a:ahLst/>
            <a:cxnLst/>
            <a:rect l="l" t="t" r="r" b="b"/>
            <a:pathLst>
              <a:path w="491490" h="777875">
                <a:moveTo>
                  <a:pt x="383507" y="0"/>
                </a:moveTo>
                <a:lnTo>
                  <a:pt x="343258" y="3618"/>
                </a:lnTo>
                <a:lnTo>
                  <a:pt x="306777" y="20446"/>
                </a:lnTo>
                <a:lnTo>
                  <a:pt x="277615" y="49200"/>
                </a:lnTo>
                <a:lnTo>
                  <a:pt x="267290" y="67056"/>
                </a:lnTo>
                <a:lnTo>
                  <a:pt x="11182" y="609575"/>
                </a:lnTo>
                <a:lnTo>
                  <a:pt x="0" y="654914"/>
                </a:lnTo>
                <a:lnTo>
                  <a:pt x="6847" y="699480"/>
                </a:lnTo>
                <a:lnTo>
                  <a:pt x="29936" y="738229"/>
                </a:lnTo>
                <a:lnTo>
                  <a:pt x="67481" y="766115"/>
                </a:lnTo>
                <a:lnTo>
                  <a:pt x="112851" y="777272"/>
                </a:lnTo>
                <a:lnTo>
                  <a:pt x="157434" y="770406"/>
                </a:lnTo>
                <a:lnTo>
                  <a:pt x="196213" y="747336"/>
                </a:lnTo>
                <a:lnTo>
                  <a:pt x="224174" y="709880"/>
                </a:lnTo>
                <a:lnTo>
                  <a:pt x="480231" y="167399"/>
                </a:lnTo>
                <a:lnTo>
                  <a:pt x="491436" y="122025"/>
                </a:lnTo>
                <a:lnTo>
                  <a:pt x="484600" y="77448"/>
                </a:lnTo>
                <a:lnTo>
                  <a:pt x="461515" y="38715"/>
                </a:lnTo>
                <a:lnTo>
                  <a:pt x="423970" y="10872"/>
                </a:lnTo>
                <a:lnTo>
                  <a:pt x="383507" y="0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3282" y="3427788"/>
            <a:ext cx="491490" cy="777874"/>
          </a:xfrm>
          <a:custGeom>
            <a:avLst/>
            <a:gdLst/>
            <a:ahLst/>
            <a:cxnLst/>
            <a:rect l="l" t="t" r="r" b="b"/>
            <a:pathLst>
              <a:path w="491490" h="777875">
                <a:moveTo>
                  <a:pt x="67480" y="766121"/>
                </a:moveTo>
                <a:lnTo>
                  <a:pt x="112850" y="777275"/>
                </a:lnTo>
                <a:lnTo>
                  <a:pt x="157434" y="770407"/>
                </a:lnTo>
                <a:lnTo>
                  <a:pt x="196215" y="747335"/>
                </a:lnTo>
                <a:lnTo>
                  <a:pt x="224175" y="709877"/>
                </a:lnTo>
                <a:lnTo>
                  <a:pt x="480222" y="167409"/>
                </a:lnTo>
                <a:lnTo>
                  <a:pt x="491433" y="122033"/>
                </a:lnTo>
                <a:lnTo>
                  <a:pt x="484600" y="77455"/>
                </a:lnTo>
                <a:lnTo>
                  <a:pt x="461515" y="38719"/>
                </a:lnTo>
                <a:lnTo>
                  <a:pt x="423973" y="10869"/>
                </a:lnTo>
                <a:lnTo>
                  <a:pt x="383506" y="0"/>
                </a:lnTo>
                <a:lnTo>
                  <a:pt x="343254" y="3619"/>
                </a:lnTo>
                <a:lnTo>
                  <a:pt x="306772" y="20447"/>
                </a:lnTo>
                <a:lnTo>
                  <a:pt x="277612" y="49201"/>
                </a:lnTo>
                <a:lnTo>
                  <a:pt x="267291" y="67063"/>
                </a:lnTo>
                <a:lnTo>
                  <a:pt x="11181" y="609582"/>
                </a:lnTo>
                <a:lnTo>
                  <a:pt x="0" y="654922"/>
                </a:lnTo>
                <a:lnTo>
                  <a:pt x="6848" y="699488"/>
                </a:lnTo>
                <a:lnTo>
                  <a:pt x="29937" y="738236"/>
                </a:lnTo>
                <a:lnTo>
                  <a:pt x="67480" y="766121"/>
                </a:lnTo>
                <a:close/>
              </a:path>
            </a:pathLst>
          </a:custGeom>
          <a:ln w="627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1902" y="4357182"/>
            <a:ext cx="815340" cy="386081"/>
          </a:xfrm>
          <a:custGeom>
            <a:avLst/>
            <a:gdLst/>
            <a:ahLst/>
            <a:cxnLst/>
            <a:rect l="l" t="t" r="r" b="b"/>
            <a:pathLst>
              <a:path w="815340" h="386079">
                <a:moveTo>
                  <a:pt x="715079" y="0"/>
                </a:moveTo>
                <a:lnTo>
                  <a:pt x="668465" y="2715"/>
                </a:lnTo>
                <a:lnTo>
                  <a:pt x="87732" y="155407"/>
                </a:lnTo>
                <a:lnTo>
                  <a:pt x="50021" y="172925"/>
                </a:lnTo>
                <a:lnTo>
                  <a:pt x="21654" y="201293"/>
                </a:lnTo>
                <a:lnTo>
                  <a:pt x="1990" y="247387"/>
                </a:lnTo>
                <a:lnTo>
                  <a:pt x="0" y="272976"/>
                </a:lnTo>
                <a:lnTo>
                  <a:pt x="3823" y="299159"/>
                </a:lnTo>
                <a:lnTo>
                  <a:pt x="24453" y="341074"/>
                </a:lnTo>
                <a:lnTo>
                  <a:pt x="58392" y="370793"/>
                </a:lnTo>
                <a:lnTo>
                  <a:pt x="101032" y="385634"/>
                </a:lnTo>
                <a:lnTo>
                  <a:pt x="147765" y="382915"/>
                </a:lnTo>
                <a:lnTo>
                  <a:pt x="728282" y="230122"/>
                </a:lnTo>
                <a:lnTo>
                  <a:pt x="770257" y="209592"/>
                </a:lnTo>
                <a:lnTo>
                  <a:pt x="800040" y="175716"/>
                </a:lnTo>
                <a:lnTo>
                  <a:pt x="814921" y="133147"/>
                </a:lnTo>
                <a:lnTo>
                  <a:pt x="812191" y="86535"/>
                </a:lnTo>
                <a:lnTo>
                  <a:pt x="791566" y="44588"/>
                </a:lnTo>
                <a:lnTo>
                  <a:pt x="757654" y="14850"/>
                </a:lnTo>
                <a:lnTo>
                  <a:pt x="715079" y="0"/>
                </a:lnTo>
                <a:close/>
              </a:path>
            </a:pathLst>
          </a:custGeom>
          <a:solidFill>
            <a:srgbClr val="E67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1907" y="4357177"/>
            <a:ext cx="815340" cy="386081"/>
          </a:xfrm>
          <a:custGeom>
            <a:avLst/>
            <a:gdLst/>
            <a:ahLst/>
            <a:cxnLst/>
            <a:rect l="l" t="t" r="r" b="b"/>
            <a:pathLst>
              <a:path w="815340" h="386079">
                <a:moveTo>
                  <a:pt x="812186" y="86539"/>
                </a:moveTo>
                <a:lnTo>
                  <a:pt x="791562" y="44591"/>
                </a:lnTo>
                <a:lnTo>
                  <a:pt x="757650" y="14852"/>
                </a:lnTo>
                <a:lnTo>
                  <a:pt x="715076" y="0"/>
                </a:lnTo>
                <a:lnTo>
                  <a:pt x="668461" y="2713"/>
                </a:lnTo>
                <a:lnTo>
                  <a:pt x="87737" y="155414"/>
                </a:lnTo>
                <a:lnTo>
                  <a:pt x="50022" y="172928"/>
                </a:lnTo>
                <a:lnTo>
                  <a:pt x="21657" y="201297"/>
                </a:lnTo>
                <a:lnTo>
                  <a:pt x="1988" y="247392"/>
                </a:lnTo>
                <a:lnTo>
                  <a:pt x="0" y="272980"/>
                </a:lnTo>
                <a:lnTo>
                  <a:pt x="3828" y="299159"/>
                </a:lnTo>
                <a:lnTo>
                  <a:pt x="24457" y="341076"/>
                </a:lnTo>
                <a:lnTo>
                  <a:pt x="58395" y="370797"/>
                </a:lnTo>
                <a:lnTo>
                  <a:pt x="101033" y="385639"/>
                </a:lnTo>
                <a:lnTo>
                  <a:pt x="147766" y="382923"/>
                </a:lnTo>
                <a:lnTo>
                  <a:pt x="728276" y="230121"/>
                </a:lnTo>
                <a:lnTo>
                  <a:pt x="770252" y="209594"/>
                </a:lnTo>
                <a:lnTo>
                  <a:pt x="800035" y="175720"/>
                </a:lnTo>
                <a:lnTo>
                  <a:pt x="814916" y="133152"/>
                </a:lnTo>
                <a:lnTo>
                  <a:pt x="812186" y="86539"/>
                </a:lnTo>
                <a:close/>
              </a:path>
            </a:pathLst>
          </a:custGeom>
          <a:ln w="627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991601"/>
            <a:ext cx="13004800" cy="762000"/>
          </a:xfrm>
          <a:custGeom>
            <a:avLst/>
            <a:gdLst/>
            <a:ahLst/>
            <a:cxnLst/>
            <a:rect l="l" t="t" r="r" b="b"/>
            <a:pathLst>
              <a:path w="13004800" h="762000">
                <a:moveTo>
                  <a:pt x="0" y="0"/>
                </a:moveTo>
                <a:lnTo>
                  <a:pt x="13004800" y="0"/>
                </a:lnTo>
                <a:lnTo>
                  <a:pt x="13004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0" y="8969515"/>
            <a:ext cx="13004800" cy="705148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★★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Iranian Sans" pitchFamily="2" charset="-78"/>
                <a:cs typeface="Iranian Sans" pitchFamily="2" charset="-78"/>
              </a:rPr>
              <a:t>★ 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425</Words>
  <Application>Microsoft Office PowerPoint</Application>
  <PresentationFormat>Custom</PresentationFormat>
  <Paragraphs>78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5 نکته</vt:lpstr>
      <vt:lpstr>Slide 2</vt:lpstr>
      <vt:lpstr>Slide 3</vt:lpstr>
      <vt:lpstr>Slide 4</vt:lpstr>
      <vt:lpstr>در مورد مخاطبان‌تان تحقیق کنید، نه فقط در مورد موضوع ارائه‌تان.</vt:lpstr>
      <vt:lpstr>Slide 6</vt:lpstr>
      <vt:lpstr>Slide 7</vt:lpstr>
      <vt:lpstr>سلام</vt:lpstr>
      <vt:lpstr>به آنها شوک وارد کنید</vt:lpstr>
      <vt:lpstr>Slide 10</vt:lpstr>
      <vt:lpstr>Slide 11</vt:lpstr>
      <vt:lpstr>به آنها قصه بگویید</vt:lpstr>
      <vt:lpstr>Slide 13</vt:lpstr>
      <vt:lpstr>Slide 14</vt:lpstr>
      <vt:lpstr>ترکیب هوشمندانه انواع رسانه</vt:lpstr>
      <vt:lpstr>Slide 16</vt:lpstr>
      <vt:lpstr>Slide 17</vt:lpstr>
      <vt:lpstr>Slide 18</vt:lpstr>
      <vt:lpstr>اندازه آن را راحت‌الحلقوم سازید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TIPS</dc:title>
  <cp:lastModifiedBy>NPSoft</cp:lastModifiedBy>
  <cp:revision>14</cp:revision>
  <dcterms:created xsi:type="dcterms:W3CDTF">2015-06-20T11:39:26Z</dcterms:created>
  <dcterms:modified xsi:type="dcterms:W3CDTF">2016-02-07T19:52:02Z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2015-06-20T00:00:00Z</vt:filetime>
  </property>
</Properties>
</file>