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93" r:id="rId2"/>
    <p:sldId id="395" r:id="rId3"/>
    <p:sldId id="394" r:id="rId4"/>
    <p:sldId id="403" r:id="rId5"/>
    <p:sldId id="404" r:id="rId6"/>
    <p:sldId id="405" r:id="rId7"/>
    <p:sldId id="425" r:id="rId8"/>
    <p:sldId id="426" r:id="rId9"/>
    <p:sldId id="427" r:id="rId10"/>
    <p:sldId id="428" r:id="rId11"/>
    <p:sldId id="406" r:id="rId12"/>
    <p:sldId id="407" r:id="rId13"/>
    <p:sldId id="400" r:id="rId14"/>
    <p:sldId id="402" r:id="rId15"/>
    <p:sldId id="416" r:id="rId16"/>
    <p:sldId id="408" r:id="rId17"/>
    <p:sldId id="417" r:id="rId18"/>
    <p:sldId id="409" r:id="rId19"/>
    <p:sldId id="418" r:id="rId20"/>
    <p:sldId id="410" r:id="rId21"/>
    <p:sldId id="419" r:id="rId22"/>
    <p:sldId id="411" r:id="rId23"/>
    <p:sldId id="420" r:id="rId24"/>
    <p:sldId id="412" r:id="rId25"/>
    <p:sldId id="421" r:id="rId26"/>
    <p:sldId id="413" r:id="rId27"/>
    <p:sldId id="422" r:id="rId28"/>
    <p:sldId id="414" r:id="rId29"/>
    <p:sldId id="423" r:id="rId30"/>
    <p:sldId id="415" r:id="rId31"/>
    <p:sldId id="424" r:id="rId32"/>
    <p:sldId id="392" r:id="rId33"/>
  </p:sldIdLst>
  <p:sldSz cx="9144000" cy="6858000" type="screen4x3"/>
  <p:notesSz cx="7315200" cy="9601200"/>
  <p:embeddedFontLst>
    <p:embeddedFont>
      <p:font typeface="Calibri" pitchFamily="34" charset="0"/>
      <p:regular r:id="rId35"/>
      <p:bold r:id="rId36"/>
      <p:italic r:id="rId37"/>
      <p:boldItalic r:id="rId38"/>
    </p:embeddedFont>
    <p:embeddedFont>
      <p:font typeface="A Farhood" pitchFamily="2" charset="-78"/>
      <p:regular r:id="rId39"/>
    </p:embeddedFont>
    <p:embeddedFont>
      <p:font typeface="A Chamran" pitchFamily="2" charset="-78"/>
      <p:regular r:id="rId40"/>
    </p:embeddedFont>
    <p:embeddedFont>
      <p:font typeface="Tahoma" pitchFamily="34" charset="0"/>
      <p:regular r:id="rId41"/>
      <p:bold r:id="rId42"/>
    </p:embeddedFont>
    <p:embeddedFont>
      <p:font typeface="B Koodak" pitchFamily="2" charset="-78"/>
      <p:bold r:id="rId43"/>
    </p:embeddedFont>
    <p:embeddedFont>
      <p:font typeface="Iranian Sans" pitchFamily="2" charset="-78"/>
      <p:regular r:id="rId44"/>
      <p:bold r:id="rId45"/>
    </p:embeddedFont>
    <p:embeddedFont>
      <p:font typeface="A Rezvan" pitchFamily="2" charset="-78"/>
      <p:regular r:id="rId46"/>
    </p:embeddedFont>
    <p:embeddedFont>
      <p:font typeface="B Zar" pitchFamily="2" charset="-78"/>
      <p:regular r:id="rId47"/>
      <p:bold r:id="rId48"/>
    </p:embeddedFont>
    <p:embeddedFont>
      <p:font typeface="B Elm" pitchFamily="2" charset="-78"/>
      <p:regular r:id="rId49"/>
      <p:italic r:id="rId50"/>
    </p:embeddedFont>
    <p:embeddedFont>
      <p:font typeface="B Yekan" pitchFamily="2" charset="-78"/>
      <p:regular r:id="rId51"/>
    </p:embeddedFont>
    <p:embeddedFont>
      <p:font typeface="A  Duel" pitchFamily="2" charset="-78"/>
      <p:regular r:id="rId52"/>
    </p:embeddedFont>
    <p:embeddedFont>
      <p:font typeface="Dast Nevis" pitchFamily="66" charset="-78"/>
      <p:regular r:id="rId53"/>
    </p:embeddedFont>
  </p:embeddedFontLst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CCFF66"/>
    <a:srgbClr val="D1F3D1"/>
    <a:srgbClr val="454359"/>
    <a:srgbClr val="588BC2"/>
    <a:srgbClr val="0099CC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>
      <p:cViewPr>
        <p:scale>
          <a:sx n="70" d="100"/>
          <a:sy n="70" d="100"/>
        </p:scale>
        <p:origin x="-153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B96F78-FA99-4A3F-84FB-D490753A3332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MX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5F9352B-8B05-48C4-B45B-8341349479A8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14</a:t>
            </a:fld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15</a:t>
            </a:fld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16</a:t>
            </a:fld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17</a:t>
            </a:fld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18</a:t>
            </a:fld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19</a:t>
            </a:fld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20</a:t>
            </a:fld>
            <a:endParaRPr 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22</a:t>
            </a:fld>
            <a:endParaRPr 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23</a:t>
            </a:fld>
            <a:endParaRPr 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24</a:t>
            </a:fld>
            <a:endParaRPr 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25</a:t>
            </a:fld>
            <a:endParaRPr 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26</a:t>
            </a:fld>
            <a:endParaRPr 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27</a:t>
            </a:fld>
            <a:endParaRPr 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28</a:t>
            </a:fld>
            <a:endParaRPr 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29</a:t>
            </a:fld>
            <a:endParaRPr 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30</a:t>
            </a:fld>
            <a:endParaRPr 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31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9352B-8B05-48C4-B45B-8341349479A8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01D01-3C56-4CA2-8CDA-C51E72591808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B607-B7FF-459C-9223-D97CFABC01C7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06668-CFE2-4F0F-9600-B6CCD5CD9408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0D81D-81E3-406D-9448-4C3EFEADC73B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E85DB-CFBB-4489-8439-02AC5A7A03D5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7E857-3DA3-424F-8906-C6CDC9824AEA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194B-4649-4D52-840A-DB2E13E82D8C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FE0DA-07E1-4465-A768-08F4F3C544DE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667C-9FFA-43C7-BE7A-B3C09EF07CBF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3F5D1-8F35-4E7B-8D42-893806A89971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2247A-3A31-469B-9C4D-DD2C8A220852}" type="datetimeFigureOut">
              <a:rPr lang="es-MX" smtClean="0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93630-F8AB-4D1E-933A-AE87E15833F2}" type="slidenum">
              <a:rPr lang="es-MX" smtClean="0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016DE-99BA-4B30-876B-D75753BFBE83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035F3-FF6E-48D5-A574-59714E53361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0F1FE-8439-417A-98DD-BEAFC05515C2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2761-65DE-4CE9-B63E-82FC5FAC9C53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D0E40-9C88-4076-9616-782685EB905C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F6F3D-02D8-461D-B86E-CCE23B34FFC4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74554-5105-4C23-ADF6-1BC138433AB5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5ED87-A458-4F2B-AEB1-F22C1D7E8FB6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8DB1-1E38-4A39-83C8-411A18847D89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9B93E-3958-4CFB-BAF7-D498E52ED40E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C0EF-47C3-49F3-AA7C-4E9C3685CC9E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DE1A-F5F6-46C2-97A6-675768968F29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MX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82247A-3A31-469B-9C4D-DD2C8A220852}" type="datetimeFigureOut">
              <a:rPr lang="es-MX"/>
              <a:pPr>
                <a:defRPr/>
              </a:pPr>
              <a:t>07/02/2016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193630-F8AB-4D1E-933A-AE87E15833F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mahdinasseri" TargetMode="External"/><Relationship Id="rId4" Type="http://schemas.openxmlformats.org/officeDocument/2006/relationships/hyperlink" Target="http://www.slideshare.net/mahdinasseri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mahdinasseri" TargetMode="External"/><Relationship Id="rId4" Type="http://schemas.openxmlformats.org/officeDocument/2006/relationships/hyperlink" Target="http://www.slideshare.net/mahdinasser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9402"/>
            <a:ext cx="7772400" cy="1470025"/>
          </a:xfrm>
        </p:spPr>
        <p:txBody>
          <a:bodyPr/>
          <a:lstStyle/>
          <a:p>
            <a:r>
              <a:rPr lang="fa-IR" sz="115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 Farhood" pitchFamily="2" charset="-78"/>
              </a:rPr>
              <a:t>سفارشی‌سازی انبوه</a:t>
            </a:r>
            <a:endParaRPr lang="en-US" sz="115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 Farhood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5537"/>
            <a:ext cx="6400800" cy="1752600"/>
          </a:xfrm>
        </p:spPr>
        <p:txBody>
          <a:bodyPr/>
          <a:lstStyle/>
          <a:p>
            <a:r>
              <a:rPr lang="fa-IR" sz="4000" dirty="0" smtClean="0">
                <a:solidFill>
                  <a:srgbClr val="FFC000"/>
                </a:solidFill>
                <a:cs typeface="A Chamran" pitchFamily="2" charset="-78"/>
              </a:rPr>
              <a:t>مدل کسب و کار عکس‌پرینت</a:t>
            </a:r>
            <a:endParaRPr lang="en-US" sz="4000" dirty="0">
              <a:solidFill>
                <a:srgbClr val="FFC000"/>
              </a:solidFill>
              <a:cs typeface="A Chamran" pitchFamily="2" charset="-78"/>
            </a:endParaRPr>
          </a:p>
        </p:txBody>
      </p:sp>
      <p:pic>
        <p:nvPicPr>
          <p:cNvPr id="1026" name="Picture 2" descr="D:\dropbox\Dropbox (axprint)\Logo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0558" y="4351351"/>
            <a:ext cx="2506649" cy="250664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روندهای کاربری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چاپ عکس‌های آنالوگ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ذخیره عکس‌های دیجتال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انتشار آنلاین عکس‌های دیجیتال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به اشتراک‌گذاری عکس‌های دیجیتال</a:t>
            </a:r>
          </a:p>
          <a:p>
            <a:pPr algn="ctr" rtl="1"/>
            <a:r>
              <a:rPr lang="fa-IR" sz="6600" dirty="0" smtClean="0">
                <a:solidFill>
                  <a:srgbClr val="FFC000"/>
                </a:solidFill>
                <a:cs typeface="A Farhood" pitchFamily="2" charset="-78"/>
              </a:rPr>
              <a:t>چاپ اختصاصی عکس‌های دیجتال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سفارشی‌سازی انبوه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rgbClr val="FFC000"/>
                </a:solidFill>
                <a:cs typeface="B Yekan" pitchFamily="2" charset="-78"/>
              </a:rPr>
              <a:t>تلاقی مجدد دو صنعت </a:t>
            </a:r>
          </a:p>
          <a:p>
            <a:pPr algn="ctr" rtl="1"/>
            <a:r>
              <a:rPr lang="fa-IR" sz="3600" dirty="0" smtClean="0">
                <a:solidFill>
                  <a:srgbClr val="FFC000"/>
                </a:solidFill>
                <a:cs typeface="B Yekan" pitchFamily="2" charset="-78"/>
              </a:rPr>
              <a:t>عکس‌های </a:t>
            </a:r>
            <a:r>
              <a:rPr lang="fa-IR" sz="3600" dirty="0" smtClean="0">
                <a:solidFill>
                  <a:srgbClr val="FFC000"/>
                </a:solidFill>
                <a:cs typeface="B Yekan" pitchFamily="2" charset="-78"/>
              </a:rPr>
              <a:t>دیجیتال </a:t>
            </a:r>
            <a:r>
              <a:rPr lang="fa-IR" sz="3600" dirty="0" smtClean="0">
                <a:solidFill>
                  <a:srgbClr val="FFC000"/>
                </a:solidFill>
                <a:cs typeface="B Yekan" pitchFamily="2" charset="-78"/>
              </a:rPr>
              <a:t>و چاپ</a:t>
            </a:r>
            <a:endParaRPr lang="en-US" sz="3600" dirty="0">
              <a:solidFill>
                <a:srgbClr val="FFC000"/>
              </a:solidFill>
              <a:cs typeface="B Yekan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سفارشی‌سازی انبوه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rgbClr val="FFC000"/>
                </a:solidFill>
                <a:cs typeface="B Yekan" pitchFamily="2" charset="-78"/>
              </a:rPr>
              <a:t>تلاقی مجدد دو صنعت </a:t>
            </a:r>
          </a:p>
          <a:p>
            <a:pPr algn="ctr" rtl="1"/>
            <a:r>
              <a:rPr lang="fa-IR" sz="3600" dirty="0" smtClean="0">
                <a:solidFill>
                  <a:srgbClr val="FFC000"/>
                </a:solidFill>
                <a:cs typeface="B Yekan" pitchFamily="2" charset="-78"/>
              </a:rPr>
              <a:t>عکس‌های </a:t>
            </a:r>
            <a:r>
              <a:rPr lang="fa-IR" sz="3600" dirty="0" smtClean="0">
                <a:solidFill>
                  <a:srgbClr val="FFC000"/>
                </a:solidFill>
                <a:cs typeface="B Yekan" pitchFamily="2" charset="-78"/>
              </a:rPr>
              <a:t>دیجیتال </a:t>
            </a:r>
            <a:r>
              <a:rPr lang="fa-IR" sz="3600" dirty="0" smtClean="0">
                <a:solidFill>
                  <a:srgbClr val="FFC000"/>
                </a:solidFill>
                <a:cs typeface="B Yekan" pitchFamily="2" charset="-78"/>
              </a:rPr>
              <a:t>و چاپ</a:t>
            </a:r>
            <a:endParaRPr lang="en-US" sz="3600" dirty="0">
              <a:solidFill>
                <a:srgbClr val="FFC000"/>
              </a:solidFill>
              <a:cs typeface="B Yeka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159260"/>
            <a:ext cx="9143999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11500" dirty="0" smtClean="0">
                <a:cs typeface="A Farhood" pitchFamily="2" charset="-78"/>
              </a:rPr>
              <a:t>عکس‌پرینت</a:t>
            </a:r>
            <a:endParaRPr lang="en-US" sz="11500" dirty="0">
              <a:cs typeface="A Farhood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4192955" y="2512540"/>
            <a:ext cx="74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؟؟؟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322001" y="4082599"/>
            <a:ext cx="74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؟؟؟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867382" y="2524325"/>
            <a:ext cx="723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؟؟؟؟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442090" y="2573268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821369" y="2098599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385D8A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4"/>
          </p:cNvPr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59952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slideshare.net/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cs typeface="Tahoma" pitchFamily="34" charset="0"/>
              </a:rPr>
              <a:t>mahdinasseri</a:t>
            </a:r>
            <a:endParaRPr lang="en-US" sz="4000" dirty="0" smtClean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5178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3200" dirty="0" smtClean="0">
                <a:solidFill>
                  <a:schemeClr val="bg1"/>
                </a:solidFill>
                <a:cs typeface="B Koodak" pitchFamily="2" charset="-78"/>
              </a:rPr>
              <a:t>برای مشاهده اسلایدهای بیشتر</a:t>
            </a:r>
          </a:p>
          <a:p>
            <a:pPr algn="ctr" rtl="1">
              <a:defRPr/>
            </a:pPr>
            <a:r>
              <a:rPr lang="fa-IR" sz="3200" dirty="0" smtClean="0">
                <a:solidFill>
                  <a:schemeClr val="bg1"/>
                </a:solidFill>
                <a:cs typeface="B Koodak" pitchFamily="2" charset="-78"/>
              </a:rPr>
              <a:t>مرا در اسلایدشیر دنبال کنید</a:t>
            </a:r>
            <a:endParaRPr lang="en-US" sz="3200" dirty="0" smtClean="0">
              <a:solidFill>
                <a:schemeClr val="bg1"/>
              </a:solidFill>
              <a:cs typeface="B Koodak" pitchFamily="2" charset="-78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29000" y="609600"/>
            <a:ext cx="2099132" cy="1478644"/>
            <a:chOff x="0" y="0"/>
            <a:chExt cx="748" cy="549"/>
          </a:xfrm>
        </p:grpSpPr>
        <p:sp>
          <p:nvSpPr>
            <p:cNvPr id="8" name="AutoShape 30"/>
            <p:cNvSpPr>
              <a:spLocks/>
            </p:cNvSpPr>
            <p:nvPr/>
          </p:nvSpPr>
          <p:spPr bwMode="auto">
            <a:xfrm>
              <a:off x="0" y="148"/>
              <a:ext cx="748" cy="401"/>
            </a:xfrm>
            <a:custGeom>
              <a:avLst/>
              <a:gdLst>
                <a:gd name="T0" fmla="*/ 20668 w 20701"/>
                <a:gd name="T1" fmla="*/ 37 h 20627"/>
                <a:gd name="T2" fmla="*/ 18371 w 20701"/>
                <a:gd name="T3" fmla="*/ 1837 h 20627"/>
                <a:gd name="T4" fmla="*/ 12570 w 20701"/>
                <a:gd name="T5" fmla="*/ 3637 h 20627"/>
                <a:gd name="T6" fmla="*/ 10515 w 20701"/>
                <a:gd name="T7" fmla="*/ 5437 h 20627"/>
                <a:gd name="T8" fmla="*/ 10262 w 20701"/>
                <a:gd name="T9" fmla="*/ 5874 h 20627"/>
                <a:gd name="T10" fmla="*/ 10187 w 20701"/>
                <a:gd name="T11" fmla="*/ 5662 h 20627"/>
                <a:gd name="T12" fmla="*/ 8132 w 20701"/>
                <a:gd name="T13" fmla="*/ 3862 h 20627"/>
                <a:gd name="T14" fmla="*/ 2331 w 20701"/>
                <a:gd name="T15" fmla="*/ 2062 h 20627"/>
                <a:gd name="T16" fmla="*/ 34 w 20701"/>
                <a:gd name="T17" fmla="*/ 262 h 20627"/>
                <a:gd name="T18" fmla="*/ 4385 w 20701"/>
                <a:gd name="T19" fmla="*/ 7462 h 20627"/>
                <a:gd name="T20" fmla="*/ 5111 w 20701"/>
                <a:gd name="T21" fmla="*/ 18487 h 20627"/>
                <a:gd name="T22" fmla="*/ 8736 w 20701"/>
                <a:gd name="T23" fmla="*/ 20287 h 20627"/>
                <a:gd name="T24" fmla="*/ 10066 w 20701"/>
                <a:gd name="T25" fmla="*/ 17812 h 20627"/>
                <a:gd name="T26" fmla="*/ 10066 w 20701"/>
                <a:gd name="T27" fmla="*/ 9487 h 20627"/>
                <a:gd name="T28" fmla="*/ 10623 w 20701"/>
                <a:gd name="T29" fmla="*/ 9257 h 20627"/>
                <a:gd name="T30" fmla="*/ 10636 w 20701"/>
                <a:gd name="T31" fmla="*/ 9262 h 20627"/>
                <a:gd name="T32" fmla="*/ 10636 w 20701"/>
                <a:gd name="T33" fmla="*/ 17587 h 20627"/>
                <a:gd name="T34" fmla="*/ 11966 w 20701"/>
                <a:gd name="T35" fmla="*/ 20062 h 20627"/>
                <a:gd name="T36" fmla="*/ 15591 w 20701"/>
                <a:gd name="T37" fmla="*/ 18262 h 20627"/>
                <a:gd name="T38" fmla="*/ 16317 w 20701"/>
                <a:gd name="T39" fmla="*/ 7237 h 20627"/>
                <a:gd name="T40" fmla="*/ 20668 w 20701"/>
                <a:gd name="T41" fmla="*/ 37 h 20627"/>
                <a:gd name="T42" fmla="*/ 20668 w 20701"/>
                <a:gd name="T43" fmla="*/ 37 h 20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01" h="20627">
                  <a:moveTo>
                    <a:pt x="20668" y="37"/>
                  </a:moveTo>
                  <a:cubicBezTo>
                    <a:pt x="20668" y="37"/>
                    <a:pt x="20668" y="-413"/>
                    <a:pt x="18371" y="1837"/>
                  </a:cubicBezTo>
                  <a:cubicBezTo>
                    <a:pt x="16075" y="4087"/>
                    <a:pt x="13899" y="3637"/>
                    <a:pt x="12570" y="3637"/>
                  </a:cubicBezTo>
                  <a:cubicBezTo>
                    <a:pt x="11240" y="3637"/>
                    <a:pt x="10757" y="4312"/>
                    <a:pt x="10515" y="5437"/>
                  </a:cubicBezTo>
                  <a:cubicBezTo>
                    <a:pt x="10473" y="5634"/>
                    <a:pt x="10382" y="5775"/>
                    <a:pt x="10262" y="5874"/>
                  </a:cubicBezTo>
                  <a:cubicBezTo>
                    <a:pt x="10230" y="5812"/>
                    <a:pt x="10204" y="5742"/>
                    <a:pt x="10187" y="5662"/>
                  </a:cubicBezTo>
                  <a:cubicBezTo>
                    <a:pt x="9945" y="4537"/>
                    <a:pt x="9462" y="3862"/>
                    <a:pt x="8132" y="3862"/>
                  </a:cubicBezTo>
                  <a:cubicBezTo>
                    <a:pt x="6803" y="3862"/>
                    <a:pt x="4627" y="4312"/>
                    <a:pt x="2331" y="2062"/>
                  </a:cubicBezTo>
                  <a:cubicBezTo>
                    <a:pt x="34" y="-188"/>
                    <a:pt x="34" y="262"/>
                    <a:pt x="34" y="262"/>
                  </a:cubicBezTo>
                  <a:cubicBezTo>
                    <a:pt x="-449" y="3862"/>
                    <a:pt x="4385" y="7462"/>
                    <a:pt x="4385" y="7462"/>
                  </a:cubicBezTo>
                  <a:cubicBezTo>
                    <a:pt x="4385" y="7462"/>
                    <a:pt x="3902" y="15787"/>
                    <a:pt x="5111" y="18487"/>
                  </a:cubicBezTo>
                  <a:cubicBezTo>
                    <a:pt x="6319" y="21187"/>
                    <a:pt x="7890" y="20737"/>
                    <a:pt x="8736" y="20287"/>
                  </a:cubicBezTo>
                  <a:cubicBezTo>
                    <a:pt x="9582" y="19837"/>
                    <a:pt x="10066" y="17812"/>
                    <a:pt x="10066" y="17812"/>
                  </a:cubicBezTo>
                  <a:lnTo>
                    <a:pt x="10066" y="9487"/>
                  </a:lnTo>
                  <a:lnTo>
                    <a:pt x="10623" y="9257"/>
                  </a:lnTo>
                  <a:lnTo>
                    <a:pt x="10636" y="9262"/>
                  </a:lnTo>
                  <a:lnTo>
                    <a:pt x="10636" y="17587"/>
                  </a:lnTo>
                  <a:cubicBezTo>
                    <a:pt x="10636" y="17587"/>
                    <a:pt x="11120" y="19612"/>
                    <a:pt x="11966" y="20062"/>
                  </a:cubicBezTo>
                  <a:cubicBezTo>
                    <a:pt x="12812" y="20512"/>
                    <a:pt x="14383" y="20962"/>
                    <a:pt x="15591" y="18262"/>
                  </a:cubicBezTo>
                  <a:cubicBezTo>
                    <a:pt x="16800" y="15562"/>
                    <a:pt x="16317" y="7237"/>
                    <a:pt x="16317" y="7237"/>
                  </a:cubicBezTo>
                  <a:cubicBezTo>
                    <a:pt x="16317" y="7237"/>
                    <a:pt x="21151" y="3637"/>
                    <a:pt x="20668" y="37"/>
                  </a:cubicBezTo>
                  <a:close/>
                  <a:moveTo>
                    <a:pt x="20668" y="37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1"/>
            <p:cNvSpPr>
              <a:spLocks/>
            </p:cNvSpPr>
            <p:nvPr/>
          </p:nvSpPr>
          <p:spPr bwMode="auto">
            <a:xfrm>
              <a:off x="169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2"/>
            <p:cNvSpPr>
              <a:spLocks/>
            </p:cNvSpPr>
            <p:nvPr/>
          </p:nvSpPr>
          <p:spPr bwMode="auto">
            <a:xfrm>
              <a:off x="392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4446027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مروج کارآفرینی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مدیر توسعه کسب و کار عکس‌پرینت</a:t>
            </a:r>
            <a:endParaRPr lang="fa-IR" sz="1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sz="48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مهدی ناصری</a:t>
            </a:r>
            <a:endParaRPr lang="en-US" sz="4000" b="1" dirty="0">
              <a:solidFill>
                <a:srgbClr val="FFFF00"/>
              </a:solidFill>
              <a:latin typeface="A Rezvan" pitchFamily="2" charset="-78"/>
              <a:cs typeface="B Zar" pitchFamily="2" charset="-78"/>
            </a:endParaRPr>
          </a:p>
        </p:txBody>
      </p:sp>
      <p:pic>
        <p:nvPicPr>
          <p:cNvPr id="15" name="Picture 2" descr="D:\dropbox\Dropbox\work\my 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200" y="5486400"/>
            <a:ext cx="1552435" cy="129501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6096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Elm"/>
                <a:cs typeface="B Elm" pitchFamily="2" charset="-78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Elm"/>
                <a:cs typeface="B Elm" pitchFamily="2" charset="-78"/>
              </a:rPr>
              <a:t>mahdinasseri</a:t>
            </a:r>
            <a:endParaRPr lang="en-US" sz="2000" dirty="0">
              <a:solidFill>
                <a:schemeClr val="bg1"/>
              </a:solidFill>
              <a:latin typeface="Elm"/>
              <a:cs typeface="B Elm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748342" y="4256042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64657" y="4598987"/>
            <a:ext cx="55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؟؟؟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437173" y="5903704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78963" y="1911322"/>
            <a:ext cx="747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؟؟؟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685008" y="2874496"/>
            <a:ext cx="588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96596" y="1911322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چاپ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577607" y="2720608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96596" y="1911322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چاپ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577607" y="2720608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3654426"/>
            <a:ext cx="939590" cy="906477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 rot="21061038">
            <a:off x="2458311" y="383061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3072" y="4348173"/>
            <a:ext cx="939590" cy="906477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 rot="21061038">
            <a:off x="2824451" y="4615301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؟؟؟</a:t>
            </a:r>
          </a:p>
        </p:txBody>
      </p:sp>
      <p:pic>
        <p:nvPicPr>
          <p:cNvPr id="3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525" y="4494225"/>
            <a:ext cx="939590" cy="906477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 rot="21061038">
            <a:off x="2010408" y="4670415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96596" y="1911322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چاپ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577607" y="2720608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3654426"/>
            <a:ext cx="939590" cy="906477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 rot="21061038">
            <a:off x="2326063" y="3830616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نرم‌افزار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3072" y="4348173"/>
            <a:ext cx="939590" cy="906477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 rot="21061038">
            <a:off x="2679379" y="4615301"/>
            <a:ext cx="878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تجهیزات</a:t>
            </a:r>
          </a:p>
        </p:txBody>
      </p:sp>
      <p:pic>
        <p:nvPicPr>
          <p:cNvPr id="3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525" y="4494225"/>
            <a:ext cx="939590" cy="906477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 rot="21061038">
            <a:off x="2059299" y="4670415"/>
            <a:ext cx="490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96596" y="1911322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چاپ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577607" y="2720608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3654426"/>
            <a:ext cx="939590" cy="906477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 rot="21061038">
            <a:off x="2326063" y="3830616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نرم‌افزار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3072" y="4348173"/>
            <a:ext cx="939590" cy="906477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 rot="21061038">
            <a:off x="2679379" y="4615301"/>
            <a:ext cx="878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تجهیزات</a:t>
            </a:r>
          </a:p>
        </p:txBody>
      </p:sp>
      <p:pic>
        <p:nvPicPr>
          <p:cNvPr id="3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525" y="4494225"/>
            <a:ext cx="939590" cy="906477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 rot="21061038">
            <a:off x="2059299" y="4670415"/>
            <a:ext cx="490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7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292" y="1985365"/>
            <a:ext cx="939590" cy="906477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 rot="21061038">
            <a:off x="571571" y="2130778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Dast Nevis" pitchFamily="66" charset="-78"/>
              </a:rPr>
              <a:t>؟؟؟</a:t>
            </a:r>
            <a:endParaRPr lang="en-US" sz="2400" dirty="0">
              <a:cs typeface="Dast Nevis" pitchFamily="66" charset="-78"/>
            </a:endParaRPr>
          </a:p>
        </p:txBody>
      </p:sp>
      <p:pic>
        <p:nvPicPr>
          <p:cNvPr id="3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622" y="2990844"/>
            <a:ext cx="939590" cy="906477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 rot="21061038">
            <a:off x="880919" y="3274796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400" dirty="0" smtClean="0">
                <a:cs typeface="Dast Nevis" pitchFamily="66" charset="-78"/>
              </a:rPr>
              <a:t>؟؟؟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4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518" y="4013208"/>
            <a:ext cx="939590" cy="906477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 rot="21061038">
            <a:off x="638136" y="4297160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1400" dirty="0" smtClean="0">
                <a:cs typeface="Dast Nevis" pitchFamily="66" charset="-78"/>
              </a:rPr>
              <a:t>؟؟؟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96596" y="1911322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چاپ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577607" y="2720608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3654426"/>
            <a:ext cx="939590" cy="906477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 rot="21061038">
            <a:off x="2326063" y="3830616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نرم‌افزار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3072" y="4348173"/>
            <a:ext cx="939590" cy="906477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 rot="21061038">
            <a:off x="2679379" y="4615301"/>
            <a:ext cx="878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تجهیزات</a:t>
            </a:r>
          </a:p>
        </p:txBody>
      </p:sp>
      <p:pic>
        <p:nvPicPr>
          <p:cNvPr id="3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525" y="4494225"/>
            <a:ext cx="939590" cy="906477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 rot="21061038">
            <a:off x="2059299" y="4670415"/>
            <a:ext cx="490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7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292" y="1985365"/>
            <a:ext cx="939590" cy="906477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 rot="21061038">
            <a:off x="550732" y="2130778"/>
            <a:ext cx="712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Dast Nevis" pitchFamily="66" charset="-78"/>
              </a:rPr>
              <a:t>پست</a:t>
            </a:r>
            <a:endParaRPr lang="en-US" sz="2400" dirty="0">
              <a:cs typeface="Dast Nevis" pitchFamily="66" charset="-78"/>
            </a:endParaRPr>
          </a:p>
        </p:txBody>
      </p:sp>
      <p:pic>
        <p:nvPicPr>
          <p:cNvPr id="3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622" y="2990844"/>
            <a:ext cx="939590" cy="906477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 rot="21061038">
            <a:off x="646881" y="3274796"/>
            <a:ext cx="936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400" dirty="0" smtClean="0">
                <a:cs typeface="Dast Nevis" pitchFamily="66" charset="-78"/>
              </a:rPr>
              <a:t>تولیدکنندگان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4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518" y="4013208"/>
            <a:ext cx="939590" cy="906477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 rot="21061038">
            <a:off x="517911" y="4189439"/>
            <a:ext cx="708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1400" dirty="0" smtClean="0">
                <a:cs typeface="Dast Nevis" pitchFamily="66" charset="-78"/>
              </a:rPr>
              <a:t>تامین </a:t>
            </a:r>
          </a:p>
          <a:p>
            <a:pPr algn="ctr" rtl="1"/>
            <a:r>
              <a:rPr lang="fa-IR" sz="1400" dirty="0" smtClean="0">
                <a:cs typeface="Dast Nevis" pitchFamily="66" charset="-78"/>
              </a:rPr>
              <a:t>کنندگان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عکس‌پرینت چیست؟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سرویس آنلاین طراحی و چاپ اختصاصی</a:t>
            </a:r>
            <a:endParaRPr lang="en-US" sz="3200" dirty="0">
              <a:solidFill>
                <a:srgbClr val="FFC000"/>
              </a:solidFill>
              <a:cs typeface="B Yekan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96596" y="1911322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چاپ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577607" y="2720608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3654426"/>
            <a:ext cx="939590" cy="906477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 rot="21061038">
            <a:off x="2326063" y="3830616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نرم‌افزار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3072" y="4348173"/>
            <a:ext cx="939590" cy="906477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 rot="21061038">
            <a:off x="2679379" y="4615301"/>
            <a:ext cx="878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تجهیزات</a:t>
            </a:r>
          </a:p>
        </p:txBody>
      </p:sp>
      <p:pic>
        <p:nvPicPr>
          <p:cNvPr id="3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525" y="4494225"/>
            <a:ext cx="939590" cy="906477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 rot="21061038">
            <a:off x="2059299" y="4670415"/>
            <a:ext cx="490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7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292" y="1985365"/>
            <a:ext cx="939590" cy="906477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 rot="21061038">
            <a:off x="550732" y="2130778"/>
            <a:ext cx="712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Dast Nevis" pitchFamily="66" charset="-78"/>
              </a:rPr>
              <a:t>پست</a:t>
            </a:r>
            <a:endParaRPr lang="en-US" sz="2400" dirty="0">
              <a:cs typeface="Dast Nevis" pitchFamily="66" charset="-78"/>
            </a:endParaRPr>
          </a:p>
        </p:txBody>
      </p:sp>
      <p:pic>
        <p:nvPicPr>
          <p:cNvPr id="3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622" y="2990844"/>
            <a:ext cx="939590" cy="906477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 rot="21061038">
            <a:off x="646881" y="3274796"/>
            <a:ext cx="936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400" dirty="0" smtClean="0">
                <a:cs typeface="Dast Nevis" pitchFamily="66" charset="-78"/>
              </a:rPr>
              <a:t>تولیدکنندگان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4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518" y="4013208"/>
            <a:ext cx="939590" cy="906477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 rot="21061038">
            <a:off x="517911" y="4189439"/>
            <a:ext cx="708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1400" dirty="0" smtClean="0">
                <a:cs typeface="Dast Nevis" pitchFamily="66" charset="-78"/>
              </a:rPr>
              <a:t>تامین </a:t>
            </a:r>
          </a:p>
          <a:p>
            <a:pPr algn="ctr" rtl="1"/>
            <a:r>
              <a:rPr lang="fa-IR" sz="1400" dirty="0" smtClean="0">
                <a:cs typeface="Dast Nevis" pitchFamily="66" charset="-78"/>
              </a:rPr>
              <a:t>کنندگان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4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6090" y="5619780"/>
            <a:ext cx="939590" cy="906477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 rot="21061038">
            <a:off x="2168304" y="5870815"/>
            <a:ext cx="588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4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6486" y="5589615"/>
            <a:ext cx="939590" cy="906477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 rot="21061038">
            <a:off x="1163950" y="5868962"/>
            <a:ext cx="588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؟؟؟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47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4254" y="5656293"/>
            <a:ext cx="939590" cy="906477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 rot="21061038">
            <a:off x="3361746" y="5951028"/>
            <a:ext cx="55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؟؟؟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Dropbox\work\slides\Blank-Business-Model-Canv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1666"/>
            <a:ext cx="9144000" cy="5626334"/>
          </a:xfrm>
          <a:prstGeom prst="rect">
            <a:avLst/>
          </a:prstGeom>
          <a:noFill/>
        </p:spPr>
      </p:pic>
      <p:pic>
        <p:nvPicPr>
          <p:cNvPr id="2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3040" y="2004993"/>
            <a:ext cx="1589566" cy="153354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59175" y="422896"/>
            <a:ext cx="548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atin typeface="A  Duel" pitchFamily="2" charset="-78"/>
                <a:cs typeface="A Chamran" pitchFamily="2" charset="-78"/>
              </a:rPr>
              <a:t>بوم مدل کسب و کار عکس‌پرینت</a:t>
            </a:r>
            <a:endParaRPr lang="en-US" sz="2800" dirty="0">
              <a:latin typeface="A  Duel" pitchFamily="2" charset="-78"/>
              <a:cs typeface="A Chamran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 rot="21061038">
            <a:off x="7769598" y="2216549"/>
            <a:ext cx="9188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کاربران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انبوه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اینترنت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8111" y="2370123"/>
            <a:ext cx="939590" cy="90647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21061038">
            <a:off x="6327475" y="2573268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تخفیفات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0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7390" y="1895454"/>
            <a:ext cx="939590" cy="90647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061038">
            <a:off x="5796522" y="2098599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ارجاع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12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3589" y="4343940"/>
            <a:ext cx="939590" cy="906477"/>
          </a:xfrm>
          <a:prstGeom prst="rect">
            <a:avLst/>
          </a:prstGeom>
          <a:noFill/>
        </p:spPr>
      </p:pic>
      <p:pic>
        <p:nvPicPr>
          <p:cNvPr id="1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4364" y="4013208"/>
            <a:ext cx="939590" cy="906477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21061038">
            <a:off x="5640941" y="4256042"/>
            <a:ext cx="803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sp>
        <p:nvSpPr>
          <p:cNvPr id="15" name="Rectangle 14"/>
          <p:cNvSpPr/>
          <p:nvPr/>
        </p:nvSpPr>
        <p:spPr>
          <a:xfrm rot="21061038">
            <a:off x="6504545" y="4460488"/>
            <a:ext cx="670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مراجعه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فیزیکی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16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2233" y="2041506"/>
            <a:ext cx="1589566" cy="1533546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 rot="21061038">
            <a:off x="3998189" y="2297097"/>
            <a:ext cx="1136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شخصی</a:t>
            </a:r>
          </a:p>
          <a:p>
            <a:pPr algn="ctr" rtl="1"/>
            <a:r>
              <a:rPr lang="fa-IR" sz="2800" dirty="0" smtClean="0">
                <a:cs typeface="Dast Nevis" pitchFamily="66" charset="-78"/>
              </a:rPr>
              <a:t>سازی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18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79" y="3611565"/>
            <a:ext cx="1589566" cy="153354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 rot="21061038">
            <a:off x="4265895" y="4082599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dirty="0" smtClean="0">
                <a:cs typeface="Dast Nevis" pitchFamily="66" charset="-78"/>
              </a:rPr>
              <a:t>کیفیت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3769" y="5625417"/>
            <a:ext cx="939590" cy="906477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 rot="21061038">
            <a:off x="6338556" y="5749816"/>
            <a:ext cx="78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فروش</a:t>
            </a:r>
          </a:p>
          <a:p>
            <a:pPr algn="r" rtl="1"/>
            <a:r>
              <a:rPr lang="fa-IR" sz="2000" dirty="0" smtClean="0">
                <a:cs typeface="Dast Nevis" pitchFamily="66" charset="-78"/>
              </a:rPr>
              <a:t>مستقیم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1749402"/>
            <a:ext cx="939590" cy="906477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 rot="21061038">
            <a:off x="2396596" y="1911322"/>
            <a:ext cx="712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Dast Nevis" pitchFamily="66" charset="-78"/>
              </a:rPr>
              <a:t>چاپ</a:t>
            </a:r>
            <a:endParaRPr lang="en-US" sz="2800" dirty="0">
              <a:cs typeface="Dast Nevis" pitchFamily="66" charset="-78"/>
            </a:endParaRPr>
          </a:p>
        </p:txBody>
      </p:sp>
      <p:pic>
        <p:nvPicPr>
          <p:cNvPr id="2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3630" y="2613716"/>
            <a:ext cx="939590" cy="906477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 rot="21061038">
            <a:off x="2577607" y="2720608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2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1429" y="3654426"/>
            <a:ext cx="939590" cy="906477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 rot="21061038">
            <a:off x="2326063" y="3830616"/>
            <a:ext cx="853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نرم‌افزار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3072" y="4348173"/>
            <a:ext cx="939590" cy="906477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 rot="21061038">
            <a:off x="2679379" y="4615301"/>
            <a:ext cx="878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تجهیزات</a:t>
            </a:r>
          </a:p>
        </p:txBody>
      </p:sp>
      <p:pic>
        <p:nvPicPr>
          <p:cNvPr id="3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525" y="4494225"/>
            <a:ext cx="939590" cy="906477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 rot="21061038">
            <a:off x="2059299" y="4670415"/>
            <a:ext cx="490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cs typeface="Dast Nevis" pitchFamily="66" charset="-78"/>
              </a:rPr>
              <a:t>تیم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37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292" y="1985365"/>
            <a:ext cx="939590" cy="906477"/>
          </a:xfrm>
          <a:prstGeom prst="rect">
            <a:avLst/>
          </a:prstGeom>
          <a:noFill/>
        </p:spPr>
      </p:pic>
      <p:sp>
        <p:nvSpPr>
          <p:cNvPr id="38" name="Rectangle 37"/>
          <p:cNvSpPr/>
          <p:nvPr/>
        </p:nvSpPr>
        <p:spPr>
          <a:xfrm rot="21061038">
            <a:off x="550732" y="2130778"/>
            <a:ext cx="712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Dast Nevis" pitchFamily="66" charset="-78"/>
              </a:rPr>
              <a:t>پست</a:t>
            </a:r>
            <a:endParaRPr lang="en-US" sz="2400" dirty="0">
              <a:cs typeface="Dast Nevis" pitchFamily="66" charset="-78"/>
            </a:endParaRPr>
          </a:p>
        </p:txBody>
      </p:sp>
      <p:pic>
        <p:nvPicPr>
          <p:cNvPr id="39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622" y="2990844"/>
            <a:ext cx="939590" cy="906477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 rot="21061038">
            <a:off x="646881" y="3274796"/>
            <a:ext cx="936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400" dirty="0" smtClean="0">
                <a:cs typeface="Dast Nevis" pitchFamily="66" charset="-78"/>
              </a:rPr>
              <a:t>تولیدکنندگان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41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518" y="4013208"/>
            <a:ext cx="939590" cy="906477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 rot="21061038">
            <a:off x="517911" y="4189439"/>
            <a:ext cx="708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1400" dirty="0" smtClean="0">
                <a:cs typeface="Dast Nevis" pitchFamily="66" charset="-78"/>
              </a:rPr>
              <a:t>تامین </a:t>
            </a:r>
          </a:p>
          <a:p>
            <a:pPr algn="ctr" rtl="1"/>
            <a:r>
              <a:rPr lang="fa-IR" sz="1400" dirty="0" smtClean="0">
                <a:cs typeface="Dast Nevis" pitchFamily="66" charset="-78"/>
              </a:rPr>
              <a:t>کنندگان</a:t>
            </a:r>
            <a:endParaRPr lang="en-US" sz="1400" dirty="0">
              <a:cs typeface="Dast Nevis" pitchFamily="66" charset="-78"/>
            </a:endParaRPr>
          </a:p>
        </p:txBody>
      </p:sp>
      <p:pic>
        <p:nvPicPr>
          <p:cNvPr id="43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6090" y="5619780"/>
            <a:ext cx="939590" cy="906477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 rot="21061038">
            <a:off x="2046476" y="5716927"/>
            <a:ext cx="8322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خرید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مواد اولیه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45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6486" y="5589615"/>
            <a:ext cx="939590" cy="906477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 rot="21061038">
            <a:off x="1056549" y="5715074"/>
            <a:ext cx="803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000" dirty="0" smtClean="0">
                <a:cs typeface="Dast Nevis" pitchFamily="66" charset="-78"/>
              </a:rPr>
              <a:t>توسعه </a:t>
            </a:r>
          </a:p>
          <a:p>
            <a:pPr algn="ctr" rtl="1"/>
            <a:r>
              <a:rPr lang="fa-IR" sz="2000" dirty="0" smtClean="0">
                <a:cs typeface="Dast Nevis" pitchFamily="66" charset="-78"/>
              </a:rPr>
              <a:t>وبسایت</a:t>
            </a:r>
            <a:endParaRPr lang="en-US" sz="2000" dirty="0">
              <a:cs typeface="Dast Nevis" pitchFamily="66" charset="-78"/>
            </a:endParaRPr>
          </a:p>
        </p:txBody>
      </p:sp>
      <p:pic>
        <p:nvPicPr>
          <p:cNvPr id="47" name="Picture 9" descr="C:\Documents and Settings\Administrator\Desktop\large-Blank-sticky-note-166.6-909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94254" y="5656293"/>
            <a:ext cx="939590" cy="906477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 rot="21061038">
            <a:off x="3147745" y="5812529"/>
            <a:ext cx="978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dirty="0" smtClean="0">
                <a:cs typeface="Dast Nevis" pitchFamily="66" charset="-78"/>
              </a:rPr>
              <a:t>نگهداری</a:t>
            </a:r>
          </a:p>
          <a:p>
            <a:pPr algn="ctr" rtl="1"/>
            <a:r>
              <a:rPr lang="fa-IR" dirty="0" smtClean="0">
                <a:cs typeface="Dast Nevis" pitchFamily="66" charset="-78"/>
              </a:rPr>
              <a:t>تجهیزات</a:t>
            </a:r>
            <a:endParaRPr lang="en-US" dirty="0">
              <a:cs typeface="Dast Nevis" pitchFamily="66" charset="-78"/>
            </a:endParaRPr>
          </a:p>
        </p:txBody>
      </p:sp>
      <p:pic>
        <p:nvPicPr>
          <p:cNvPr id="2" name="Picture 2" descr="D:\dropbox\Dropbox (axprint)\Logo\logo-axprint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79" y="1"/>
            <a:ext cx="2044728" cy="1229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385D8A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4"/>
          </p:cNvPr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59952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  <a:cs typeface="Tahoma" pitchFamily="34" charset="0"/>
              </a:rPr>
              <a:t>slideshare.net/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cs typeface="Tahoma" pitchFamily="34" charset="0"/>
              </a:rPr>
              <a:t>mahdinasseri</a:t>
            </a:r>
            <a:endParaRPr lang="en-US" sz="4000" dirty="0" smtClean="0">
              <a:solidFill>
                <a:schemeClr val="bg1"/>
              </a:solidFill>
              <a:latin typeface="+mj-lt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5178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3200" dirty="0" smtClean="0">
                <a:solidFill>
                  <a:schemeClr val="bg1"/>
                </a:solidFill>
                <a:cs typeface="B Koodak" pitchFamily="2" charset="-78"/>
              </a:rPr>
              <a:t>برای مشاهده اسلایدهای بیشتر</a:t>
            </a:r>
          </a:p>
          <a:p>
            <a:pPr algn="ctr" rtl="1">
              <a:defRPr/>
            </a:pPr>
            <a:r>
              <a:rPr lang="fa-IR" sz="3200" dirty="0" smtClean="0">
                <a:solidFill>
                  <a:schemeClr val="bg1"/>
                </a:solidFill>
                <a:cs typeface="B Koodak" pitchFamily="2" charset="-78"/>
              </a:rPr>
              <a:t>مرا در اسلایدشیر دنبال کنید</a:t>
            </a:r>
            <a:endParaRPr lang="en-US" sz="3200" dirty="0" smtClean="0">
              <a:solidFill>
                <a:schemeClr val="bg1"/>
              </a:solidFill>
              <a:cs typeface="B Koodak" pitchFamily="2" charset="-78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29000" y="609600"/>
            <a:ext cx="2099132" cy="1478644"/>
            <a:chOff x="0" y="0"/>
            <a:chExt cx="748" cy="549"/>
          </a:xfrm>
        </p:grpSpPr>
        <p:sp>
          <p:nvSpPr>
            <p:cNvPr id="8" name="AutoShape 30"/>
            <p:cNvSpPr>
              <a:spLocks/>
            </p:cNvSpPr>
            <p:nvPr/>
          </p:nvSpPr>
          <p:spPr bwMode="auto">
            <a:xfrm>
              <a:off x="0" y="148"/>
              <a:ext cx="748" cy="401"/>
            </a:xfrm>
            <a:custGeom>
              <a:avLst/>
              <a:gdLst>
                <a:gd name="T0" fmla="*/ 20668 w 20701"/>
                <a:gd name="T1" fmla="*/ 37 h 20627"/>
                <a:gd name="T2" fmla="*/ 18371 w 20701"/>
                <a:gd name="T3" fmla="*/ 1837 h 20627"/>
                <a:gd name="T4" fmla="*/ 12570 w 20701"/>
                <a:gd name="T5" fmla="*/ 3637 h 20627"/>
                <a:gd name="T6" fmla="*/ 10515 w 20701"/>
                <a:gd name="T7" fmla="*/ 5437 h 20627"/>
                <a:gd name="T8" fmla="*/ 10262 w 20701"/>
                <a:gd name="T9" fmla="*/ 5874 h 20627"/>
                <a:gd name="T10" fmla="*/ 10187 w 20701"/>
                <a:gd name="T11" fmla="*/ 5662 h 20627"/>
                <a:gd name="T12" fmla="*/ 8132 w 20701"/>
                <a:gd name="T13" fmla="*/ 3862 h 20627"/>
                <a:gd name="T14" fmla="*/ 2331 w 20701"/>
                <a:gd name="T15" fmla="*/ 2062 h 20627"/>
                <a:gd name="T16" fmla="*/ 34 w 20701"/>
                <a:gd name="T17" fmla="*/ 262 h 20627"/>
                <a:gd name="T18" fmla="*/ 4385 w 20701"/>
                <a:gd name="T19" fmla="*/ 7462 h 20627"/>
                <a:gd name="T20" fmla="*/ 5111 w 20701"/>
                <a:gd name="T21" fmla="*/ 18487 h 20627"/>
                <a:gd name="T22" fmla="*/ 8736 w 20701"/>
                <a:gd name="T23" fmla="*/ 20287 h 20627"/>
                <a:gd name="T24" fmla="*/ 10066 w 20701"/>
                <a:gd name="T25" fmla="*/ 17812 h 20627"/>
                <a:gd name="T26" fmla="*/ 10066 w 20701"/>
                <a:gd name="T27" fmla="*/ 9487 h 20627"/>
                <a:gd name="T28" fmla="*/ 10623 w 20701"/>
                <a:gd name="T29" fmla="*/ 9257 h 20627"/>
                <a:gd name="T30" fmla="*/ 10636 w 20701"/>
                <a:gd name="T31" fmla="*/ 9262 h 20627"/>
                <a:gd name="T32" fmla="*/ 10636 w 20701"/>
                <a:gd name="T33" fmla="*/ 17587 h 20627"/>
                <a:gd name="T34" fmla="*/ 11966 w 20701"/>
                <a:gd name="T35" fmla="*/ 20062 h 20627"/>
                <a:gd name="T36" fmla="*/ 15591 w 20701"/>
                <a:gd name="T37" fmla="*/ 18262 h 20627"/>
                <a:gd name="T38" fmla="*/ 16317 w 20701"/>
                <a:gd name="T39" fmla="*/ 7237 h 20627"/>
                <a:gd name="T40" fmla="*/ 20668 w 20701"/>
                <a:gd name="T41" fmla="*/ 37 h 20627"/>
                <a:gd name="T42" fmla="*/ 20668 w 20701"/>
                <a:gd name="T43" fmla="*/ 37 h 20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01" h="20627">
                  <a:moveTo>
                    <a:pt x="20668" y="37"/>
                  </a:moveTo>
                  <a:cubicBezTo>
                    <a:pt x="20668" y="37"/>
                    <a:pt x="20668" y="-413"/>
                    <a:pt x="18371" y="1837"/>
                  </a:cubicBezTo>
                  <a:cubicBezTo>
                    <a:pt x="16075" y="4087"/>
                    <a:pt x="13899" y="3637"/>
                    <a:pt x="12570" y="3637"/>
                  </a:cubicBezTo>
                  <a:cubicBezTo>
                    <a:pt x="11240" y="3637"/>
                    <a:pt x="10757" y="4312"/>
                    <a:pt x="10515" y="5437"/>
                  </a:cubicBezTo>
                  <a:cubicBezTo>
                    <a:pt x="10473" y="5634"/>
                    <a:pt x="10382" y="5775"/>
                    <a:pt x="10262" y="5874"/>
                  </a:cubicBezTo>
                  <a:cubicBezTo>
                    <a:pt x="10230" y="5812"/>
                    <a:pt x="10204" y="5742"/>
                    <a:pt x="10187" y="5662"/>
                  </a:cubicBezTo>
                  <a:cubicBezTo>
                    <a:pt x="9945" y="4537"/>
                    <a:pt x="9462" y="3862"/>
                    <a:pt x="8132" y="3862"/>
                  </a:cubicBezTo>
                  <a:cubicBezTo>
                    <a:pt x="6803" y="3862"/>
                    <a:pt x="4627" y="4312"/>
                    <a:pt x="2331" y="2062"/>
                  </a:cubicBezTo>
                  <a:cubicBezTo>
                    <a:pt x="34" y="-188"/>
                    <a:pt x="34" y="262"/>
                    <a:pt x="34" y="262"/>
                  </a:cubicBezTo>
                  <a:cubicBezTo>
                    <a:pt x="-449" y="3862"/>
                    <a:pt x="4385" y="7462"/>
                    <a:pt x="4385" y="7462"/>
                  </a:cubicBezTo>
                  <a:cubicBezTo>
                    <a:pt x="4385" y="7462"/>
                    <a:pt x="3902" y="15787"/>
                    <a:pt x="5111" y="18487"/>
                  </a:cubicBezTo>
                  <a:cubicBezTo>
                    <a:pt x="6319" y="21187"/>
                    <a:pt x="7890" y="20737"/>
                    <a:pt x="8736" y="20287"/>
                  </a:cubicBezTo>
                  <a:cubicBezTo>
                    <a:pt x="9582" y="19837"/>
                    <a:pt x="10066" y="17812"/>
                    <a:pt x="10066" y="17812"/>
                  </a:cubicBezTo>
                  <a:lnTo>
                    <a:pt x="10066" y="9487"/>
                  </a:lnTo>
                  <a:lnTo>
                    <a:pt x="10623" y="9257"/>
                  </a:lnTo>
                  <a:lnTo>
                    <a:pt x="10636" y="9262"/>
                  </a:lnTo>
                  <a:lnTo>
                    <a:pt x="10636" y="17587"/>
                  </a:lnTo>
                  <a:cubicBezTo>
                    <a:pt x="10636" y="17587"/>
                    <a:pt x="11120" y="19612"/>
                    <a:pt x="11966" y="20062"/>
                  </a:cubicBezTo>
                  <a:cubicBezTo>
                    <a:pt x="12812" y="20512"/>
                    <a:pt x="14383" y="20962"/>
                    <a:pt x="15591" y="18262"/>
                  </a:cubicBezTo>
                  <a:cubicBezTo>
                    <a:pt x="16800" y="15562"/>
                    <a:pt x="16317" y="7237"/>
                    <a:pt x="16317" y="7237"/>
                  </a:cubicBezTo>
                  <a:cubicBezTo>
                    <a:pt x="16317" y="7237"/>
                    <a:pt x="21151" y="3637"/>
                    <a:pt x="20668" y="37"/>
                  </a:cubicBezTo>
                  <a:close/>
                  <a:moveTo>
                    <a:pt x="20668" y="37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1"/>
            <p:cNvSpPr>
              <a:spLocks/>
            </p:cNvSpPr>
            <p:nvPr/>
          </p:nvSpPr>
          <p:spPr bwMode="auto">
            <a:xfrm>
              <a:off x="169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2"/>
            <p:cNvSpPr>
              <a:spLocks/>
            </p:cNvSpPr>
            <p:nvPr/>
          </p:nvSpPr>
          <p:spPr bwMode="auto">
            <a:xfrm>
              <a:off x="392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4446027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مروج کارآفرینی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مدیر توسعه کسب و کار عکس‌پرینت</a:t>
            </a:r>
            <a:endParaRPr lang="fa-IR" sz="1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sz="48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مهدی ناصری</a:t>
            </a:r>
            <a:endParaRPr lang="en-US" sz="4000" b="1" dirty="0">
              <a:solidFill>
                <a:srgbClr val="FFFF00"/>
              </a:solidFill>
              <a:latin typeface="A Rezvan" pitchFamily="2" charset="-78"/>
              <a:cs typeface="B Zar" pitchFamily="2" charset="-78"/>
            </a:endParaRPr>
          </a:p>
        </p:txBody>
      </p:sp>
      <p:pic>
        <p:nvPicPr>
          <p:cNvPr id="15" name="Picture 2" descr="D:\dropbox\Dropbox\work\my 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200" y="5486400"/>
            <a:ext cx="1552435" cy="129501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6096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Elm"/>
                <a:cs typeface="B Elm" pitchFamily="2" charset="-78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Elm"/>
                <a:cs typeface="B Elm" pitchFamily="2" charset="-78"/>
              </a:rPr>
              <a:t>mahdinasseri</a:t>
            </a:r>
            <a:endParaRPr lang="en-US" sz="2000" dirty="0">
              <a:solidFill>
                <a:schemeClr val="bg1"/>
              </a:solidFill>
              <a:latin typeface="Elm"/>
              <a:cs typeface="B Elm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صنعت عکس دیجیتال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rgbClr val="FFC000"/>
                </a:solidFill>
                <a:cs typeface="B Yekan" pitchFamily="2" charset="-78"/>
              </a:rPr>
              <a:t>بزرگ‌ترین صنعت در حوزه چندرسانه‌ای</a:t>
            </a:r>
            <a:endParaRPr lang="en-US" sz="2800" dirty="0">
              <a:solidFill>
                <a:srgbClr val="FFC000"/>
              </a:solidFill>
              <a:cs typeface="B Yekan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صنعت چاپ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800" dirty="0" smtClean="0">
                <a:solidFill>
                  <a:srgbClr val="FFC000"/>
                </a:solidFill>
                <a:cs typeface="B Yekan" pitchFamily="2" charset="-78"/>
              </a:rPr>
              <a:t>تولید انبوه</a:t>
            </a:r>
            <a:endParaRPr lang="en-US" sz="4800" dirty="0">
              <a:solidFill>
                <a:srgbClr val="FFC000"/>
              </a:solidFill>
              <a:cs typeface="B Yekan" pitchFamily="2" charset="-78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روندهای کاربری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چاپ عکس‌های آنالوگ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روندهای کاربری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چاپ عکس‌های آنالوگ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ذخیره عکس‌های دیجتال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روندهای کاربری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چاپ عکس‌های آنالوگ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ذخیره عکس‌های دیجتال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انتشار آنلاین عکس‌های دیجیتال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7285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60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A Chamran" pitchFamily="2" charset="-78"/>
              </a:rPr>
              <a:t>روندهای کاربری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cs typeface="A Chamr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464946"/>
            <a:ext cx="91439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چاپ عکس‌های آنالوگ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ذخیره عکس‌های دیجتال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انتشار آنلاین عکس‌های دیجیتال</a:t>
            </a:r>
          </a:p>
          <a:p>
            <a:pPr algn="ctr" rtl="1"/>
            <a:r>
              <a:rPr lang="fa-IR" sz="3200" dirty="0" smtClean="0">
                <a:solidFill>
                  <a:srgbClr val="FFC000"/>
                </a:solidFill>
                <a:cs typeface="B Yekan" pitchFamily="2" charset="-78"/>
              </a:rPr>
              <a:t>به اشتراک‌گذاری عکس‌های دیجیتال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5429</TotalTime>
  <Words>539</Words>
  <Application>Microsoft Office PowerPoint</Application>
  <PresentationFormat>On-screen Show (4:3)</PresentationFormat>
  <Paragraphs>343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Calibri</vt:lpstr>
      <vt:lpstr>A Farhood</vt:lpstr>
      <vt:lpstr>A Chamran</vt:lpstr>
      <vt:lpstr>Tahoma</vt:lpstr>
      <vt:lpstr>B Koodak</vt:lpstr>
      <vt:lpstr>Iranian Sans</vt:lpstr>
      <vt:lpstr>A Rezvan</vt:lpstr>
      <vt:lpstr>B Zar</vt:lpstr>
      <vt:lpstr>Elm</vt:lpstr>
      <vt:lpstr>B Elm</vt:lpstr>
      <vt:lpstr>B Yekan</vt:lpstr>
      <vt:lpstr>A  Duel</vt:lpstr>
      <vt:lpstr>Dast Nevis</vt:lpstr>
      <vt:lpstr>Office Theme</vt:lpstr>
      <vt:lpstr>سفارشی‌سازی انبوه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César Salazar</dc:creator>
  <cp:lastModifiedBy>NPSoft</cp:lastModifiedBy>
  <cp:revision>230</cp:revision>
  <dcterms:created xsi:type="dcterms:W3CDTF">2008-03-04T14:53:33Z</dcterms:created>
  <dcterms:modified xsi:type="dcterms:W3CDTF">2016-02-07T19:24:30Z</dcterms:modified>
</cp:coreProperties>
</file>