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80" r:id="rId4"/>
    <p:sldId id="275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9" r:id="rId19"/>
    <p:sldId id="277" r:id="rId20"/>
    <p:sldId id="28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274"/>
    <a:srgbClr val="996633"/>
    <a:srgbClr val="339933"/>
    <a:srgbClr val="333300"/>
    <a:srgbClr val="CC6600"/>
    <a:srgbClr val="721C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A162-B5F4-4080-996B-06BC5E4E970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52EB-ED6E-4282-950C-088D03FFD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664CC-5FD1-452E-AF1E-1710C4A21A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52EB-ED6E-4282-950C-088D03FFD41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60AF-CD7B-4A78-B030-30AC099BFB60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0E5A-A108-4BF2-B9C7-2C91F94A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arya.ir/?p=521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lideshare.net/mahdinasseri" TargetMode="External"/><Relationship Id="rId5" Type="http://schemas.openxmlformats.org/officeDocument/2006/relationships/hyperlink" Target="http://about.me/mahdi.nasseri" TargetMode="External"/><Relationship Id="rId4" Type="http://schemas.openxmlformats.org/officeDocument/2006/relationships/hyperlink" Target="http://blog.mnasseri.i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7086600" y="3200401"/>
            <a:ext cx="2057400" cy="3657600"/>
          </a:xfrm>
          <a:custGeom>
            <a:avLst/>
            <a:gdLst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402006 w 3753134"/>
              <a:gd name="connsiteY56" fmla="*/ 914400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1534 w 3753134"/>
              <a:gd name="connsiteY54" fmla="*/ 1186218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53134" h="5977719">
                <a:moveTo>
                  <a:pt x="1160059" y="136478"/>
                </a:moveTo>
                <a:lnTo>
                  <a:pt x="982638" y="259308"/>
                </a:lnTo>
                <a:lnTo>
                  <a:pt x="832513" y="655093"/>
                </a:lnTo>
                <a:lnTo>
                  <a:pt x="873456" y="859809"/>
                </a:lnTo>
                <a:lnTo>
                  <a:pt x="982638" y="1050878"/>
                </a:lnTo>
                <a:lnTo>
                  <a:pt x="996286" y="1132764"/>
                </a:lnTo>
                <a:lnTo>
                  <a:pt x="1091821" y="1364776"/>
                </a:lnTo>
                <a:lnTo>
                  <a:pt x="1173707" y="1583140"/>
                </a:lnTo>
                <a:lnTo>
                  <a:pt x="1323833" y="1787857"/>
                </a:lnTo>
                <a:lnTo>
                  <a:pt x="1269241" y="1937982"/>
                </a:lnTo>
                <a:lnTo>
                  <a:pt x="1050877" y="2169994"/>
                </a:lnTo>
                <a:lnTo>
                  <a:pt x="832513" y="2210937"/>
                </a:lnTo>
                <a:lnTo>
                  <a:pt x="614149" y="2279176"/>
                </a:lnTo>
                <a:lnTo>
                  <a:pt x="423080" y="2429302"/>
                </a:lnTo>
                <a:lnTo>
                  <a:pt x="259307" y="2593075"/>
                </a:lnTo>
                <a:lnTo>
                  <a:pt x="109182" y="2797791"/>
                </a:lnTo>
                <a:lnTo>
                  <a:pt x="122830" y="3002508"/>
                </a:lnTo>
                <a:lnTo>
                  <a:pt x="122830" y="3193576"/>
                </a:lnTo>
                <a:lnTo>
                  <a:pt x="68238" y="3398293"/>
                </a:lnTo>
                <a:lnTo>
                  <a:pt x="0" y="3698543"/>
                </a:lnTo>
                <a:lnTo>
                  <a:pt x="0" y="3944203"/>
                </a:lnTo>
                <a:lnTo>
                  <a:pt x="27295" y="4353636"/>
                </a:lnTo>
                <a:lnTo>
                  <a:pt x="68238" y="4640239"/>
                </a:lnTo>
                <a:lnTo>
                  <a:pt x="109182" y="4817660"/>
                </a:lnTo>
                <a:lnTo>
                  <a:pt x="163773" y="4981433"/>
                </a:lnTo>
                <a:lnTo>
                  <a:pt x="341194" y="5076967"/>
                </a:lnTo>
                <a:lnTo>
                  <a:pt x="464024" y="5117911"/>
                </a:lnTo>
                <a:lnTo>
                  <a:pt x="300250" y="5390866"/>
                </a:lnTo>
                <a:lnTo>
                  <a:pt x="163773" y="5732060"/>
                </a:lnTo>
                <a:lnTo>
                  <a:pt x="54591" y="5977719"/>
                </a:lnTo>
                <a:lnTo>
                  <a:pt x="3521122" y="5977719"/>
                </a:lnTo>
                <a:lnTo>
                  <a:pt x="3302758" y="5500048"/>
                </a:lnTo>
                <a:lnTo>
                  <a:pt x="3357349" y="5322627"/>
                </a:lnTo>
                <a:lnTo>
                  <a:pt x="3357349" y="5131558"/>
                </a:lnTo>
                <a:lnTo>
                  <a:pt x="3384644" y="4872251"/>
                </a:lnTo>
                <a:lnTo>
                  <a:pt x="3698543" y="4476466"/>
                </a:lnTo>
                <a:lnTo>
                  <a:pt x="3753134" y="3930555"/>
                </a:lnTo>
                <a:lnTo>
                  <a:pt x="3698543" y="3807725"/>
                </a:lnTo>
                <a:lnTo>
                  <a:pt x="3725838" y="3316406"/>
                </a:lnTo>
                <a:lnTo>
                  <a:pt x="3698543" y="2811439"/>
                </a:lnTo>
                <a:lnTo>
                  <a:pt x="3698543" y="2606722"/>
                </a:lnTo>
                <a:lnTo>
                  <a:pt x="3534770" y="2333767"/>
                </a:lnTo>
                <a:lnTo>
                  <a:pt x="3330053" y="2183642"/>
                </a:lnTo>
                <a:lnTo>
                  <a:pt x="3179928" y="2129051"/>
                </a:lnTo>
                <a:lnTo>
                  <a:pt x="3029803" y="2033517"/>
                </a:lnTo>
                <a:lnTo>
                  <a:pt x="2893325" y="2088108"/>
                </a:lnTo>
                <a:lnTo>
                  <a:pt x="2661313" y="2019869"/>
                </a:lnTo>
                <a:lnTo>
                  <a:pt x="2606722" y="1937982"/>
                </a:lnTo>
                <a:lnTo>
                  <a:pt x="2634018" y="1746914"/>
                </a:lnTo>
                <a:lnTo>
                  <a:pt x="2442949" y="1624084"/>
                </a:lnTo>
                <a:lnTo>
                  <a:pt x="2292824" y="1555845"/>
                </a:lnTo>
                <a:lnTo>
                  <a:pt x="2251880" y="1569493"/>
                </a:lnTo>
                <a:lnTo>
                  <a:pt x="2251880" y="1269242"/>
                </a:lnTo>
                <a:lnTo>
                  <a:pt x="2333767" y="1269242"/>
                </a:lnTo>
                <a:lnTo>
                  <a:pt x="2381534" y="1186218"/>
                </a:lnTo>
                <a:lnTo>
                  <a:pt x="2381534" y="1110018"/>
                </a:lnTo>
                <a:lnTo>
                  <a:pt x="2381534" y="957618"/>
                </a:lnTo>
                <a:lnTo>
                  <a:pt x="2320119" y="859809"/>
                </a:lnTo>
                <a:lnTo>
                  <a:pt x="2279176" y="818866"/>
                </a:lnTo>
                <a:lnTo>
                  <a:pt x="2292824" y="573206"/>
                </a:lnTo>
                <a:lnTo>
                  <a:pt x="2169994" y="341194"/>
                </a:lnTo>
                <a:lnTo>
                  <a:pt x="1992573" y="122830"/>
                </a:lnTo>
                <a:lnTo>
                  <a:pt x="1719618" y="0"/>
                </a:lnTo>
                <a:lnTo>
                  <a:pt x="1473958" y="0"/>
                </a:lnTo>
                <a:lnTo>
                  <a:pt x="1255594" y="95534"/>
                </a:lnTo>
                <a:lnTo>
                  <a:pt x="1160059" y="13647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57200" y="566027"/>
            <a:ext cx="900111" cy="2329573"/>
          </a:xfrm>
          <a:custGeom>
            <a:avLst/>
            <a:gdLst>
              <a:gd name="T0" fmla="*/ 2147483647 w 378"/>
              <a:gd name="T1" fmla="*/ 2147483647 h 1225"/>
              <a:gd name="T2" fmla="*/ 2147483647 w 378"/>
              <a:gd name="T3" fmla="*/ 0 h 1225"/>
              <a:gd name="T4" fmla="*/ 2147483647 w 378"/>
              <a:gd name="T5" fmla="*/ 2147483647 h 1225"/>
              <a:gd name="T6" fmla="*/ 2147483647 w 378"/>
              <a:gd name="T7" fmla="*/ 2147483647 h 1225"/>
              <a:gd name="T8" fmla="*/ 2147483647 w 378"/>
              <a:gd name="T9" fmla="*/ 2147483647 h 1225"/>
              <a:gd name="T10" fmla="*/ 2147483647 w 378"/>
              <a:gd name="T11" fmla="*/ 2147483647 h 1225"/>
              <a:gd name="T12" fmla="*/ 2147483647 w 378"/>
              <a:gd name="T13" fmla="*/ 2147483647 h 1225"/>
              <a:gd name="T14" fmla="*/ 2147483647 w 378"/>
              <a:gd name="T15" fmla="*/ 2147483647 h 1225"/>
              <a:gd name="T16" fmla="*/ 2147483647 w 378"/>
              <a:gd name="T17" fmla="*/ 2147483647 h 1225"/>
              <a:gd name="T18" fmla="*/ 2147483647 w 378"/>
              <a:gd name="T19" fmla="*/ 2147483647 h 1225"/>
              <a:gd name="T20" fmla="*/ 2147483647 w 378"/>
              <a:gd name="T21" fmla="*/ 2147483647 h 1225"/>
              <a:gd name="T22" fmla="*/ 2147483647 w 378"/>
              <a:gd name="T23" fmla="*/ 2147483647 h 1225"/>
              <a:gd name="T24" fmla="*/ 2147483647 w 378"/>
              <a:gd name="T25" fmla="*/ 2147483647 h 1225"/>
              <a:gd name="T26" fmla="*/ 2147483647 w 378"/>
              <a:gd name="T27" fmla="*/ 2147483647 h 1225"/>
              <a:gd name="T28" fmla="*/ 2147483647 w 378"/>
              <a:gd name="T29" fmla="*/ 2147483647 h 1225"/>
              <a:gd name="T30" fmla="*/ 2147483647 w 378"/>
              <a:gd name="T31" fmla="*/ 2147483647 h 1225"/>
              <a:gd name="T32" fmla="*/ 2147483647 w 378"/>
              <a:gd name="T33" fmla="*/ 2147483647 h 1225"/>
              <a:gd name="T34" fmla="*/ 2147483647 w 378"/>
              <a:gd name="T35" fmla="*/ 2147483647 h 1225"/>
              <a:gd name="T36" fmla="*/ 2147483647 w 378"/>
              <a:gd name="T37" fmla="*/ 2147483647 h 1225"/>
              <a:gd name="T38" fmla="*/ 2147483647 w 378"/>
              <a:gd name="T39" fmla="*/ 2147483647 h 1225"/>
              <a:gd name="T40" fmla="*/ 2147483647 w 378"/>
              <a:gd name="T41" fmla="*/ 2147483647 h 1225"/>
              <a:gd name="T42" fmla="*/ 2147483647 w 378"/>
              <a:gd name="T43" fmla="*/ 2147483647 h 1225"/>
              <a:gd name="T44" fmla="*/ 2147483647 w 378"/>
              <a:gd name="T45" fmla="*/ 2147483647 h 1225"/>
              <a:gd name="T46" fmla="*/ 2147483647 w 378"/>
              <a:gd name="T47" fmla="*/ 2147483647 h 1225"/>
              <a:gd name="T48" fmla="*/ 2147483647 w 378"/>
              <a:gd name="T49" fmla="*/ 2147483647 h 1225"/>
              <a:gd name="T50" fmla="*/ 2147483647 w 378"/>
              <a:gd name="T51" fmla="*/ 2147483647 h 1225"/>
              <a:gd name="T52" fmla="*/ 2147483647 w 378"/>
              <a:gd name="T53" fmla="*/ 2147483647 h 1225"/>
              <a:gd name="T54" fmla="*/ 2147483647 w 378"/>
              <a:gd name="T55" fmla="*/ 2147483647 h 1225"/>
              <a:gd name="T56" fmla="*/ 2147483647 w 378"/>
              <a:gd name="T57" fmla="*/ 2147483647 h 1225"/>
              <a:gd name="T58" fmla="*/ 2147483647 w 378"/>
              <a:gd name="T59" fmla="*/ 2147483647 h 1225"/>
              <a:gd name="T60" fmla="*/ 2147483647 w 378"/>
              <a:gd name="T61" fmla="*/ 2147483647 h 1225"/>
              <a:gd name="T62" fmla="*/ 2147483647 w 378"/>
              <a:gd name="T63" fmla="*/ 2147483647 h 1225"/>
              <a:gd name="T64" fmla="*/ 2147483647 w 378"/>
              <a:gd name="T65" fmla="*/ 2147483647 h 1225"/>
              <a:gd name="T66" fmla="*/ 2147483647 w 378"/>
              <a:gd name="T67" fmla="*/ 2147483647 h 1225"/>
              <a:gd name="T68" fmla="*/ 2147483647 w 378"/>
              <a:gd name="T69" fmla="*/ 2147483647 h 1225"/>
              <a:gd name="T70" fmla="*/ 2147483647 w 378"/>
              <a:gd name="T71" fmla="*/ 2147483647 h 1225"/>
              <a:gd name="T72" fmla="*/ 2147483647 w 378"/>
              <a:gd name="T73" fmla="*/ 2147483647 h 1225"/>
              <a:gd name="T74" fmla="*/ 2147483647 w 378"/>
              <a:gd name="T75" fmla="*/ 2147483647 h 1225"/>
              <a:gd name="T76" fmla="*/ 2147483647 w 378"/>
              <a:gd name="T77" fmla="*/ 2147483647 h 1225"/>
              <a:gd name="T78" fmla="*/ 2147483647 w 378"/>
              <a:gd name="T79" fmla="*/ 2147483647 h 1225"/>
              <a:gd name="T80" fmla="*/ 2147483647 w 378"/>
              <a:gd name="T81" fmla="*/ 2147483647 h 1225"/>
              <a:gd name="T82" fmla="*/ 2147483647 w 378"/>
              <a:gd name="T83" fmla="*/ 2147483647 h 1225"/>
              <a:gd name="T84" fmla="*/ 2147483647 w 378"/>
              <a:gd name="T85" fmla="*/ 2147483647 h 1225"/>
              <a:gd name="T86" fmla="*/ 2147483647 w 378"/>
              <a:gd name="T87" fmla="*/ 2147483647 h 1225"/>
              <a:gd name="T88" fmla="*/ 2147483647 w 378"/>
              <a:gd name="T89" fmla="*/ 2147483647 h 1225"/>
              <a:gd name="T90" fmla="*/ 2147483647 w 378"/>
              <a:gd name="T91" fmla="*/ 2147483647 h 1225"/>
              <a:gd name="T92" fmla="*/ 2147483647 w 378"/>
              <a:gd name="T93" fmla="*/ 2147483647 h 1225"/>
              <a:gd name="T94" fmla="*/ 0 w 378"/>
              <a:gd name="T95" fmla="*/ 2147483647 h 1225"/>
              <a:gd name="T96" fmla="*/ 0 w 378"/>
              <a:gd name="T97" fmla="*/ 2147483647 h 1225"/>
              <a:gd name="T98" fmla="*/ 2147483647 w 378"/>
              <a:gd name="T99" fmla="*/ 2147483647 h 1225"/>
              <a:gd name="T100" fmla="*/ 2147483647 w 378"/>
              <a:gd name="T101" fmla="*/ 2147483647 h 1225"/>
              <a:gd name="T102" fmla="*/ 2147483647 w 378"/>
              <a:gd name="T103" fmla="*/ 2147483647 h 1225"/>
              <a:gd name="T104" fmla="*/ 2147483647 w 378"/>
              <a:gd name="T105" fmla="*/ 2147483647 h 1225"/>
              <a:gd name="T106" fmla="*/ 2147483647 w 378"/>
              <a:gd name="T107" fmla="*/ 2147483647 h 1225"/>
              <a:gd name="T108" fmla="*/ 2147483647 w 378"/>
              <a:gd name="T109" fmla="*/ 2147483647 h 1225"/>
              <a:gd name="T110" fmla="*/ 2147483647 w 378"/>
              <a:gd name="T111" fmla="*/ 2147483647 h 1225"/>
              <a:gd name="T112" fmla="*/ 2147483647 w 378"/>
              <a:gd name="T113" fmla="*/ 2147483647 h 1225"/>
              <a:gd name="T114" fmla="*/ 2147483647 w 378"/>
              <a:gd name="T115" fmla="*/ 2147483647 h 1225"/>
              <a:gd name="T116" fmla="*/ 2147483647 w 378"/>
              <a:gd name="T117" fmla="*/ 2147483647 h 12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8"/>
              <a:gd name="T178" fmla="*/ 0 h 1225"/>
              <a:gd name="T179" fmla="*/ 378 w 378"/>
              <a:gd name="T180" fmla="*/ 1225 h 12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8" h="1225">
                <a:moveTo>
                  <a:pt x="229" y="15"/>
                </a:moveTo>
                <a:lnTo>
                  <a:pt x="303" y="0"/>
                </a:lnTo>
                <a:lnTo>
                  <a:pt x="332" y="30"/>
                </a:lnTo>
                <a:lnTo>
                  <a:pt x="344" y="20"/>
                </a:lnTo>
                <a:lnTo>
                  <a:pt x="365" y="74"/>
                </a:lnTo>
                <a:lnTo>
                  <a:pt x="324" y="109"/>
                </a:lnTo>
                <a:lnTo>
                  <a:pt x="321" y="136"/>
                </a:lnTo>
                <a:lnTo>
                  <a:pt x="311" y="139"/>
                </a:lnTo>
                <a:lnTo>
                  <a:pt x="303" y="167"/>
                </a:lnTo>
                <a:lnTo>
                  <a:pt x="274" y="172"/>
                </a:lnTo>
                <a:lnTo>
                  <a:pt x="274" y="183"/>
                </a:lnTo>
                <a:lnTo>
                  <a:pt x="324" y="219"/>
                </a:lnTo>
                <a:lnTo>
                  <a:pt x="365" y="394"/>
                </a:lnTo>
                <a:lnTo>
                  <a:pt x="332" y="440"/>
                </a:lnTo>
                <a:lnTo>
                  <a:pt x="332" y="761"/>
                </a:lnTo>
                <a:lnTo>
                  <a:pt x="292" y="775"/>
                </a:lnTo>
                <a:lnTo>
                  <a:pt x="285" y="825"/>
                </a:lnTo>
                <a:lnTo>
                  <a:pt x="270" y="960"/>
                </a:lnTo>
                <a:lnTo>
                  <a:pt x="270" y="1034"/>
                </a:lnTo>
                <a:lnTo>
                  <a:pt x="332" y="1079"/>
                </a:lnTo>
                <a:lnTo>
                  <a:pt x="376" y="1102"/>
                </a:lnTo>
                <a:lnTo>
                  <a:pt x="377" y="1116"/>
                </a:lnTo>
                <a:lnTo>
                  <a:pt x="281" y="1095"/>
                </a:lnTo>
                <a:lnTo>
                  <a:pt x="270" y="1080"/>
                </a:lnTo>
                <a:lnTo>
                  <a:pt x="260" y="1095"/>
                </a:lnTo>
                <a:lnTo>
                  <a:pt x="250" y="1095"/>
                </a:lnTo>
                <a:lnTo>
                  <a:pt x="239" y="1044"/>
                </a:lnTo>
                <a:lnTo>
                  <a:pt x="229" y="810"/>
                </a:lnTo>
                <a:lnTo>
                  <a:pt x="208" y="810"/>
                </a:lnTo>
                <a:lnTo>
                  <a:pt x="156" y="1017"/>
                </a:lnTo>
                <a:lnTo>
                  <a:pt x="156" y="1145"/>
                </a:lnTo>
                <a:lnTo>
                  <a:pt x="134" y="1209"/>
                </a:lnTo>
                <a:lnTo>
                  <a:pt x="114" y="1224"/>
                </a:lnTo>
                <a:lnTo>
                  <a:pt x="103" y="1189"/>
                </a:lnTo>
                <a:lnTo>
                  <a:pt x="117" y="1153"/>
                </a:lnTo>
                <a:lnTo>
                  <a:pt x="134" y="1072"/>
                </a:lnTo>
                <a:lnTo>
                  <a:pt x="137" y="779"/>
                </a:lnTo>
                <a:lnTo>
                  <a:pt x="155" y="491"/>
                </a:lnTo>
                <a:lnTo>
                  <a:pt x="123" y="467"/>
                </a:lnTo>
                <a:lnTo>
                  <a:pt x="123" y="425"/>
                </a:lnTo>
                <a:lnTo>
                  <a:pt x="123" y="347"/>
                </a:lnTo>
                <a:lnTo>
                  <a:pt x="81" y="367"/>
                </a:lnTo>
                <a:lnTo>
                  <a:pt x="117" y="417"/>
                </a:lnTo>
                <a:lnTo>
                  <a:pt x="117" y="461"/>
                </a:lnTo>
                <a:lnTo>
                  <a:pt x="80" y="433"/>
                </a:lnTo>
                <a:lnTo>
                  <a:pt x="60" y="405"/>
                </a:lnTo>
                <a:lnTo>
                  <a:pt x="41" y="412"/>
                </a:lnTo>
                <a:lnTo>
                  <a:pt x="0" y="363"/>
                </a:lnTo>
                <a:lnTo>
                  <a:pt x="0" y="347"/>
                </a:lnTo>
                <a:lnTo>
                  <a:pt x="21" y="339"/>
                </a:lnTo>
                <a:lnTo>
                  <a:pt x="67" y="288"/>
                </a:lnTo>
                <a:lnTo>
                  <a:pt x="117" y="242"/>
                </a:lnTo>
                <a:lnTo>
                  <a:pt x="181" y="186"/>
                </a:lnTo>
                <a:lnTo>
                  <a:pt x="229" y="168"/>
                </a:lnTo>
                <a:lnTo>
                  <a:pt x="229" y="130"/>
                </a:lnTo>
                <a:lnTo>
                  <a:pt x="208" y="110"/>
                </a:lnTo>
                <a:lnTo>
                  <a:pt x="208" y="59"/>
                </a:lnTo>
                <a:lnTo>
                  <a:pt x="197" y="51"/>
                </a:lnTo>
                <a:lnTo>
                  <a:pt x="229" y="15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1371601" y="642227"/>
            <a:ext cx="685799" cy="2190750"/>
          </a:xfrm>
          <a:custGeom>
            <a:avLst/>
            <a:gdLst>
              <a:gd name="T0" fmla="*/ 2147483647 w 338"/>
              <a:gd name="T1" fmla="*/ 2147483647 h 1117"/>
              <a:gd name="T2" fmla="*/ 2147483647 w 338"/>
              <a:gd name="T3" fmla="*/ 0 h 1117"/>
              <a:gd name="T4" fmla="*/ 2147483647 w 338"/>
              <a:gd name="T5" fmla="*/ 0 h 1117"/>
              <a:gd name="T6" fmla="*/ 2147483647 w 338"/>
              <a:gd name="T7" fmla="*/ 2147483647 h 1117"/>
              <a:gd name="T8" fmla="*/ 2147483647 w 338"/>
              <a:gd name="T9" fmla="*/ 2147483647 h 1117"/>
              <a:gd name="T10" fmla="*/ 2147483647 w 338"/>
              <a:gd name="T11" fmla="*/ 2147483647 h 1117"/>
              <a:gd name="T12" fmla="*/ 2147483647 w 338"/>
              <a:gd name="T13" fmla="*/ 2147483647 h 1117"/>
              <a:gd name="T14" fmla="*/ 2147483647 w 338"/>
              <a:gd name="T15" fmla="*/ 2147483647 h 1117"/>
              <a:gd name="T16" fmla="*/ 2147483647 w 338"/>
              <a:gd name="T17" fmla="*/ 2147483647 h 1117"/>
              <a:gd name="T18" fmla="*/ 2147483647 w 338"/>
              <a:gd name="T19" fmla="*/ 2147483647 h 1117"/>
              <a:gd name="T20" fmla="*/ 2147483647 w 338"/>
              <a:gd name="T21" fmla="*/ 2147483647 h 1117"/>
              <a:gd name="T22" fmla="*/ 2147483647 w 338"/>
              <a:gd name="T23" fmla="*/ 2147483647 h 1117"/>
              <a:gd name="T24" fmla="*/ 2147483647 w 338"/>
              <a:gd name="T25" fmla="*/ 2147483647 h 1117"/>
              <a:gd name="T26" fmla="*/ 2147483647 w 338"/>
              <a:gd name="T27" fmla="*/ 2147483647 h 1117"/>
              <a:gd name="T28" fmla="*/ 2147483647 w 338"/>
              <a:gd name="T29" fmla="*/ 2147483647 h 1117"/>
              <a:gd name="T30" fmla="*/ 2147483647 w 338"/>
              <a:gd name="T31" fmla="*/ 2147483647 h 1117"/>
              <a:gd name="T32" fmla="*/ 2147483647 w 338"/>
              <a:gd name="T33" fmla="*/ 2147483647 h 1117"/>
              <a:gd name="T34" fmla="*/ 2147483647 w 338"/>
              <a:gd name="T35" fmla="*/ 2147483647 h 1117"/>
              <a:gd name="T36" fmla="*/ 2147483647 w 338"/>
              <a:gd name="T37" fmla="*/ 2147483647 h 1117"/>
              <a:gd name="T38" fmla="*/ 2147483647 w 338"/>
              <a:gd name="T39" fmla="*/ 2147483647 h 1117"/>
              <a:gd name="T40" fmla="*/ 2147483647 w 338"/>
              <a:gd name="T41" fmla="*/ 2147483647 h 1117"/>
              <a:gd name="T42" fmla="*/ 2147483647 w 338"/>
              <a:gd name="T43" fmla="*/ 2147483647 h 1117"/>
              <a:gd name="T44" fmla="*/ 2147483647 w 338"/>
              <a:gd name="T45" fmla="*/ 2147483647 h 1117"/>
              <a:gd name="T46" fmla="*/ 2147483647 w 338"/>
              <a:gd name="T47" fmla="*/ 2147483647 h 1117"/>
              <a:gd name="T48" fmla="*/ 2147483647 w 338"/>
              <a:gd name="T49" fmla="*/ 2147483647 h 1117"/>
              <a:gd name="T50" fmla="*/ 2147483647 w 338"/>
              <a:gd name="T51" fmla="*/ 2147483647 h 1117"/>
              <a:gd name="T52" fmla="*/ 2147483647 w 338"/>
              <a:gd name="T53" fmla="*/ 2147483647 h 1117"/>
              <a:gd name="T54" fmla="*/ 2147483647 w 338"/>
              <a:gd name="T55" fmla="*/ 2147483647 h 1117"/>
              <a:gd name="T56" fmla="*/ 2147483647 w 338"/>
              <a:gd name="T57" fmla="*/ 2147483647 h 1117"/>
              <a:gd name="T58" fmla="*/ 2147483647 w 338"/>
              <a:gd name="T59" fmla="*/ 2147483647 h 1117"/>
              <a:gd name="T60" fmla="*/ 2147483647 w 338"/>
              <a:gd name="T61" fmla="*/ 2147483647 h 1117"/>
              <a:gd name="T62" fmla="*/ 2147483647 w 338"/>
              <a:gd name="T63" fmla="*/ 2147483647 h 1117"/>
              <a:gd name="T64" fmla="*/ 2147483647 w 338"/>
              <a:gd name="T65" fmla="*/ 2147483647 h 1117"/>
              <a:gd name="T66" fmla="*/ 2147483647 w 338"/>
              <a:gd name="T67" fmla="*/ 2147483647 h 1117"/>
              <a:gd name="T68" fmla="*/ 2147483647 w 338"/>
              <a:gd name="T69" fmla="*/ 2147483647 h 1117"/>
              <a:gd name="T70" fmla="*/ 2147483647 w 338"/>
              <a:gd name="T71" fmla="*/ 2147483647 h 1117"/>
              <a:gd name="T72" fmla="*/ 2147483647 w 338"/>
              <a:gd name="T73" fmla="*/ 2147483647 h 1117"/>
              <a:gd name="T74" fmla="*/ 2147483647 w 338"/>
              <a:gd name="T75" fmla="*/ 2147483647 h 1117"/>
              <a:gd name="T76" fmla="*/ 2147483647 w 338"/>
              <a:gd name="T77" fmla="*/ 2147483647 h 1117"/>
              <a:gd name="T78" fmla="*/ 2147483647 w 338"/>
              <a:gd name="T79" fmla="*/ 2147483647 h 1117"/>
              <a:gd name="T80" fmla="*/ 2147483647 w 338"/>
              <a:gd name="T81" fmla="*/ 2147483647 h 1117"/>
              <a:gd name="T82" fmla="*/ 2147483647 w 338"/>
              <a:gd name="T83" fmla="*/ 2147483647 h 1117"/>
              <a:gd name="T84" fmla="*/ 0 w 338"/>
              <a:gd name="T85" fmla="*/ 2147483647 h 1117"/>
              <a:gd name="T86" fmla="*/ 0 w 338"/>
              <a:gd name="T87" fmla="*/ 2147483647 h 1117"/>
              <a:gd name="T88" fmla="*/ 2147483647 w 338"/>
              <a:gd name="T89" fmla="*/ 2147483647 h 1117"/>
              <a:gd name="T90" fmla="*/ 2147483647 w 338"/>
              <a:gd name="T91" fmla="*/ 2147483647 h 1117"/>
              <a:gd name="T92" fmla="*/ 2147483647 w 338"/>
              <a:gd name="T93" fmla="*/ 2147483647 h 1117"/>
              <a:gd name="T94" fmla="*/ 2147483647 w 338"/>
              <a:gd name="T95" fmla="*/ 2147483647 h 1117"/>
              <a:gd name="T96" fmla="*/ 2147483647 w 338"/>
              <a:gd name="T97" fmla="*/ 2147483647 h 1117"/>
              <a:gd name="T98" fmla="*/ 2147483647 w 338"/>
              <a:gd name="T99" fmla="*/ 2147483647 h 1117"/>
              <a:gd name="T100" fmla="*/ 2147483647 w 338"/>
              <a:gd name="T101" fmla="*/ 2147483647 h 1117"/>
              <a:gd name="T102" fmla="*/ 2147483647 w 338"/>
              <a:gd name="T103" fmla="*/ 2147483647 h 1117"/>
              <a:gd name="T104" fmla="*/ 2147483647 w 338"/>
              <a:gd name="T105" fmla="*/ 2147483647 h 1117"/>
              <a:gd name="T106" fmla="*/ 2147483647 w 338"/>
              <a:gd name="T107" fmla="*/ 2147483647 h 1117"/>
              <a:gd name="T108" fmla="*/ 2147483647 w 338"/>
              <a:gd name="T109" fmla="*/ 2147483647 h 1117"/>
              <a:gd name="T110" fmla="*/ 2147483647 w 338"/>
              <a:gd name="T111" fmla="*/ 2147483647 h 1117"/>
              <a:gd name="T112" fmla="*/ 2147483647 w 338"/>
              <a:gd name="T113" fmla="*/ 2147483647 h 1117"/>
              <a:gd name="T114" fmla="*/ 2147483647 w 338"/>
              <a:gd name="T115" fmla="*/ 2147483647 h 1117"/>
              <a:gd name="T116" fmla="*/ 2147483647 w 338"/>
              <a:gd name="T117" fmla="*/ 2147483647 h 111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8"/>
              <a:gd name="T178" fmla="*/ 0 h 1117"/>
              <a:gd name="T179" fmla="*/ 338 w 338"/>
              <a:gd name="T180" fmla="*/ 1117 h 111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8" h="1117">
                <a:moveTo>
                  <a:pt x="118" y="16"/>
                </a:moveTo>
                <a:lnTo>
                  <a:pt x="197" y="0"/>
                </a:lnTo>
                <a:lnTo>
                  <a:pt x="255" y="0"/>
                </a:lnTo>
                <a:lnTo>
                  <a:pt x="308" y="10"/>
                </a:lnTo>
                <a:lnTo>
                  <a:pt x="329" y="48"/>
                </a:lnTo>
                <a:lnTo>
                  <a:pt x="329" y="81"/>
                </a:lnTo>
                <a:lnTo>
                  <a:pt x="299" y="121"/>
                </a:lnTo>
                <a:lnTo>
                  <a:pt x="277" y="120"/>
                </a:lnTo>
                <a:lnTo>
                  <a:pt x="309" y="165"/>
                </a:lnTo>
                <a:lnTo>
                  <a:pt x="337" y="240"/>
                </a:lnTo>
                <a:lnTo>
                  <a:pt x="337" y="304"/>
                </a:lnTo>
                <a:lnTo>
                  <a:pt x="329" y="385"/>
                </a:lnTo>
                <a:lnTo>
                  <a:pt x="308" y="465"/>
                </a:lnTo>
                <a:lnTo>
                  <a:pt x="269" y="469"/>
                </a:lnTo>
                <a:lnTo>
                  <a:pt x="269" y="494"/>
                </a:lnTo>
                <a:lnTo>
                  <a:pt x="249" y="503"/>
                </a:lnTo>
                <a:lnTo>
                  <a:pt x="249" y="583"/>
                </a:lnTo>
                <a:lnTo>
                  <a:pt x="228" y="600"/>
                </a:lnTo>
                <a:lnTo>
                  <a:pt x="228" y="749"/>
                </a:lnTo>
                <a:lnTo>
                  <a:pt x="228" y="844"/>
                </a:lnTo>
                <a:lnTo>
                  <a:pt x="259" y="951"/>
                </a:lnTo>
                <a:lnTo>
                  <a:pt x="269" y="1086"/>
                </a:lnTo>
                <a:lnTo>
                  <a:pt x="237" y="1097"/>
                </a:lnTo>
                <a:lnTo>
                  <a:pt x="237" y="1112"/>
                </a:lnTo>
                <a:lnTo>
                  <a:pt x="179" y="1112"/>
                </a:lnTo>
                <a:lnTo>
                  <a:pt x="171" y="1106"/>
                </a:lnTo>
                <a:lnTo>
                  <a:pt x="148" y="1106"/>
                </a:lnTo>
                <a:lnTo>
                  <a:pt x="146" y="1116"/>
                </a:lnTo>
                <a:lnTo>
                  <a:pt x="106" y="1112"/>
                </a:lnTo>
                <a:lnTo>
                  <a:pt x="17" y="1106"/>
                </a:lnTo>
                <a:lnTo>
                  <a:pt x="17" y="1097"/>
                </a:lnTo>
                <a:lnTo>
                  <a:pt x="98" y="1076"/>
                </a:lnTo>
                <a:lnTo>
                  <a:pt x="98" y="1056"/>
                </a:lnTo>
                <a:lnTo>
                  <a:pt x="28" y="1047"/>
                </a:lnTo>
                <a:lnTo>
                  <a:pt x="28" y="1032"/>
                </a:lnTo>
                <a:lnTo>
                  <a:pt x="77" y="1011"/>
                </a:lnTo>
                <a:lnTo>
                  <a:pt x="77" y="860"/>
                </a:lnTo>
                <a:lnTo>
                  <a:pt x="57" y="721"/>
                </a:lnTo>
                <a:lnTo>
                  <a:pt x="65" y="581"/>
                </a:lnTo>
                <a:lnTo>
                  <a:pt x="66" y="503"/>
                </a:lnTo>
                <a:lnTo>
                  <a:pt x="58" y="479"/>
                </a:lnTo>
                <a:lnTo>
                  <a:pt x="58" y="369"/>
                </a:lnTo>
                <a:lnTo>
                  <a:pt x="0" y="345"/>
                </a:lnTo>
                <a:lnTo>
                  <a:pt x="0" y="330"/>
                </a:lnTo>
                <a:lnTo>
                  <a:pt x="128" y="181"/>
                </a:lnTo>
                <a:lnTo>
                  <a:pt x="188" y="161"/>
                </a:lnTo>
                <a:lnTo>
                  <a:pt x="180" y="151"/>
                </a:lnTo>
                <a:lnTo>
                  <a:pt x="138" y="146"/>
                </a:lnTo>
                <a:lnTo>
                  <a:pt x="138" y="136"/>
                </a:lnTo>
                <a:lnTo>
                  <a:pt x="128" y="132"/>
                </a:lnTo>
                <a:lnTo>
                  <a:pt x="128" y="121"/>
                </a:lnTo>
                <a:lnTo>
                  <a:pt x="118" y="116"/>
                </a:lnTo>
                <a:lnTo>
                  <a:pt x="128" y="111"/>
                </a:lnTo>
                <a:lnTo>
                  <a:pt x="118" y="107"/>
                </a:lnTo>
                <a:lnTo>
                  <a:pt x="138" y="81"/>
                </a:lnTo>
                <a:lnTo>
                  <a:pt x="128" y="67"/>
                </a:lnTo>
                <a:lnTo>
                  <a:pt x="138" y="52"/>
                </a:lnTo>
                <a:lnTo>
                  <a:pt x="118" y="41"/>
                </a:lnTo>
                <a:lnTo>
                  <a:pt x="118" y="16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 flipH="1">
            <a:off x="7010400" y="381000"/>
            <a:ext cx="838200" cy="2514600"/>
          </a:xfrm>
          <a:custGeom>
            <a:avLst/>
            <a:gdLst>
              <a:gd name="T0" fmla="*/ 2147483647 w 263"/>
              <a:gd name="T1" fmla="*/ 2147483647 h 1024"/>
              <a:gd name="T2" fmla="*/ 2147483647 w 263"/>
              <a:gd name="T3" fmla="*/ 2147483647 h 1024"/>
              <a:gd name="T4" fmla="*/ 2147483647 w 263"/>
              <a:gd name="T5" fmla="*/ 2147483647 h 1024"/>
              <a:gd name="T6" fmla="*/ 2147483647 w 263"/>
              <a:gd name="T7" fmla="*/ 2147483647 h 1024"/>
              <a:gd name="T8" fmla="*/ 2147483647 w 263"/>
              <a:gd name="T9" fmla="*/ 2147483647 h 1024"/>
              <a:gd name="T10" fmla="*/ 2147483647 w 263"/>
              <a:gd name="T11" fmla="*/ 2147483647 h 1024"/>
              <a:gd name="T12" fmla="*/ 2147483647 w 263"/>
              <a:gd name="T13" fmla="*/ 2147483647 h 1024"/>
              <a:gd name="T14" fmla="*/ 2147483647 w 263"/>
              <a:gd name="T15" fmla="*/ 2147483647 h 1024"/>
              <a:gd name="T16" fmla="*/ 2147483647 w 263"/>
              <a:gd name="T17" fmla="*/ 2147483647 h 1024"/>
              <a:gd name="T18" fmla="*/ 0 w 263"/>
              <a:gd name="T19" fmla="*/ 2147483647 h 1024"/>
              <a:gd name="T20" fmla="*/ 2147483647 w 263"/>
              <a:gd name="T21" fmla="*/ 2147483647 h 1024"/>
              <a:gd name="T22" fmla="*/ 2147483647 w 263"/>
              <a:gd name="T23" fmla="*/ 2147483647 h 1024"/>
              <a:gd name="T24" fmla="*/ 2147483647 w 263"/>
              <a:gd name="T25" fmla="*/ 2147483647 h 1024"/>
              <a:gd name="T26" fmla="*/ 2147483647 w 263"/>
              <a:gd name="T27" fmla="*/ 2147483647 h 1024"/>
              <a:gd name="T28" fmla="*/ 2147483647 w 263"/>
              <a:gd name="T29" fmla="*/ 2147483647 h 1024"/>
              <a:gd name="T30" fmla="*/ 2147483647 w 263"/>
              <a:gd name="T31" fmla="*/ 2147483647 h 1024"/>
              <a:gd name="T32" fmla="*/ 2147483647 w 263"/>
              <a:gd name="T33" fmla="*/ 2147483647 h 1024"/>
              <a:gd name="T34" fmla="*/ 2147483647 w 263"/>
              <a:gd name="T35" fmla="*/ 2147483647 h 1024"/>
              <a:gd name="T36" fmla="*/ 2147483647 w 263"/>
              <a:gd name="T37" fmla="*/ 2147483647 h 1024"/>
              <a:gd name="T38" fmla="*/ 2147483647 w 263"/>
              <a:gd name="T39" fmla="*/ 2147483647 h 1024"/>
              <a:gd name="T40" fmla="*/ 2147483647 w 263"/>
              <a:gd name="T41" fmla="*/ 2147483647 h 1024"/>
              <a:gd name="T42" fmla="*/ 2147483647 w 263"/>
              <a:gd name="T43" fmla="*/ 2147483647 h 1024"/>
              <a:gd name="T44" fmla="*/ 2147483647 w 263"/>
              <a:gd name="T45" fmla="*/ 2147483647 h 1024"/>
              <a:gd name="T46" fmla="*/ 2147483647 w 263"/>
              <a:gd name="T47" fmla="*/ 2147483647 h 1024"/>
              <a:gd name="T48" fmla="*/ 2147483647 w 263"/>
              <a:gd name="T49" fmla="*/ 2147483647 h 1024"/>
              <a:gd name="T50" fmla="*/ 2147483647 w 263"/>
              <a:gd name="T51" fmla="*/ 2147483647 h 1024"/>
              <a:gd name="T52" fmla="*/ 2147483647 w 263"/>
              <a:gd name="T53" fmla="*/ 2147483647 h 1024"/>
              <a:gd name="T54" fmla="*/ 2147483647 w 263"/>
              <a:gd name="T55" fmla="*/ 2147483647 h 1024"/>
              <a:gd name="T56" fmla="*/ 2147483647 w 263"/>
              <a:gd name="T57" fmla="*/ 2147483647 h 1024"/>
              <a:gd name="T58" fmla="*/ 2147483647 w 263"/>
              <a:gd name="T59" fmla="*/ 2147483647 h 1024"/>
              <a:gd name="T60" fmla="*/ 2147483647 w 263"/>
              <a:gd name="T61" fmla="*/ 2147483647 h 1024"/>
              <a:gd name="T62" fmla="*/ 2147483647 w 263"/>
              <a:gd name="T63" fmla="*/ 2147483647 h 1024"/>
              <a:gd name="T64" fmla="*/ 2147483647 w 263"/>
              <a:gd name="T65" fmla="*/ 2147483647 h 1024"/>
              <a:gd name="T66" fmla="*/ 2147483647 w 263"/>
              <a:gd name="T67" fmla="*/ 2147483647 h 1024"/>
              <a:gd name="T68" fmla="*/ 2147483647 w 263"/>
              <a:gd name="T69" fmla="*/ 2147483647 h 1024"/>
              <a:gd name="T70" fmla="*/ 2147483647 w 263"/>
              <a:gd name="T71" fmla="*/ 2147483647 h 1024"/>
              <a:gd name="T72" fmla="*/ 2147483647 w 263"/>
              <a:gd name="T73" fmla="*/ 2147483647 h 1024"/>
              <a:gd name="T74" fmla="*/ 2147483647 w 263"/>
              <a:gd name="T75" fmla="*/ 2147483647 h 1024"/>
              <a:gd name="T76" fmla="*/ 2147483647 w 263"/>
              <a:gd name="T77" fmla="*/ 2147483647 h 1024"/>
              <a:gd name="T78" fmla="*/ 2147483647 w 263"/>
              <a:gd name="T79" fmla="*/ 2147483647 h 1024"/>
              <a:gd name="T80" fmla="*/ 2147483647 w 263"/>
              <a:gd name="T81" fmla="*/ 2147483647 h 1024"/>
              <a:gd name="T82" fmla="*/ 2147483647 w 263"/>
              <a:gd name="T83" fmla="*/ 2147483647 h 1024"/>
              <a:gd name="T84" fmla="*/ 2147483647 w 263"/>
              <a:gd name="T85" fmla="*/ 2147483647 h 1024"/>
              <a:gd name="T86" fmla="*/ 2147483647 w 263"/>
              <a:gd name="T87" fmla="*/ 2147483647 h 1024"/>
              <a:gd name="T88" fmla="*/ 2147483647 w 263"/>
              <a:gd name="T89" fmla="*/ 2147483647 h 1024"/>
              <a:gd name="T90" fmla="*/ 2147483647 w 263"/>
              <a:gd name="T91" fmla="*/ 2147483647 h 1024"/>
              <a:gd name="T92" fmla="*/ 2147483647 w 263"/>
              <a:gd name="T93" fmla="*/ 2147483647 h 1024"/>
              <a:gd name="T94" fmla="*/ 2147483647 w 263"/>
              <a:gd name="T95" fmla="*/ 2147483647 h 1024"/>
              <a:gd name="T96" fmla="*/ 2147483647 w 263"/>
              <a:gd name="T97" fmla="*/ 0 h 1024"/>
              <a:gd name="T98" fmla="*/ 2147483647 w 263"/>
              <a:gd name="T99" fmla="*/ 0 h 1024"/>
              <a:gd name="T100" fmla="*/ 2147483647 w 263"/>
              <a:gd name="T101" fmla="*/ 2147483647 h 1024"/>
              <a:gd name="T102" fmla="*/ 2147483647 w 263"/>
              <a:gd name="T103" fmla="*/ 2147483647 h 1024"/>
              <a:gd name="T104" fmla="*/ 2147483647 w 263"/>
              <a:gd name="T105" fmla="*/ 2147483647 h 102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63"/>
              <a:gd name="T160" fmla="*/ 0 h 1024"/>
              <a:gd name="T161" fmla="*/ 263 w 263"/>
              <a:gd name="T162" fmla="*/ 1024 h 102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63" h="1024">
                <a:moveTo>
                  <a:pt x="61" y="20"/>
                </a:moveTo>
                <a:lnTo>
                  <a:pt x="61" y="44"/>
                </a:lnTo>
                <a:lnTo>
                  <a:pt x="65" y="52"/>
                </a:lnTo>
                <a:lnTo>
                  <a:pt x="54" y="72"/>
                </a:lnTo>
                <a:lnTo>
                  <a:pt x="61" y="79"/>
                </a:lnTo>
                <a:lnTo>
                  <a:pt x="60" y="86"/>
                </a:lnTo>
                <a:lnTo>
                  <a:pt x="67" y="114"/>
                </a:lnTo>
                <a:lnTo>
                  <a:pt x="67" y="119"/>
                </a:lnTo>
                <a:lnTo>
                  <a:pt x="22" y="146"/>
                </a:lnTo>
                <a:lnTo>
                  <a:pt x="0" y="359"/>
                </a:lnTo>
                <a:lnTo>
                  <a:pt x="27" y="396"/>
                </a:lnTo>
                <a:lnTo>
                  <a:pt x="16" y="510"/>
                </a:lnTo>
                <a:lnTo>
                  <a:pt x="34" y="523"/>
                </a:lnTo>
                <a:lnTo>
                  <a:pt x="42" y="703"/>
                </a:lnTo>
                <a:lnTo>
                  <a:pt x="57" y="884"/>
                </a:lnTo>
                <a:lnTo>
                  <a:pt x="52" y="895"/>
                </a:lnTo>
                <a:lnTo>
                  <a:pt x="5" y="929"/>
                </a:lnTo>
                <a:lnTo>
                  <a:pt x="10" y="935"/>
                </a:lnTo>
                <a:lnTo>
                  <a:pt x="27" y="942"/>
                </a:lnTo>
                <a:lnTo>
                  <a:pt x="56" y="935"/>
                </a:lnTo>
                <a:lnTo>
                  <a:pt x="81" y="922"/>
                </a:lnTo>
                <a:lnTo>
                  <a:pt x="103" y="915"/>
                </a:lnTo>
                <a:lnTo>
                  <a:pt x="103" y="946"/>
                </a:lnTo>
                <a:lnTo>
                  <a:pt x="113" y="947"/>
                </a:lnTo>
                <a:lnTo>
                  <a:pt x="96" y="975"/>
                </a:lnTo>
                <a:lnTo>
                  <a:pt x="105" y="1017"/>
                </a:lnTo>
                <a:lnTo>
                  <a:pt x="121" y="1023"/>
                </a:lnTo>
                <a:lnTo>
                  <a:pt x="148" y="987"/>
                </a:lnTo>
                <a:lnTo>
                  <a:pt x="148" y="962"/>
                </a:lnTo>
                <a:lnTo>
                  <a:pt x="157" y="958"/>
                </a:lnTo>
                <a:lnTo>
                  <a:pt x="168" y="725"/>
                </a:lnTo>
                <a:lnTo>
                  <a:pt x="157" y="702"/>
                </a:lnTo>
                <a:lnTo>
                  <a:pt x="189" y="545"/>
                </a:lnTo>
                <a:lnTo>
                  <a:pt x="206" y="538"/>
                </a:lnTo>
                <a:lnTo>
                  <a:pt x="214" y="377"/>
                </a:lnTo>
                <a:lnTo>
                  <a:pt x="262" y="358"/>
                </a:lnTo>
                <a:lnTo>
                  <a:pt x="242" y="182"/>
                </a:lnTo>
                <a:lnTo>
                  <a:pt x="167" y="135"/>
                </a:lnTo>
                <a:lnTo>
                  <a:pt x="148" y="118"/>
                </a:lnTo>
                <a:lnTo>
                  <a:pt x="148" y="102"/>
                </a:lnTo>
                <a:lnTo>
                  <a:pt x="155" y="90"/>
                </a:lnTo>
                <a:lnTo>
                  <a:pt x="163" y="80"/>
                </a:lnTo>
                <a:lnTo>
                  <a:pt x="171" y="67"/>
                </a:lnTo>
                <a:lnTo>
                  <a:pt x="175" y="55"/>
                </a:lnTo>
                <a:lnTo>
                  <a:pt x="175" y="43"/>
                </a:lnTo>
                <a:lnTo>
                  <a:pt x="171" y="29"/>
                </a:lnTo>
                <a:lnTo>
                  <a:pt x="162" y="17"/>
                </a:lnTo>
                <a:lnTo>
                  <a:pt x="148" y="6"/>
                </a:lnTo>
                <a:lnTo>
                  <a:pt x="132" y="0"/>
                </a:lnTo>
                <a:lnTo>
                  <a:pt x="114" y="0"/>
                </a:lnTo>
                <a:lnTo>
                  <a:pt x="96" y="1"/>
                </a:lnTo>
                <a:lnTo>
                  <a:pt x="81" y="6"/>
                </a:lnTo>
                <a:lnTo>
                  <a:pt x="61" y="20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4648200" y="476250"/>
            <a:ext cx="793840" cy="2331392"/>
          </a:xfrm>
          <a:custGeom>
            <a:avLst/>
            <a:gdLst>
              <a:gd name="T0" fmla="*/ 2147483647 w 241"/>
              <a:gd name="T1" fmla="*/ 0 h 882"/>
              <a:gd name="T2" fmla="*/ 2147483647 w 241"/>
              <a:gd name="T3" fmla="*/ 2147483647 h 882"/>
              <a:gd name="T4" fmla="*/ 2147483647 w 241"/>
              <a:gd name="T5" fmla="*/ 2147483647 h 882"/>
              <a:gd name="T6" fmla="*/ 2147483647 w 241"/>
              <a:gd name="T7" fmla="*/ 2147483647 h 882"/>
              <a:gd name="T8" fmla="*/ 2147483647 w 241"/>
              <a:gd name="T9" fmla="*/ 2147483647 h 882"/>
              <a:gd name="T10" fmla="*/ 2147483647 w 241"/>
              <a:gd name="T11" fmla="*/ 2147483647 h 882"/>
              <a:gd name="T12" fmla="*/ 2147483647 w 241"/>
              <a:gd name="T13" fmla="*/ 2147483647 h 882"/>
              <a:gd name="T14" fmla="*/ 2147483647 w 241"/>
              <a:gd name="T15" fmla="*/ 2147483647 h 882"/>
              <a:gd name="T16" fmla="*/ 2147483647 w 241"/>
              <a:gd name="T17" fmla="*/ 2147483647 h 882"/>
              <a:gd name="T18" fmla="*/ 2147483647 w 241"/>
              <a:gd name="T19" fmla="*/ 2147483647 h 882"/>
              <a:gd name="T20" fmla="*/ 2147483647 w 241"/>
              <a:gd name="T21" fmla="*/ 2147483647 h 882"/>
              <a:gd name="T22" fmla="*/ 2147483647 w 241"/>
              <a:gd name="T23" fmla="*/ 2147483647 h 882"/>
              <a:gd name="T24" fmla="*/ 2147483647 w 241"/>
              <a:gd name="T25" fmla="*/ 2147483647 h 882"/>
              <a:gd name="T26" fmla="*/ 2147483647 w 241"/>
              <a:gd name="T27" fmla="*/ 2147483647 h 882"/>
              <a:gd name="T28" fmla="*/ 2147483647 w 241"/>
              <a:gd name="T29" fmla="*/ 2147483647 h 882"/>
              <a:gd name="T30" fmla="*/ 2147483647 w 241"/>
              <a:gd name="T31" fmla="*/ 2147483647 h 882"/>
              <a:gd name="T32" fmla="*/ 2147483647 w 241"/>
              <a:gd name="T33" fmla="*/ 2147483647 h 882"/>
              <a:gd name="T34" fmla="*/ 2147483647 w 241"/>
              <a:gd name="T35" fmla="*/ 2147483647 h 882"/>
              <a:gd name="T36" fmla="*/ 2147483647 w 241"/>
              <a:gd name="T37" fmla="*/ 2147483647 h 882"/>
              <a:gd name="T38" fmla="*/ 2147483647 w 241"/>
              <a:gd name="T39" fmla="*/ 2147483647 h 882"/>
              <a:gd name="T40" fmla="*/ 2147483647 w 241"/>
              <a:gd name="T41" fmla="*/ 2147483647 h 882"/>
              <a:gd name="T42" fmla="*/ 2147483647 w 241"/>
              <a:gd name="T43" fmla="*/ 2147483647 h 882"/>
              <a:gd name="T44" fmla="*/ 2147483647 w 241"/>
              <a:gd name="T45" fmla="*/ 2147483647 h 882"/>
              <a:gd name="T46" fmla="*/ 2147483647 w 241"/>
              <a:gd name="T47" fmla="*/ 2147483647 h 882"/>
              <a:gd name="T48" fmla="*/ 2147483647 w 241"/>
              <a:gd name="T49" fmla="*/ 2147483647 h 882"/>
              <a:gd name="T50" fmla="*/ 2147483647 w 241"/>
              <a:gd name="T51" fmla="*/ 2147483647 h 882"/>
              <a:gd name="T52" fmla="*/ 2147483647 w 241"/>
              <a:gd name="T53" fmla="*/ 2147483647 h 882"/>
              <a:gd name="T54" fmla="*/ 2147483647 w 241"/>
              <a:gd name="T55" fmla="*/ 2147483647 h 882"/>
              <a:gd name="T56" fmla="*/ 2147483647 w 241"/>
              <a:gd name="T57" fmla="*/ 2147483647 h 882"/>
              <a:gd name="T58" fmla="*/ 2147483647 w 241"/>
              <a:gd name="T59" fmla="*/ 2147483647 h 882"/>
              <a:gd name="T60" fmla="*/ 2147483647 w 241"/>
              <a:gd name="T61" fmla="*/ 2147483647 h 882"/>
              <a:gd name="T62" fmla="*/ 2147483647 w 241"/>
              <a:gd name="T63" fmla="*/ 2147483647 h 882"/>
              <a:gd name="T64" fmla="*/ 2147483647 w 241"/>
              <a:gd name="T65" fmla="*/ 2147483647 h 882"/>
              <a:gd name="T66" fmla="*/ 2147483647 w 241"/>
              <a:gd name="T67" fmla="*/ 2147483647 h 882"/>
              <a:gd name="T68" fmla="*/ 2147483647 w 241"/>
              <a:gd name="T69" fmla="*/ 2147483647 h 882"/>
              <a:gd name="T70" fmla="*/ 2147483647 w 241"/>
              <a:gd name="T71" fmla="*/ 2147483647 h 882"/>
              <a:gd name="T72" fmla="*/ 2147483647 w 241"/>
              <a:gd name="T73" fmla="*/ 2147483647 h 8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1"/>
              <a:gd name="T112" fmla="*/ 0 h 882"/>
              <a:gd name="T113" fmla="*/ 241 w 241"/>
              <a:gd name="T114" fmla="*/ 882 h 8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1" h="882">
                <a:moveTo>
                  <a:pt x="180" y="9"/>
                </a:moveTo>
                <a:lnTo>
                  <a:pt x="151" y="0"/>
                </a:lnTo>
                <a:lnTo>
                  <a:pt x="120" y="4"/>
                </a:lnTo>
                <a:lnTo>
                  <a:pt x="98" y="26"/>
                </a:lnTo>
                <a:lnTo>
                  <a:pt x="90" y="54"/>
                </a:lnTo>
                <a:lnTo>
                  <a:pt x="97" y="86"/>
                </a:lnTo>
                <a:lnTo>
                  <a:pt x="87" y="105"/>
                </a:lnTo>
                <a:lnTo>
                  <a:pt x="71" y="114"/>
                </a:lnTo>
                <a:lnTo>
                  <a:pt x="29" y="133"/>
                </a:lnTo>
                <a:lnTo>
                  <a:pt x="17" y="145"/>
                </a:lnTo>
                <a:lnTo>
                  <a:pt x="0" y="288"/>
                </a:lnTo>
                <a:lnTo>
                  <a:pt x="7" y="317"/>
                </a:lnTo>
                <a:lnTo>
                  <a:pt x="51" y="329"/>
                </a:lnTo>
                <a:lnTo>
                  <a:pt x="45" y="462"/>
                </a:lnTo>
                <a:lnTo>
                  <a:pt x="75" y="475"/>
                </a:lnTo>
                <a:lnTo>
                  <a:pt x="82" y="573"/>
                </a:lnTo>
                <a:lnTo>
                  <a:pt x="76" y="744"/>
                </a:lnTo>
                <a:lnTo>
                  <a:pt x="75" y="838"/>
                </a:lnTo>
                <a:lnTo>
                  <a:pt x="82" y="841"/>
                </a:lnTo>
                <a:lnTo>
                  <a:pt x="82" y="849"/>
                </a:lnTo>
                <a:lnTo>
                  <a:pt x="105" y="865"/>
                </a:lnTo>
                <a:lnTo>
                  <a:pt x="120" y="877"/>
                </a:lnTo>
                <a:lnTo>
                  <a:pt x="129" y="881"/>
                </a:lnTo>
                <a:lnTo>
                  <a:pt x="141" y="881"/>
                </a:lnTo>
                <a:lnTo>
                  <a:pt x="152" y="878"/>
                </a:lnTo>
                <a:lnTo>
                  <a:pt x="154" y="874"/>
                </a:lnTo>
                <a:lnTo>
                  <a:pt x="152" y="867"/>
                </a:lnTo>
                <a:lnTo>
                  <a:pt x="147" y="859"/>
                </a:lnTo>
                <a:lnTo>
                  <a:pt x="139" y="848"/>
                </a:lnTo>
                <a:lnTo>
                  <a:pt x="128" y="838"/>
                </a:lnTo>
                <a:lnTo>
                  <a:pt x="135" y="841"/>
                </a:lnTo>
                <a:lnTo>
                  <a:pt x="135" y="829"/>
                </a:lnTo>
                <a:lnTo>
                  <a:pt x="170" y="846"/>
                </a:lnTo>
                <a:lnTo>
                  <a:pt x="183" y="846"/>
                </a:lnTo>
                <a:lnTo>
                  <a:pt x="188" y="841"/>
                </a:lnTo>
                <a:lnTo>
                  <a:pt x="188" y="835"/>
                </a:lnTo>
                <a:lnTo>
                  <a:pt x="186" y="830"/>
                </a:lnTo>
                <a:lnTo>
                  <a:pt x="183" y="823"/>
                </a:lnTo>
                <a:lnTo>
                  <a:pt x="175" y="815"/>
                </a:lnTo>
                <a:lnTo>
                  <a:pt x="169" y="807"/>
                </a:lnTo>
                <a:lnTo>
                  <a:pt x="177" y="806"/>
                </a:lnTo>
                <a:lnTo>
                  <a:pt x="185" y="722"/>
                </a:lnTo>
                <a:lnTo>
                  <a:pt x="188" y="590"/>
                </a:lnTo>
                <a:lnTo>
                  <a:pt x="202" y="482"/>
                </a:lnTo>
                <a:lnTo>
                  <a:pt x="206" y="451"/>
                </a:lnTo>
                <a:lnTo>
                  <a:pt x="210" y="434"/>
                </a:lnTo>
                <a:lnTo>
                  <a:pt x="200" y="368"/>
                </a:lnTo>
                <a:lnTo>
                  <a:pt x="195" y="340"/>
                </a:lnTo>
                <a:lnTo>
                  <a:pt x="202" y="343"/>
                </a:lnTo>
                <a:lnTo>
                  <a:pt x="207" y="339"/>
                </a:lnTo>
                <a:lnTo>
                  <a:pt x="210" y="339"/>
                </a:lnTo>
                <a:lnTo>
                  <a:pt x="216" y="335"/>
                </a:lnTo>
                <a:lnTo>
                  <a:pt x="223" y="335"/>
                </a:lnTo>
                <a:lnTo>
                  <a:pt x="225" y="329"/>
                </a:lnTo>
                <a:lnTo>
                  <a:pt x="230" y="327"/>
                </a:lnTo>
                <a:lnTo>
                  <a:pt x="232" y="321"/>
                </a:lnTo>
                <a:lnTo>
                  <a:pt x="237" y="317"/>
                </a:lnTo>
                <a:lnTo>
                  <a:pt x="240" y="309"/>
                </a:lnTo>
                <a:lnTo>
                  <a:pt x="228" y="280"/>
                </a:lnTo>
                <a:lnTo>
                  <a:pt x="233" y="261"/>
                </a:lnTo>
                <a:lnTo>
                  <a:pt x="210" y="280"/>
                </a:lnTo>
                <a:lnTo>
                  <a:pt x="176" y="150"/>
                </a:lnTo>
                <a:lnTo>
                  <a:pt x="149" y="124"/>
                </a:lnTo>
                <a:lnTo>
                  <a:pt x="154" y="118"/>
                </a:lnTo>
                <a:lnTo>
                  <a:pt x="177" y="114"/>
                </a:lnTo>
                <a:lnTo>
                  <a:pt x="180" y="97"/>
                </a:lnTo>
                <a:lnTo>
                  <a:pt x="172" y="93"/>
                </a:lnTo>
                <a:lnTo>
                  <a:pt x="181" y="92"/>
                </a:lnTo>
                <a:lnTo>
                  <a:pt x="180" y="86"/>
                </a:lnTo>
                <a:lnTo>
                  <a:pt x="189" y="82"/>
                </a:lnTo>
                <a:lnTo>
                  <a:pt x="183" y="61"/>
                </a:lnTo>
                <a:lnTo>
                  <a:pt x="188" y="58"/>
                </a:lnTo>
                <a:lnTo>
                  <a:pt x="185" y="30"/>
                </a:lnTo>
                <a:lnTo>
                  <a:pt x="191" y="30"/>
                </a:lnTo>
                <a:lnTo>
                  <a:pt x="180" y="9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819401" y="408865"/>
            <a:ext cx="573088" cy="2271712"/>
          </a:xfrm>
          <a:custGeom>
            <a:avLst/>
            <a:gdLst>
              <a:gd name="T0" fmla="*/ 2147483647 w 361"/>
              <a:gd name="T1" fmla="*/ 2147483647 h 1431"/>
              <a:gd name="T2" fmla="*/ 2147483647 w 361"/>
              <a:gd name="T3" fmla="*/ 2147483647 h 1431"/>
              <a:gd name="T4" fmla="*/ 2147483647 w 361"/>
              <a:gd name="T5" fmla="*/ 0 h 1431"/>
              <a:gd name="T6" fmla="*/ 2147483647 w 361"/>
              <a:gd name="T7" fmla="*/ 2147483647 h 1431"/>
              <a:gd name="T8" fmla="*/ 2147483647 w 361"/>
              <a:gd name="T9" fmla="*/ 2147483647 h 1431"/>
              <a:gd name="T10" fmla="*/ 2147483647 w 361"/>
              <a:gd name="T11" fmla="*/ 2147483647 h 1431"/>
              <a:gd name="T12" fmla="*/ 2147483647 w 361"/>
              <a:gd name="T13" fmla="*/ 2147483647 h 1431"/>
              <a:gd name="T14" fmla="*/ 2147483647 w 361"/>
              <a:gd name="T15" fmla="*/ 2147483647 h 1431"/>
              <a:gd name="T16" fmla="*/ 2147483647 w 361"/>
              <a:gd name="T17" fmla="*/ 2147483647 h 1431"/>
              <a:gd name="T18" fmla="*/ 0 w 361"/>
              <a:gd name="T19" fmla="*/ 2147483647 h 1431"/>
              <a:gd name="T20" fmla="*/ 0 w 361"/>
              <a:gd name="T21" fmla="*/ 2147483647 h 1431"/>
              <a:gd name="T22" fmla="*/ 2147483647 w 361"/>
              <a:gd name="T23" fmla="*/ 2147483647 h 1431"/>
              <a:gd name="T24" fmla="*/ 2147483647 w 361"/>
              <a:gd name="T25" fmla="*/ 2147483647 h 1431"/>
              <a:gd name="T26" fmla="*/ 2147483647 w 361"/>
              <a:gd name="T27" fmla="*/ 2147483647 h 1431"/>
              <a:gd name="T28" fmla="*/ 2147483647 w 361"/>
              <a:gd name="T29" fmla="*/ 2147483647 h 1431"/>
              <a:gd name="T30" fmla="*/ 2147483647 w 361"/>
              <a:gd name="T31" fmla="*/ 2147483647 h 1431"/>
              <a:gd name="T32" fmla="*/ 2147483647 w 361"/>
              <a:gd name="T33" fmla="*/ 2147483647 h 1431"/>
              <a:gd name="T34" fmla="*/ 2147483647 w 361"/>
              <a:gd name="T35" fmla="*/ 2147483647 h 1431"/>
              <a:gd name="T36" fmla="*/ 2147483647 w 361"/>
              <a:gd name="T37" fmla="*/ 2147483647 h 1431"/>
              <a:gd name="T38" fmla="*/ 2147483647 w 361"/>
              <a:gd name="T39" fmla="*/ 2147483647 h 1431"/>
              <a:gd name="T40" fmla="*/ 2147483647 w 361"/>
              <a:gd name="T41" fmla="*/ 2147483647 h 1431"/>
              <a:gd name="T42" fmla="*/ 2147483647 w 361"/>
              <a:gd name="T43" fmla="*/ 2147483647 h 1431"/>
              <a:gd name="T44" fmla="*/ 2147483647 w 361"/>
              <a:gd name="T45" fmla="*/ 2147483647 h 1431"/>
              <a:gd name="T46" fmla="*/ 2147483647 w 361"/>
              <a:gd name="T47" fmla="*/ 2147483647 h 1431"/>
              <a:gd name="T48" fmla="*/ 2147483647 w 361"/>
              <a:gd name="T49" fmla="*/ 2147483647 h 1431"/>
              <a:gd name="T50" fmla="*/ 2147483647 w 361"/>
              <a:gd name="T51" fmla="*/ 2147483647 h 1431"/>
              <a:gd name="T52" fmla="*/ 2147483647 w 361"/>
              <a:gd name="T53" fmla="*/ 2147483647 h 1431"/>
              <a:gd name="T54" fmla="*/ 2147483647 w 361"/>
              <a:gd name="T55" fmla="*/ 2147483647 h 1431"/>
              <a:gd name="T56" fmla="*/ 2147483647 w 361"/>
              <a:gd name="T57" fmla="*/ 2147483647 h 1431"/>
              <a:gd name="T58" fmla="*/ 2147483647 w 361"/>
              <a:gd name="T59" fmla="*/ 2147483647 h 1431"/>
              <a:gd name="T60" fmla="*/ 2147483647 w 361"/>
              <a:gd name="T61" fmla="*/ 2147483647 h 1431"/>
              <a:gd name="T62" fmla="*/ 2147483647 w 361"/>
              <a:gd name="T63" fmla="*/ 2147483647 h 1431"/>
              <a:gd name="T64" fmla="*/ 2147483647 w 361"/>
              <a:gd name="T65" fmla="*/ 2147483647 h 1431"/>
              <a:gd name="T66" fmla="*/ 2147483647 w 361"/>
              <a:gd name="T67" fmla="*/ 2147483647 h 1431"/>
              <a:gd name="T68" fmla="*/ 2147483647 w 361"/>
              <a:gd name="T69" fmla="*/ 2147483647 h 1431"/>
              <a:gd name="T70" fmla="*/ 2147483647 w 361"/>
              <a:gd name="T71" fmla="*/ 2147483647 h 1431"/>
              <a:gd name="T72" fmla="*/ 2147483647 w 361"/>
              <a:gd name="T73" fmla="*/ 2147483647 h 1431"/>
              <a:gd name="T74" fmla="*/ 2147483647 w 361"/>
              <a:gd name="T75" fmla="*/ 2147483647 h 1431"/>
              <a:gd name="T76" fmla="*/ 2147483647 w 361"/>
              <a:gd name="T77" fmla="*/ 2147483647 h 1431"/>
              <a:gd name="T78" fmla="*/ 2147483647 w 361"/>
              <a:gd name="T79" fmla="*/ 2147483647 h 1431"/>
              <a:gd name="T80" fmla="*/ 2147483647 w 361"/>
              <a:gd name="T81" fmla="*/ 2147483647 h 1431"/>
              <a:gd name="T82" fmla="*/ 2147483647 w 361"/>
              <a:gd name="T83" fmla="*/ 2147483647 h 1431"/>
              <a:gd name="T84" fmla="*/ 2147483647 w 361"/>
              <a:gd name="T85" fmla="*/ 2147483647 h 1431"/>
              <a:gd name="T86" fmla="*/ 2147483647 w 361"/>
              <a:gd name="T87" fmla="*/ 2147483647 h 1431"/>
              <a:gd name="T88" fmla="*/ 2147483647 w 361"/>
              <a:gd name="T89" fmla="*/ 2147483647 h 1431"/>
              <a:gd name="T90" fmla="*/ 2147483647 w 361"/>
              <a:gd name="T91" fmla="*/ 2147483647 h 1431"/>
              <a:gd name="T92" fmla="*/ 2147483647 w 361"/>
              <a:gd name="T93" fmla="*/ 2147483647 h 1431"/>
              <a:gd name="T94" fmla="*/ 2147483647 w 361"/>
              <a:gd name="T95" fmla="*/ 2147483647 h 1431"/>
              <a:gd name="T96" fmla="*/ 2147483647 w 361"/>
              <a:gd name="T97" fmla="*/ 2147483647 h 1431"/>
              <a:gd name="T98" fmla="*/ 2147483647 w 361"/>
              <a:gd name="T99" fmla="*/ 2147483647 h 1431"/>
              <a:gd name="T100" fmla="*/ 2147483647 w 361"/>
              <a:gd name="T101" fmla="*/ 2147483647 h 1431"/>
              <a:gd name="T102" fmla="*/ 2147483647 w 361"/>
              <a:gd name="T103" fmla="*/ 2147483647 h 1431"/>
              <a:gd name="T104" fmla="*/ 2147483647 w 361"/>
              <a:gd name="T105" fmla="*/ 2147483647 h 1431"/>
              <a:gd name="T106" fmla="*/ 2147483647 w 361"/>
              <a:gd name="T107" fmla="*/ 2147483647 h 1431"/>
              <a:gd name="T108" fmla="*/ 2147483647 w 361"/>
              <a:gd name="T109" fmla="*/ 2147483647 h 1431"/>
              <a:gd name="T110" fmla="*/ 2147483647 w 361"/>
              <a:gd name="T111" fmla="*/ 2147483647 h 1431"/>
              <a:gd name="T112" fmla="*/ 2147483647 w 361"/>
              <a:gd name="T113" fmla="*/ 2147483647 h 1431"/>
              <a:gd name="T114" fmla="*/ 2147483647 w 361"/>
              <a:gd name="T115" fmla="*/ 2147483647 h 1431"/>
              <a:gd name="T116" fmla="*/ 2147483647 w 361"/>
              <a:gd name="T117" fmla="*/ 2147483647 h 14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1"/>
              <a:gd name="T178" fmla="*/ 0 h 1431"/>
              <a:gd name="T179" fmla="*/ 361 w 361"/>
              <a:gd name="T180" fmla="*/ 1431 h 14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1" h="1431">
                <a:moveTo>
                  <a:pt x="234" y="22"/>
                </a:moveTo>
                <a:lnTo>
                  <a:pt x="150" y="1"/>
                </a:lnTo>
                <a:lnTo>
                  <a:pt x="88" y="0"/>
                </a:lnTo>
                <a:lnTo>
                  <a:pt x="31" y="13"/>
                </a:lnTo>
                <a:lnTo>
                  <a:pt x="9" y="61"/>
                </a:lnTo>
                <a:lnTo>
                  <a:pt x="9" y="106"/>
                </a:lnTo>
                <a:lnTo>
                  <a:pt x="41" y="154"/>
                </a:lnTo>
                <a:lnTo>
                  <a:pt x="65" y="153"/>
                </a:lnTo>
                <a:lnTo>
                  <a:pt x="30" y="211"/>
                </a:lnTo>
                <a:lnTo>
                  <a:pt x="0" y="307"/>
                </a:lnTo>
                <a:lnTo>
                  <a:pt x="0" y="389"/>
                </a:lnTo>
                <a:lnTo>
                  <a:pt x="9" y="493"/>
                </a:lnTo>
                <a:lnTo>
                  <a:pt x="31" y="595"/>
                </a:lnTo>
                <a:lnTo>
                  <a:pt x="74" y="600"/>
                </a:lnTo>
                <a:lnTo>
                  <a:pt x="74" y="631"/>
                </a:lnTo>
                <a:lnTo>
                  <a:pt x="94" y="644"/>
                </a:lnTo>
                <a:lnTo>
                  <a:pt x="94" y="747"/>
                </a:lnTo>
                <a:lnTo>
                  <a:pt x="117" y="768"/>
                </a:lnTo>
                <a:lnTo>
                  <a:pt x="117" y="958"/>
                </a:lnTo>
                <a:lnTo>
                  <a:pt x="117" y="1080"/>
                </a:lnTo>
                <a:lnTo>
                  <a:pt x="85" y="1217"/>
                </a:lnTo>
                <a:lnTo>
                  <a:pt x="72" y="1390"/>
                </a:lnTo>
                <a:lnTo>
                  <a:pt x="107" y="1403"/>
                </a:lnTo>
                <a:lnTo>
                  <a:pt x="107" y="1424"/>
                </a:lnTo>
                <a:lnTo>
                  <a:pt x="169" y="1424"/>
                </a:lnTo>
                <a:lnTo>
                  <a:pt x="178" y="1416"/>
                </a:lnTo>
                <a:lnTo>
                  <a:pt x="203" y="1416"/>
                </a:lnTo>
                <a:lnTo>
                  <a:pt x="204" y="1430"/>
                </a:lnTo>
                <a:lnTo>
                  <a:pt x="246" y="1424"/>
                </a:lnTo>
                <a:lnTo>
                  <a:pt x="341" y="1416"/>
                </a:lnTo>
                <a:lnTo>
                  <a:pt x="341" y="1404"/>
                </a:lnTo>
                <a:lnTo>
                  <a:pt x="255" y="1377"/>
                </a:lnTo>
                <a:lnTo>
                  <a:pt x="255" y="1351"/>
                </a:lnTo>
                <a:lnTo>
                  <a:pt x="330" y="1340"/>
                </a:lnTo>
                <a:lnTo>
                  <a:pt x="330" y="1320"/>
                </a:lnTo>
                <a:lnTo>
                  <a:pt x="276" y="1295"/>
                </a:lnTo>
                <a:lnTo>
                  <a:pt x="276" y="1100"/>
                </a:lnTo>
                <a:lnTo>
                  <a:pt x="298" y="922"/>
                </a:lnTo>
                <a:lnTo>
                  <a:pt x="290" y="731"/>
                </a:lnTo>
                <a:lnTo>
                  <a:pt x="288" y="644"/>
                </a:lnTo>
                <a:lnTo>
                  <a:pt x="297" y="612"/>
                </a:lnTo>
                <a:lnTo>
                  <a:pt x="297" y="474"/>
                </a:lnTo>
                <a:lnTo>
                  <a:pt x="359" y="441"/>
                </a:lnTo>
                <a:lnTo>
                  <a:pt x="360" y="422"/>
                </a:lnTo>
                <a:lnTo>
                  <a:pt x="223" y="232"/>
                </a:lnTo>
                <a:lnTo>
                  <a:pt x="159" y="206"/>
                </a:lnTo>
                <a:lnTo>
                  <a:pt x="168" y="193"/>
                </a:lnTo>
                <a:lnTo>
                  <a:pt x="212" y="186"/>
                </a:lnTo>
                <a:lnTo>
                  <a:pt x="212" y="173"/>
                </a:lnTo>
                <a:lnTo>
                  <a:pt x="223" y="168"/>
                </a:lnTo>
                <a:lnTo>
                  <a:pt x="223" y="154"/>
                </a:lnTo>
                <a:lnTo>
                  <a:pt x="234" y="148"/>
                </a:lnTo>
                <a:lnTo>
                  <a:pt x="223" y="141"/>
                </a:lnTo>
                <a:lnTo>
                  <a:pt x="232" y="137"/>
                </a:lnTo>
                <a:lnTo>
                  <a:pt x="212" y="106"/>
                </a:lnTo>
                <a:lnTo>
                  <a:pt x="223" y="86"/>
                </a:lnTo>
                <a:lnTo>
                  <a:pt x="212" y="67"/>
                </a:lnTo>
                <a:lnTo>
                  <a:pt x="232" y="54"/>
                </a:lnTo>
                <a:lnTo>
                  <a:pt x="234" y="22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228600" y="3810000"/>
            <a:ext cx="6324600" cy="1143000"/>
          </a:xfrm>
          <a:prstGeom prst="wedgeRoundRectCallout">
            <a:avLst>
              <a:gd name="adj1" fmla="val 65748"/>
              <a:gd name="adj2" fmla="val -1973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3962400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12   Yagut_shsmrt" pitchFamily="2" charset="-78"/>
              </a:rPr>
              <a:t>12 دلیل برای ترویج کارآفرینی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50292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چرا کارآفرینی را تنها راه نجات می‌دانم؟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itchFamily="2" charset="-78"/>
            </a:endParaRPr>
          </a:p>
        </p:txBody>
      </p:sp>
      <p:pic>
        <p:nvPicPr>
          <p:cNvPr id="1026" name="Picture 2" descr="D:\dropbox\Dropbox\work\my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05400"/>
            <a:ext cx="1295400" cy="1080598"/>
          </a:xfrm>
          <a:prstGeom prst="rect">
            <a:avLst/>
          </a:prstGeom>
          <a:noFill/>
        </p:spPr>
      </p:pic>
      <p:sp>
        <p:nvSpPr>
          <p:cNvPr id="9" name="Freeform 10"/>
          <p:cNvSpPr>
            <a:spLocks/>
          </p:cNvSpPr>
          <p:nvPr/>
        </p:nvSpPr>
        <p:spPr bwMode="auto">
          <a:xfrm>
            <a:off x="3505201" y="408865"/>
            <a:ext cx="609599" cy="2120900"/>
          </a:xfrm>
          <a:custGeom>
            <a:avLst/>
            <a:gdLst>
              <a:gd name="T0" fmla="*/ 2147483647 w 495"/>
              <a:gd name="T1" fmla="*/ 2147483647 h 1624"/>
              <a:gd name="T2" fmla="*/ 2147483647 w 495"/>
              <a:gd name="T3" fmla="*/ 2147483647 h 1624"/>
              <a:gd name="T4" fmla="*/ 2147483647 w 495"/>
              <a:gd name="T5" fmla="*/ 2147483647 h 1624"/>
              <a:gd name="T6" fmla="*/ 2147483647 w 495"/>
              <a:gd name="T7" fmla="*/ 2147483647 h 1624"/>
              <a:gd name="T8" fmla="*/ 2147483647 w 495"/>
              <a:gd name="T9" fmla="*/ 2147483647 h 1624"/>
              <a:gd name="T10" fmla="*/ 2147483647 w 495"/>
              <a:gd name="T11" fmla="*/ 2147483647 h 1624"/>
              <a:gd name="T12" fmla="*/ 2147483647 w 495"/>
              <a:gd name="T13" fmla="*/ 2147483647 h 1624"/>
              <a:gd name="T14" fmla="*/ 2147483647 w 495"/>
              <a:gd name="T15" fmla="*/ 2147483647 h 1624"/>
              <a:gd name="T16" fmla="*/ 0 w 495"/>
              <a:gd name="T17" fmla="*/ 2147483647 h 1624"/>
              <a:gd name="T18" fmla="*/ 2147483647 w 495"/>
              <a:gd name="T19" fmla="*/ 2147483647 h 1624"/>
              <a:gd name="T20" fmla="*/ 2147483647 w 495"/>
              <a:gd name="T21" fmla="*/ 2147483647 h 1624"/>
              <a:gd name="T22" fmla="*/ 2147483647 w 495"/>
              <a:gd name="T23" fmla="*/ 2147483647 h 1624"/>
              <a:gd name="T24" fmla="*/ 2147483647 w 495"/>
              <a:gd name="T25" fmla="*/ 2147483647 h 1624"/>
              <a:gd name="T26" fmla="*/ 2147483647 w 495"/>
              <a:gd name="T27" fmla="*/ 2147483647 h 1624"/>
              <a:gd name="T28" fmla="*/ 2147483647 w 495"/>
              <a:gd name="T29" fmla="*/ 2147483647 h 1624"/>
              <a:gd name="T30" fmla="*/ 2147483647 w 495"/>
              <a:gd name="T31" fmla="*/ 2147483647 h 1624"/>
              <a:gd name="T32" fmla="*/ 2147483647 w 495"/>
              <a:gd name="T33" fmla="*/ 2147483647 h 1624"/>
              <a:gd name="T34" fmla="*/ 2147483647 w 495"/>
              <a:gd name="T35" fmla="*/ 2147483647 h 1624"/>
              <a:gd name="T36" fmla="*/ 2147483647 w 495"/>
              <a:gd name="T37" fmla="*/ 2147483647 h 1624"/>
              <a:gd name="T38" fmla="*/ 2147483647 w 495"/>
              <a:gd name="T39" fmla="*/ 2147483647 h 1624"/>
              <a:gd name="T40" fmla="*/ 2147483647 w 495"/>
              <a:gd name="T41" fmla="*/ 2147483647 h 1624"/>
              <a:gd name="T42" fmla="*/ 2147483647 w 495"/>
              <a:gd name="T43" fmla="*/ 2147483647 h 1624"/>
              <a:gd name="T44" fmla="*/ 2147483647 w 495"/>
              <a:gd name="T45" fmla="*/ 2147483647 h 1624"/>
              <a:gd name="T46" fmla="*/ 2147483647 w 495"/>
              <a:gd name="T47" fmla="*/ 2147483647 h 1624"/>
              <a:gd name="T48" fmla="*/ 2147483647 w 495"/>
              <a:gd name="T49" fmla="*/ 2147483647 h 1624"/>
              <a:gd name="T50" fmla="*/ 2147483647 w 495"/>
              <a:gd name="T51" fmla="*/ 2147483647 h 1624"/>
              <a:gd name="T52" fmla="*/ 2147483647 w 495"/>
              <a:gd name="T53" fmla="*/ 2147483647 h 1624"/>
              <a:gd name="T54" fmla="*/ 2147483647 w 495"/>
              <a:gd name="T55" fmla="*/ 2147483647 h 1624"/>
              <a:gd name="T56" fmla="*/ 2147483647 w 495"/>
              <a:gd name="T57" fmla="*/ 2147483647 h 1624"/>
              <a:gd name="T58" fmla="*/ 2147483647 w 495"/>
              <a:gd name="T59" fmla="*/ 2147483647 h 1624"/>
              <a:gd name="T60" fmla="*/ 2147483647 w 495"/>
              <a:gd name="T61" fmla="*/ 2147483647 h 1624"/>
              <a:gd name="T62" fmla="*/ 2147483647 w 495"/>
              <a:gd name="T63" fmla="*/ 2147483647 h 1624"/>
              <a:gd name="T64" fmla="*/ 2147483647 w 495"/>
              <a:gd name="T65" fmla="*/ 2147483647 h 1624"/>
              <a:gd name="T66" fmla="*/ 2147483647 w 495"/>
              <a:gd name="T67" fmla="*/ 2147483647 h 1624"/>
              <a:gd name="T68" fmla="*/ 2147483647 w 495"/>
              <a:gd name="T69" fmla="*/ 2147483647 h 1624"/>
              <a:gd name="T70" fmla="*/ 2147483647 w 495"/>
              <a:gd name="T71" fmla="*/ 2147483647 h 1624"/>
              <a:gd name="T72" fmla="*/ 2147483647 w 495"/>
              <a:gd name="T73" fmla="*/ 2147483647 h 162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95"/>
              <a:gd name="T112" fmla="*/ 0 h 1624"/>
              <a:gd name="T113" fmla="*/ 495 w 495"/>
              <a:gd name="T114" fmla="*/ 1624 h 162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95" h="1624">
                <a:moveTo>
                  <a:pt x="248" y="12"/>
                </a:moveTo>
                <a:lnTo>
                  <a:pt x="192" y="22"/>
                </a:lnTo>
                <a:lnTo>
                  <a:pt x="167" y="81"/>
                </a:lnTo>
                <a:lnTo>
                  <a:pt x="167" y="109"/>
                </a:lnTo>
                <a:lnTo>
                  <a:pt x="192" y="109"/>
                </a:lnTo>
                <a:lnTo>
                  <a:pt x="184" y="120"/>
                </a:lnTo>
                <a:lnTo>
                  <a:pt x="192" y="127"/>
                </a:lnTo>
                <a:lnTo>
                  <a:pt x="199" y="154"/>
                </a:lnTo>
                <a:lnTo>
                  <a:pt x="206" y="158"/>
                </a:lnTo>
                <a:lnTo>
                  <a:pt x="224" y="209"/>
                </a:lnTo>
                <a:lnTo>
                  <a:pt x="224" y="220"/>
                </a:lnTo>
                <a:lnTo>
                  <a:pt x="199" y="220"/>
                </a:lnTo>
                <a:lnTo>
                  <a:pt x="160" y="282"/>
                </a:lnTo>
                <a:lnTo>
                  <a:pt x="87" y="302"/>
                </a:lnTo>
                <a:lnTo>
                  <a:pt x="54" y="352"/>
                </a:lnTo>
                <a:lnTo>
                  <a:pt x="15" y="797"/>
                </a:lnTo>
                <a:lnTo>
                  <a:pt x="33" y="802"/>
                </a:lnTo>
                <a:lnTo>
                  <a:pt x="0" y="880"/>
                </a:lnTo>
                <a:lnTo>
                  <a:pt x="15" y="930"/>
                </a:lnTo>
                <a:lnTo>
                  <a:pt x="32" y="930"/>
                </a:lnTo>
                <a:lnTo>
                  <a:pt x="40" y="941"/>
                </a:lnTo>
                <a:lnTo>
                  <a:pt x="54" y="941"/>
                </a:lnTo>
                <a:lnTo>
                  <a:pt x="47" y="892"/>
                </a:lnTo>
                <a:lnTo>
                  <a:pt x="54" y="864"/>
                </a:lnTo>
                <a:lnTo>
                  <a:pt x="62" y="887"/>
                </a:lnTo>
                <a:lnTo>
                  <a:pt x="54" y="902"/>
                </a:lnTo>
                <a:lnTo>
                  <a:pt x="63" y="914"/>
                </a:lnTo>
                <a:lnTo>
                  <a:pt x="80" y="875"/>
                </a:lnTo>
                <a:lnTo>
                  <a:pt x="69" y="810"/>
                </a:lnTo>
                <a:lnTo>
                  <a:pt x="95" y="813"/>
                </a:lnTo>
                <a:lnTo>
                  <a:pt x="80" y="1216"/>
                </a:lnTo>
                <a:lnTo>
                  <a:pt x="161" y="1239"/>
                </a:lnTo>
                <a:lnTo>
                  <a:pt x="199" y="1472"/>
                </a:lnTo>
                <a:lnTo>
                  <a:pt x="192" y="1495"/>
                </a:lnTo>
                <a:lnTo>
                  <a:pt x="175" y="1595"/>
                </a:lnTo>
                <a:lnTo>
                  <a:pt x="175" y="1612"/>
                </a:lnTo>
                <a:lnTo>
                  <a:pt x="232" y="1623"/>
                </a:lnTo>
                <a:lnTo>
                  <a:pt x="254" y="1596"/>
                </a:lnTo>
                <a:lnTo>
                  <a:pt x="241" y="1508"/>
                </a:lnTo>
                <a:lnTo>
                  <a:pt x="232" y="1448"/>
                </a:lnTo>
                <a:lnTo>
                  <a:pt x="255" y="1248"/>
                </a:lnTo>
                <a:lnTo>
                  <a:pt x="262" y="1250"/>
                </a:lnTo>
                <a:lnTo>
                  <a:pt x="287" y="1324"/>
                </a:lnTo>
                <a:lnTo>
                  <a:pt x="270" y="1442"/>
                </a:lnTo>
                <a:lnTo>
                  <a:pt x="254" y="1453"/>
                </a:lnTo>
                <a:lnTo>
                  <a:pt x="287" y="1580"/>
                </a:lnTo>
                <a:lnTo>
                  <a:pt x="342" y="1595"/>
                </a:lnTo>
                <a:lnTo>
                  <a:pt x="352" y="1585"/>
                </a:lnTo>
                <a:lnTo>
                  <a:pt x="310" y="1456"/>
                </a:lnTo>
                <a:lnTo>
                  <a:pt x="375" y="1239"/>
                </a:lnTo>
                <a:lnTo>
                  <a:pt x="406" y="1221"/>
                </a:lnTo>
                <a:lnTo>
                  <a:pt x="406" y="1205"/>
                </a:lnTo>
                <a:lnTo>
                  <a:pt x="462" y="1209"/>
                </a:lnTo>
                <a:lnTo>
                  <a:pt x="480" y="1239"/>
                </a:lnTo>
                <a:lnTo>
                  <a:pt x="494" y="1221"/>
                </a:lnTo>
                <a:lnTo>
                  <a:pt x="439" y="828"/>
                </a:lnTo>
                <a:lnTo>
                  <a:pt x="447" y="829"/>
                </a:lnTo>
                <a:lnTo>
                  <a:pt x="447" y="748"/>
                </a:lnTo>
                <a:lnTo>
                  <a:pt x="454" y="737"/>
                </a:lnTo>
                <a:lnTo>
                  <a:pt x="439" y="545"/>
                </a:lnTo>
                <a:lnTo>
                  <a:pt x="422" y="317"/>
                </a:lnTo>
                <a:lnTo>
                  <a:pt x="328" y="271"/>
                </a:lnTo>
                <a:lnTo>
                  <a:pt x="302" y="220"/>
                </a:lnTo>
                <a:lnTo>
                  <a:pt x="327" y="175"/>
                </a:lnTo>
                <a:lnTo>
                  <a:pt x="342" y="181"/>
                </a:lnTo>
                <a:lnTo>
                  <a:pt x="352" y="159"/>
                </a:lnTo>
                <a:lnTo>
                  <a:pt x="352" y="135"/>
                </a:lnTo>
                <a:lnTo>
                  <a:pt x="375" y="132"/>
                </a:lnTo>
                <a:lnTo>
                  <a:pt x="382" y="66"/>
                </a:lnTo>
                <a:lnTo>
                  <a:pt x="359" y="22"/>
                </a:lnTo>
                <a:lnTo>
                  <a:pt x="334" y="5"/>
                </a:lnTo>
                <a:lnTo>
                  <a:pt x="299" y="5"/>
                </a:lnTo>
                <a:lnTo>
                  <a:pt x="273" y="0"/>
                </a:lnTo>
                <a:lnTo>
                  <a:pt x="248" y="12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 flipH="1">
            <a:off x="5410200" y="476250"/>
            <a:ext cx="914400" cy="2209800"/>
          </a:xfrm>
          <a:custGeom>
            <a:avLst/>
            <a:gdLst>
              <a:gd name="T0" fmla="*/ 2147483647 w 347"/>
              <a:gd name="T1" fmla="*/ 2147483647 h 836"/>
              <a:gd name="T2" fmla="*/ 2147483647 w 347"/>
              <a:gd name="T3" fmla="*/ 2147483647 h 836"/>
              <a:gd name="T4" fmla="*/ 2147483647 w 347"/>
              <a:gd name="T5" fmla="*/ 2147483647 h 836"/>
              <a:gd name="T6" fmla="*/ 2147483647 w 347"/>
              <a:gd name="T7" fmla="*/ 2147483647 h 836"/>
              <a:gd name="T8" fmla="*/ 2147483647 w 347"/>
              <a:gd name="T9" fmla="*/ 2147483647 h 836"/>
              <a:gd name="T10" fmla="*/ 2147483647 w 347"/>
              <a:gd name="T11" fmla="*/ 2147483647 h 836"/>
              <a:gd name="T12" fmla="*/ 2147483647 w 347"/>
              <a:gd name="T13" fmla="*/ 2147483647 h 836"/>
              <a:gd name="T14" fmla="*/ 2147483647 w 347"/>
              <a:gd name="T15" fmla="*/ 2147483647 h 836"/>
              <a:gd name="T16" fmla="*/ 0 w 347"/>
              <a:gd name="T17" fmla="*/ 2147483647 h 836"/>
              <a:gd name="T18" fmla="*/ 2147483647 w 347"/>
              <a:gd name="T19" fmla="*/ 2147483647 h 836"/>
              <a:gd name="T20" fmla="*/ 2147483647 w 347"/>
              <a:gd name="T21" fmla="*/ 2147483647 h 836"/>
              <a:gd name="T22" fmla="*/ 2147483647 w 347"/>
              <a:gd name="T23" fmla="*/ 2147483647 h 836"/>
              <a:gd name="T24" fmla="*/ 2147483647 w 347"/>
              <a:gd name="T25" fmla="*/ 2147483647 h 836"/>
              <a:gd name="T26" fmla="*/ 2147483647 w 347"/>
              <a:gd name="T27" fmla="*/ 2147483647 h 836"/>
              <a:gd name="T28" fmla="*/ 2147483647 w 347"/>
              <a:gd name="T29" fmla="*/ 2147483647 h 836"/>
              <a:gd name="T30" fmla="*/ 2147483647 w 347"/>
              <a:gd name="T31" fmla="*/ 2147483647 h 836"/>
              <a:gd name="T32" fmla="*/ 2147483647 w 347"/>
              <a:gd name="T33" fmla="*/ 2147483647 h 836"/>
              <a:gd name="T34" fmla="*/ 2147483647 w 347"/>
              <a:gd name="T35" fmla="*/ 2147483647 h 836"/>
              <a:gd name="T36" fmla="*/ 2147483647 w 347"/>
              <a:gd name="T37" fmla="*/ 2147483647 h 836"/>
              <a:gd name="T38" fmla="*/ 2147483647 w 347"/>
              <a:gd name="T39" fmla="*/ 2147483647 h 836"/>
              <a:gd name="T40" fmla="*/ 2147483647 w 347"/>
              <a:gd name="T41" fmla="*/ 2147483647 h 836"/>
              <a:gd name="T42" fmla="*/ 2147483647 w 347"/>
              <a:gd name="T43" fmla="*/ 2147483647 h 836"/>
              <a:gd name="T44" fmla="*/ 2147483647 w 347"/>
              <a:gd name="T45" fmla="*/ 2147483647 h 836"/>
              <a:gd name="T46" fmla="*/ 2147483647 w 347"/>
              <a:gd name="T47" fmla="*/ 2147483647 h 836"/>
              <a:gd name="T48" fmla="*/ 2147483647 w 347"/>
              <a:gd name="T49" fmla="*/ 2147483647 h 836"/>
              <a:gd name="T50" fmla="*/ 2147483647 w 347"/>
              <a:gd name="T51" fmla="*/ 2147483647 h 836"/>
              <a:gd name="T52" fmla="*/ 2147483647 w 347"/>
              <a:gd name="T53" fmla="*/ 2147483647 h 836"/>
              <a:gd name="T54" fmla="*/ 2147483647 w 347"/>
              <a:gd name="T55" fmla="*/ 2147483647 h 836"/>
              <a:gd name="T56" fmla="*/ 2147483647 w 347"/>
              <a:gd name="T57" fmla="*/ 2147483647 h 836"/>
              <a:gd name="T58" fmla="*/ 2147483647 w 347"/>
              <a:gd name="T59" fmla="*/ 2147483647 h 836"/>
              <a:gd name="T60" fmla="*/ 2147483647 w 347"/>
              <a:gd name="T61" fmla="*/ 2147483647 h 836"/>
              <a:gd name="T62" fmla="*/ 2147483647 w 347"/>
              <a:gd name="T63" fmla="*/ 2147483647 h 836"/>
              <a:gd name="T64" fmla="*/ 2147483647 w 347"/>
              <a:gd name="T65" fmla="*/ 2147483647 h 836"/>
              <a:gd name="T66" fmla="*/ 2147483647 w 347"/>
              <a:gd name="T67" fmla="*/ 2147483647 h 836"/>
              <a:gd name="T68" fmla="*/ 2147483647 w 347"/>
              <a:gd name="T69" fmla="*/ 2147483647 h 836"/>
              <a:gd name="T70" fmla="*/ 2147483647 w 347"/>
              <a:gd name="T71" fmla="*/ 2147483647 h 836"/>
              <a:gd name="T72" fmla="*/ 2147483647 w 347"/>
              <a:gd name="T73" fmla="*/ 2147483647 h 8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7"/>
              <a:gd name="T112" fmla="*/ 0 h 836"/>
              <a:gd name="T113" fmla="*/ 347 w 347"/>
              <a:gd name="T114" fmla="*/ 836 h 8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7" h="836">
                <a:moveTo>
                  <a:pt x="175" y="6"/>
                </a:moveTo>
                <a:lnTo>
                  <a:pt x="134" y="11"/>
                </a:lnTo>
                <a:lnTo>
                  <a:pt x="117" y="43"/>
                </a:lnTo>
                <a:lnTo>
                  <a:pt x="117" y="57"/>
                </a:lnTo>
                <a:lnTo>
                  <a:pt x="135" y="57"/>
                </a:lnTo>
                <a:lnTo>
                  <a:pt x="128" y="62"/>
                </a:lnTo>
                <a:lnTo>
                  <a:pt x="134" y="66"/>
                </a:lnTo>
                <a:lnTo>
                  <a:pt x="140" y="80"/>
                </a:lnTo>
                <a:lnTo>
                  <a:pt x="144" y="81"/>
                </a:lnTo>
                <a:lnTo>
                  <a:pt x="157" y="108"/>
                </a:lnTo>
                <a:lnTo>
                  <a:pt x="157" y="114"/>
                </a:lnTo>
                <a:lnTo>
                  <a:pt x="140" y="114"/>
                </a:lnTo>
                <a:lnTo>
                  <a:pt x="112" y="146"/>
                </a:lnTo>
                <a:lnTo>
                  <a:pt x="61" y="156"/>
                </a:lnTo>
                <a:lnTo>
                  <a:pt x="37" y="181"/>
                </a:lnTo>
                <a:lnTo>
                  <a:pt x="11" y="411"/>
                </a:lnTo>
                <a:lnTo>
                  <a:pt x="24" y="413"/>
                </a:lnTo>
                <a:lnTo>
                  <a:pt x="0" y="453"/>
                </a:lnTo>
                <a:lnTo>
                  <a:pt x="11" y="478"/>
                </a:lnTo>
                <a:lnTo>
                  <a:pt x="23" y="478"/>
                </a:lnTo>
                <a:lnTo>
                  <a:pt x="28" y="484"/>
                </a:lnTo>
                <a:lnTo>
                  <a:pt x="37" y="484"/>
                </a:lnTo>
                <a:lnTo>
                  <a:pt x="33" y="459"/>
                </a:lnTo>
                <a:lnTo>
                  <a:pt x="37" y="446"/>
                </a:lnTo>
                <a:lnTo>
                  <a:pt x="43" y="456"/>
                </a:lnTo>
                <a:lnTo>
                  <a:pt x="37" y="463"/>
                </a:lnTo>
                <a:lnTo>
                  <a:pt x="44" y="470"/>
                </a:lnTo>
                <a:lnTo>
                  <a:pt x="55" y="451"/>
                </a:lnTo>
                <a:lnTo>
                  <a:pt x="48" y="417"/>
                </a:lnTo>
                <a:lnTo>
                  <a:pt x="68" y="419"/>
                </a:lnTo>
                <a:lnTo>
                  <a:pt x="55" y="626"/>
                </a:lnTo>
                <a:lnTo>
                  <a:pt x="113" y="637"/>
                </a:lnTo>
                <a:lnTo>
                  <a:pt x="140" y="758"/>
                </a:lnTo>
                <a:lnTo>
                  <a:pt x="134" y="769"/>
                </a:lnTo>
                <a:lnTo>
                  <a:pt x="123" y="820"/>
                </a:lnTo>
                <a:lnTo>
                  <a:pt x="123" y="829"/>
                </a:lnTo>
                <a:lnTo>
                  <a:pt x="162" y="835"/>
                </a:lnTo>
                <a:lnTo>
                  <a:pt x="178" y="821"/>
                </a:lnTo>
                <a:lnTo>
                  <a:pt x="169" y="775"/>
                </a:lnTo>
                <a:lnTo>
                  <a:pt x="162" y="745"/>
                </a:lnTo>
                <a:lnTo>
                  <a:pt x="179" y="642"/>
                </a:lnTo>
                <a:lnTo>
                  <a:pt x="184" y="643"/>
                </a:lnTo>
                <a:lnTo>
                  <a:pt x="202" y="681"/>
                </a:lnTo>
                <a:lnTo>
                  <a:pt x="189" y="742"/>
                </a:lnTo>
                <a:lnTo>
                  <a:pt x="178" y="748"/>
                </a:lnTo>
                <a:lnTo>
                  <a:pt x="202" y="813"/>
                </a:lnTo>
                <a:lnTo>
                  <a:pt x="240" y="821"/>
                </a:lnTo>
                <a:lnTo>
                  <a:pt x="247" y="816"/>
                </a:lnTo>
                <a:lnTo>
                  <a:pt x="218" y="749"/>
                </a:lnTo>
                <a:lnTo>
                  <a:pt x="263" y="637"/>
                </a:lnTo>
                <a:lnTo>
                  <a:pt x="284" y="628"/>
                </a:lnTo>
                <a:lnTo>
                  <a:pt x="284" y="621"/>
                </a:lnTo>
                <a:lnTo>
                  <a:pt x="323" y="622"/>
                </a:lnTo>
                <a:lnTo>
                  <a:pt x="336" y="637"/>
                </a:lnTo>
                <a:lnTo>
                  <a:pt x="346" y="628"/>
                </a:lnTo>
                <a:lnTo>
                  <a:pt x="308" y="427"/>
                </a:lnTo>
                <a:lnTo>
                  <a:pt x="313" y="427"/>
                </a:lnTo>
                <a:lnTo>
                  <a:pt x="313" y="385"/>
                </a:lnTo>
                <a:lnTo>
                  <a:pt x="318" y="380"/>
                </a:lnTo>
                <a:lnTo>
                  <a:pt x="308" y="281"/>
                </a:lnTo>
                <a:lnTo>
                  <a:pt x="295" y="164"/>
                </a:lnTo>
                <a:lnTo>
                  <a:pt x="230" y="140"/>
                </a:lnTo>
                <a:lnTo>
                  <a:pt x="211" y="114"/>
                </a:lnTo>
                <a:lnTo>
                  <a:pt x="229" y="91"/>
                </a:lnTo>
                <a:lnTo>
                  <a:pt x="240" y="93"/>
                </a:lnTo>
                <a:lnTo>
                  <a:pt x="247" y="82"/>
                </a:lnTo>
                <a:lnTo>
                  <a:pt x="247" y="70"/>
                </a:lnTo>
                <a:lnTo>
                  <a:pt x="263" y="68"/>
                </a:lnTo>
                <a:lnTo>
                  <a:pt x="267" y="35"/>
                </a:lnTo>
                <a:lnTo>
                  <a:pt x="252" y="11"/>
                </a:lnTo>
                <a:lnTo>
                  <a:pt x="234" y="2"/>
                </a:lnTo>
                <a:lnTo>
                  <a:pt x="209" y="2"/>
                </a:lnTo>
                <a:lnTo>
                  <a:pt x="192" y="0"/>
                </a:lnTo>
                <a:lnTo>
                  <a:pt x="175" y="6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8077201" y="228600"/>
            <a:ext cx="831850" cy="2724150"/>
          </a:xfrm>
          <a:custGeom>
            <a:avLst/>
            <a:gdLst>
              <a:gd name="T0" fmla="*/ 2147483647 w 524"/>
              <a:gd name="T1" fmla="*/ 0 h 1716"/>
              <a:gd name="T2" fmla="*/ 2147483647 w 524"/>
              <a:gd name="T3" fmla="*/ 2147483647 h 1716"/>
              <a:gd name="T4" fmla="*/ 2147483647 w 524"/>
              <a:gd name="T5" fmla="*/ 2147483647 h 1716"/>
              <a:gd name="T6" fmla="*/ 2147483647 w 524"/>
              <a:gd name="T7" fmla="*/ 2147483647 h 1716"/>
              <a:gd name="T8" fmla="*/ 2147483647 w 524"/>
              <a:gd name="T9" fmla="*/ 2147483647 h 1716"/>
              <a:gd name="T10" fmla="*/ 2147483647 w 524"/>
              <a:gd name="T11" fmla="*/ 2147483647 h 1716"/>
              <a:gd name="T12" fmla="*/ 2147483647 w 524"/>
              <a:gd name="T13" fmla="*/ 2147483647 h 1716"/>
              <a:gd name="T14" fmla="*/ 2147483647 w 524"/>
              <a:gd name="T15" fmla="*/ 2147483647 h 1716"/>
              <a:gd name="T16" fmla="*/ 2147483647 w 524"/>
              <a:gd name="T17" fmla="*/ 2147483647 h 1716"/>
              <a:gd name="T18" fmla="*/ 2147483647 w 524"/>
              <a:gd name="T19" fmla="*/ 2147483647 h 1716"/>
              <a:gd name="T20" fmla="*/ 2147483647 w 524"/>
              <a:gd name="T21" fmla="*/ 2147483647 h 1716"/>
              <a:gd name="T22" fmla="*/ 2147483647 w 524"/>
              <a:gd name="T23" fmla="*/ 2147483647 h 1716"/>
              <a:gd name="T24" fmla="*/ 2147483647 w 524"/>
              <a:gd name="T25" fmla="*/ 2147483647 h 1716"/>
              <a:gd name="T26" fmla="*/ 2147483647 w 524"/>
              <a:gd name="T27" fmla="*/ 2147483647 h 1716"/>
              <a:gd name="T28" fmla="*/ 2147483647 w 524"/>
              <a:gd name="T29" fmla="*/ 2147483647 h 1716"/>
              <a:gd name="T30" fmla="*/ 2147483647 w 524"/>
              <a:gd name="T31" fmla="*/ 2147483647 h 1716"/>
              <a:gd name="T32" fmla="*/ 2147483647 w 524"/>
              <a:gd name="T33" fmla="*/ 2147483647 h 1716"/>
              <a:gd name="T34" fmla="*/ 2147483647 w 524"/>
              <a:gd name="T35" fmla="*/ 2147483647 h 1716"/>
              <a:gd name="T36" fmla="*/ 2147483647 w 524"/>
              <a:gd name="T37" fmla="*/ 2147483647 h 1716"/>
              <a:gd name="T38" fmla="*/ 2147483647 w 524"/>
              <a:gd name="T39" fmla="*/ 2147483647 h 1716"/>
              <a:gd name="T40" fmla="*/ 2147483647 w 524"/>
              <a:gd name="T41" fmla="*/ 2147483647 h 1716"/>
              <a:gd name="T42" fmla="*/ 2147483647 w 524"/>
              <a:gd name="T43" fmla="*/ 2147483647 h 1716"/>
              <a:gd name="T44" fmla="*/ 2147483647 w 524"/>
              <a:gd name="T45" fmla="*/ 2147483647 h 1716"/>
              <a:gd name="T46" fmla="*/ 2147483647 w 524"/>
              <a:gd name="T47" fmla="*/ 2147483647 h 1716"/>
              <a:gd name="T48" fmla="*/ 2147483647 w 524"/>
              <a:gd name="T49" fmla="*/ 2147483647 h 1716"/>
              <a:gd name="T50" fmla="*/ 2147483647 w 524"/>
              <a:gd name="T51" fmla="*/ 2147483647 h 1716"/>
              <a:gd name="T52" fmla="*/ 2147483647 w 524"/>
              <a:gd name="T53" fmla="*/ 2147483647 h 1716"/>
              <a:gd name="T54" fmla="*/ 2147483647 w 524"/>
              <a:gd name="T55" fmla="*/ 2147483647 h 1716"/>
              <a:gd name="T56" fmla="*/ 0 w 524"/>
              <a:gd name="T57" fmla="*/ 2147483647 h 1716"/>
              <a:gd name="T58" fmla="*/ 2147483647 w 524"/>
              <a:gd name="T59" fmla="*/ 2147483647 h 1716"/>
              <a:gd name="T60" fmla="*/ 2147483647 w 524"/>
              <a:gd name="T61" fmla="*/ 2147483647 h 1716"/>
              <a:gd name="T62" fmla="*/ 2147483647 w 524"/>
              <a:gd name="T63" fmla="*/ 2147483647 h 1716"/>
              <a:gd name="T64" fmla="*/ 2147483647 w 524"/>
              <a:gd name="T65" fmla="*/ 2147483647 h 1716"/>
              <a:gd name="T66" fmla="*/ 2147483647 w 524"/>
              <a:gd name="T67" fmla="*/ 2147483647 h 1716"/>
              <a:gd name="T68" fmla="*/ 2147483647 w 524"/>
              <a:gd name="T69" fmla="*/ 2147483647 h 1716"/>
              <a:gd name="T70" fmla="*/ 2147483647 w 524"/>
              <a:gd name="T71" fmla="*/ 2147483647 h 1716"/>
              <a:gd name="T72" fmla="*/ 2147483647 w 524"/>
              <a:gd name="T73" fmla="*/ 2147483647 h 17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24"/>
              <a:gd name="T112" fmla="*/ 0 h 1716"/>
              <a:gd name="T113" fmla="*/ 524 w 524"/>
              <a:gd name="T114" fmla="*/ 1716 h 171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24" h="1716">
                <a:moveTo>
                  <a:pt x="130" y="20"/>
                </a:moveTo>
                <a:lnTo>
                  <a:pt x="195" y="0"/>
                </a:lnTo>
                <a:lnTo>
                  <a:pt x="261" y="9"/>
                </a:lnTo>
                <a:lnTo>
                  <a:pt x="308" y="54"/>
                </a:lnTo>
                <a:lnTo>
                  <a:pt x="326" y="106"/>
                </a:lnTo>
                <a:lnTo>
                  <a:pt x="310" y="170"/>
                </a:lnTo>
                <a:lnTo>
                  <a:pt x="334" y="206"/>
                </a:lnTo>
                <a:lnTo>
                  <a:pt x="367" y="222"/>
                </a:lnTo>
                <a:lnTo>
                  <a:pt x="460" y="260"/>
                </a:lnTo>
                <a:lnTo>
                  <a:pt x="484" y="286"/>
                </a:lnTo>
                <a:lnTo>
                  <a:pt x="523" y="560"/>
                </a:lnTo>
                <a:lnTo>
                  <a:pt x="508" y="617"/>
                </a:lnTo>
                <a:lnTo>
                  <a:pt x="410" y="639"/>
                </a:lnTo>
                <a:lnTo>
                  <a:pt x="426" y="900"/>
                </a:lnTo>
                <a:lnTo>
                  <a:pt x="362" y="924"/>
                </a:lnTo>
                <a:lnTo>
                  <a:pt x="342" y="1114"/>
                </a:lnTo>
                <a:lnTo>
                  <a:pt x="356" y="1447"/>
                </a:lnTo>
                <a:lnTo>
                  <a:pt x="362" y="1630"/>
                </a:lnTo>
                <a:lnTo>
                  <a:pt x="344" y="1636"/>
                </a:lnTo>
                <a:lnTo>
                  <a:pt x="344" y="1650"/>
                </a:lnTo>
                <a:lnTo>
                  <a:pt x="293" y="1683"/>
                </a:lnTo>
                <a:lnTo>
                  <a:pt x="262" y="1707"/>
                </a:lnTo>
                <a:lnTo>
                  <a:pt x="241" y="1714"/>
                </a:lnTo>
                <a:lnTo>
                  <a:pt x="217" y="1715"/>
                </a:lnTo>
                <a:lnTo>
                  <a:pt x="192" y="1708"/>
                </a:lnTo>
                <a:lnTo>
                  <a:pt x="186" y="1700"/>
                </a:lnTo>
                <a:lnTo>
                  <a:pt x="192" y="1687"/>
                </a:lnTo>
                <a:lnTo>
                  <a:pt x="204" y="1672"/>
                </a:lnTo>
                <a:lnTo>
                  <a:pt x="219" y="1650"/>
                </a:lnTo>
                <a:lnTo>
                  <a:pt x="244" y="1629"/>
                </a:lnTo>
                <a:lnTo>
                  <a:pt x="226" y="1637"/>
                </a:lnTo>
                <a:lnTo>
                  <a:pt x="226" y="1614"/>
                </a:lnTo>
                <a:lnTo>
                  <a:pt x="153" y="1646"/>
                </a:lnTo>
                <a:lnTo>
                  <a:pt x="124" y="1646"/>
                </a:lnTo>
                <a:lnTo>
                  <a:pt x="116" y="1637"/>
                </a:lnTo>
                <a:lnTo>
                  <a:pt x="116" y="1625"/>
                </a:lnTo>
                <a:lnTo>
                  <a:pt x="119" y="1615"/>
                </a:lnTo>
                <a:lnTo>
                  <a:pt x="124" y="1602"/>
                </a:lnTo>
                <a:lnTo>
                  <a:pt x="142" y="1586"/>
                </a:lnTo>
                <a:lnTo>
                  <a:pt x="156" y="1571"/>
                </a:lnTo>
                <a:lnTo>
                  <a:pt x="138" y="1567"/>
                </a:lnTo>
                <a:lnTo>
                  <a:pt x="121" y="1405"/>
                </a:lnTo>
                <a:lnTo>
                  <a:pt x="115" y="1148"/>
                </a:lnTo>
                <a:lnTo>
                  <a:pt x="84" y="936"/>
                </a:lnTo>
                <a:lnTo>
                  <a:pt x="76" y="880"/>
                </a:lnTo>
                <a:lnTo>
                  <a:pt x="66" y="847"/>
                </a:lnTo>
                <a:lnTo>
                  <a:pt x="90" y="718"/>
                </a:lnTo>
                <a:lnTo>
                  <a:pt x="97" y="661"/>
                </a:lnTo>
                <a:lnTo>
                  <a:pt x="83" y="667"/>
                </a:lnTo>
                <a:lnTo>
                  <a:pt x="73" y="660"/>
                </a:lnTo>
                <a:lnTo>
                  <a:pt x="66" y="660"/>
                </a:lnTo>
                <a:lnTo>
                  <a:pt x="54" y="651"/>
                </a:lnTo>
                <a:lnTo>
                  <a:pt x="39" y="652"/>
                </a:lnTo>
                <a:lnTo>
                  <a:pt x="32" y="639"/>
                </a:lnTo>
                <a:lnTo>
                  <a:pt x="23" y="636"/>
                </a:lnTo>
                <a:lnTo>
                  <a:pt x="19" y="625"/>
                </a:lnTo>
                <a:lnTo>
                  <a:pt x="7" y="617"/>
                </a:lnTo>
                <a:lnTo>
                  <a:pt x="0" y="602"/>
                </a:lnTo>
                <a:lnTo>
                  <a:pt x="28" y="544"/>
                </a:lnTo>
                <a:lnTo>
                  <a:pt x="15" y="507"/>
                </a:lnTo>
                <a:lnTo>
                  <a:pt x="65" y="544"/>
                </a:lnTo>
                <a:lnTo>
                  <a:pt x="141" y="292"/>
                </a:lnTo>
                <a:lnTo>
                  <a:pt x="199" y="244"/>
                </a:lnTo>
                <a:lnTo>
                  <a:pt x="186" y="230"/>
                </a:lnTo>
                <a:lnTo>
                  <a:pt x="138" y="222"/>
                </a:lnTo>
                <a:lnTo>
                  <a:pt x="132" y="190"/>
                </a:lnTo>
                <a:lnTo>
                  <a:pt x="148" y="183"/>
                </a:lnTo>
                <a:lnTo>
                  <a:pt x="128" y="181"/>
                </a:lnTo>
                <a:lnTo>
                  <a:pt x="131" y="168"/>
                </a:lnTo>
                <a:lnTo>
                  <a:pt x="113" y="162"/>
                </a:lnTo>
                <a:lnTo>
                  <a:pt x="126" y="121"/>
                </a:lnTo>
                <a:lnTo>
                  <a:pt x="115" y="115"/>
                </a:lnTo>
                <a:lnTo>
                  <a:pt x="121" y="61"/>
                </a:lnTo>
                <a:lnTo>
                  <a:pt x="108" y="59"/>
                </a:lnTo>
                <a:lnTo>
                  <a:pt x="130" y="20"/>
                </a:lnTo>
              </a:path>
            </a:pathLst>
          </a:custGeom>
          <a:solidFill>
            <a:schemeClr val="bg2">
              <a:lumMod val="50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5715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 smtClean="0">
                <a:solidFill>
                  <a:schemeClr val="bg1">
                    <a:lumMod val="50000"/>
                  </a:schemeClr>
                </a:solidFill>
                <a:cs typeface="B Yekan" pitchFamily="2" charset="-78"/>
              </a:rPr>
              <a:t>مقاله اصلی این اسلایدها را می‌توانید در سایت کاریا مطالعه کنید</a:t>
            </a:r>
            <a:endParaRPr lang="en-US" dirty="0">
              <a:solidFill>
                <a:schemeClr val="bg1">
                  <a:lumMod val="50000"/>
                </a:schemeClr>
              </a:solidFill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/>
        </p:nvSpPr>
        <p:spPr bwMode="auto">
          <a:xfrm>
            <a:off x="4953000" y="1371600"/>
            <a:ext cx="1485900" cy="5486400"/>
          </a:xfrm>
          <a:custGeom>
            <a:avLst/>
            <a:gdLst>
              <a:gd name="T0" fmla="*/ 2147483647 w 364"/>
              <a:gd name="T1" fmla="*/ 2147483647 h 1514"/>
              <a:gd name="T2" fmla="*/ 2147483647 w 364"/>
              <a:gd name="T3" fmla="*/ 2147483647 h 1514"/>
              <a:gd name="T4" fmla="*/ 2147483647 w 364"/>
              <a:gd name="T5" fmla="*/ 2147483647 h 1514"/>
              <a:gd name="T6" fmla="*/ 2147483647 w 364"/>
              <a:gd name="T7" fmla="*/ 2147483647 h 1514"/>
              <a:gd name="T8" fmla="*/ 2147483647 w 364"/>
              <a:gd name="T9" fmla="*/ 2147483647 h 1514"/>
              <a:gd name="T10" fmla="*/ 2147483647 w 364"/>
              <a:gd name="T11" fmla="*/ 2147483647 h 1514"/>
              <a:gd name="T12" fmla="*/ 2147483647 w 364"/>
              <a:gd name="T13" fmla="*/ 2147483647 h 1514"/>
              <a:gd name="T14" fmla="*/ 2147483647 w 364"/>
              <a:gd name="T15" fmla="*/ 2147483647 h 1514"/>
              <a:gd name="T16" fmla="*/ 2147483647 w 364"/>
              <a:gd name="T17" fmla="*/ 2147483647 h 1514"/>
              <a:gd name="T18" fmla="*/ 0 w 364"/>
              <a:gd name="T19" fmla="*/ 2147483647 h 1514"/>
              <a:gd name="T20" fmla="*/ 2147483647 w 364"/>
              <a:gd name="T21" fmla="*/ 2147483647 h 1514"/>
              <a:gd name="T22" fmla="*/ 2147483647 w 364"/>
              <a:gd name="T23" fmla="*/ 2147483647 h 1514"/>
              <a:gd name="T24" fmla="*/ 2147483647 w 364"/>
              <a:gd name="T25" fmla="*/ 2147483647 h 1514"/>
              <a:gd name="T26" fmla="*/ 2147483647 w 364"/>
              <a:gd name="T27" fmla="*/ 2147483647 h 1514"/>
              <a:gd name="T28" fmla="*/ 2147483647 w 364"/>
              <a:gd name="T29" fmla="*/ 2147483647 h 1514"/>
              <a:gd name="T30" fmla="*/ 2147483647 w 364"/>
              <a:gd name="T31" fmla="*/ 2147483647 h 1514"/>
              <a:gd name="T32" fmla="*/ 2147483647 w 364"/>
              <a:gd name="T33" fmla="*/ 2147483647 h 1514"/>
              <a:gd name="T34" fmla="*/ 2147483647 w 364"/>
              <a:gd name="T35" fmla="*/ 2147483647 h 1514"/>
              <a:gd name="T36" fmla="*/ 2147483647 w 364"/>
              <a:gd name="T37" fmla="*/ 2147483647 h 1514"/>
              <a:gd name="T38" fmla="*/ 2147483647 w 364"/>
              <a:gd name="T39" fmla="*/ 2147483647 h 1514"/>
              <a:gd name="T40" fmla="*/ 2147483647 w 364"/>
              <a:gd name="T41" fmla="*/ 2147483647 h 1514"/>
              <a:gd name="T42" fmla="*/ 2147483647 w 364"/>
              <a:gd name="T43" fmla="*/ 2147483647 h 1514"/>
              <a:gd name="T44" fmla="*/ 2147483647 w 364"/>
              <a:gd name="T45" fmla="*/ 2147483647 h 1514"/>
              <a:gd name="T46" fmla="*/ 2147483647 w 364"/>
              <a:gd name="T47" fmla="*/ 2147483647 h 1514"/>
              <a:gd name="T48" fmla="*/ 2147483647 w 364"/>
              <a:gd name="T49" fmla="*/ 2147483647 h 1514"/>
              <a:gd name="T50" fmla="*/ 2147483647 w 364"/>
              <a:gd name="T51" fmla="*/ 2147483647 h 1514"/>
              <a:gd name="T52" fmla="*/ 2147483647 w 364"/>
              <a:gd name="T53" fmla="*/ 2147483647 h 1514"/>
              <a:gd name="T54" fmla="*/ 2147483647 w 364"/>
              <a:gd name="T55" fmla="*/ 2147483647 h 1514"/>
              <a:gd name="T56" fmla="*/ 2147483647 w 364"/>
              <a:gd name="T57" fmla="*/ 2147483647 h 1514"/>
              <a:gd name="T58" fmla="*/ 2147483647 w 364"/>
              <a:gd name="T59" fmla="*/ 2147483647 h 1514"/>
              <a:gd name="T60" fmla="*/ 2147483647 w 364"/>
              <a:gd name="T61" fmla="*/ 2147483647 h 1514"/>
              <a:gd name="T62" fmla="*/ 2147483647 w 364"/>
              <a:gd name="T63" fmla="*/ 2147483647 h 1514"/>
              <a:gd name="T64" fmla="*/ 2147483647 w 364"/>
              <a:gd name="T65" fmla="*/ 2147483647 h 1514"/>
              <a:gd name="T66" fmla="*/ 2147483647 w 364"/>
              <a:gd name="T67" fmla="*/ 2147483647 h 1514"/>
              <a:gd name="T68" fmla="*/ 2147483647 w 364"/>
              <a:gd name="T69" fmla="*/ 2147483647 h 1514"/>
              <a:gd name="T70" fmla="*/ 2147483647 w 364"/>
              <a:gd name="T71" fmla="*/ 2147483647 h 1514"/>
              <a:gd name="T72" fmla="*/ 2147483647 w 364"/>
              <a:gd name="T73" fmla="*/ 2147483647 h 1514"/>
              <a:gd name="T74" fmla="*/ 2147483647 w 364"/>
              <a:gd name="T75" fmla="*/ 2147483647 h 1514"/>
              <a:gd name="T76" fmla="*/ 2147483647 w 364"/>
              <a:gd name="T77" fmla="*/ 2147483647 h 1514"/>
              <a:gd name="T78" fmla="*/ 2147483647 w 364"/>
              <a:gd name="T79" fmla="*/ 2147483647 h 1514"/>
              <a:gd name="T80" fmla="*/ 2147483647 w 364"/>
              <a:gd name="T81" fmla="*/ 2147483647 h 1514"/>
              <a:gd name="T82" fmla="*/ 2147483647 w 364"/>
              <a:gd name="T83" fmla="*/ 2147483647 h 1514"/>
              <a:gd name="T84" fmla="*/ 2147483647 w 364"/>
              <a:gd name="T85" fmla="*/ 2147483647 h 1514"/>
              <a:gd name="T86" fmla="*/ 2147483647 w 364"/>
              <a:gd name="T87" fmla="*/ 2147483647 h 1514"/>
              <a:gd name="T88" fmla="*/ 2147483647 w 364"/>
              <a:gd name="T89" fmla="*/ 2147483647 h 1514"/>
              <a:gd name="T90" fmla="*/ 2147483647 w 364"/>
              <a:gd name="T91" fmla="*/ 2147483647 h 1514"/>
              <a:gd name="T92" fmla="*/ 2147483647 w 364"/>
              <a:gd name="T93" fmla="*/ 2147483647 h 1514"/>
              <a:gd name="T94" fmla="*/ 2147483647 w 364"/>
              <a:gd name="T95" fmla="*/ 2147483647 h 1514"/>
              <a:gd name="T96" fmla="*/ 2147483647 w 364"/>
              <a:gd name="T97" fmla="*/ 2147483647 h 1514"/>
              <a:gd name="T98" fmla="*/ 2147483647 w 364"/>
              <a:gd name="T99" fmla="*/ 0 h 1514"/>
              <a:gd name="T100" fmla="*/ 2147483647 w 364"/>
              <a:gd name="T101" fmla="*/ 2147483647 h 1514"/>
              <a:gd name="T102" fmla="*/ 2147483647 w 364"/>
              <a:gd name="T103" fmla="*/ 2147483647 h 1514"/>
              <a:gd name="T104" fmla="*/ 2147483647 w 364"/>
              <a:gd name="T105" fmla="*/ 2147483647 h 15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4"/>
              <a:gd name="T160" fmla="*/ 0 h 1514"/>
              <a:gd name="T161" fmla="*/ 364 w 364"/>
              <a:gd name="T162" fmla="*/ 1514 h 15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4" h="1514">
                <a:moveTo>
                  <a:pt x="85" y="30"/>
                </a:moveTo>
                <a:lnTo>
                  <a:pt x="85" y="67"/>
                </a:lnTo>
                <a:lnTo>
                  <a:pt x="92" y="78"/>
                </a:lnTo>
                <a:lnTo>
                  <a:pt x="75" y="110"/>
                </a:lnTo>
                <a:lnTo>
                  <a:pt x="85" y="117"/>
                </a:lnTo>
                <a:lnTo>
                  <a:pt x="82" y="129"/>
                </a:lnTo>
                <a:lnTo>
                  <a:pt x="93" y="171"/>
                </a:lnTo>
                <a:lnTo>
                  <a:pt x="93" y="179"/>
                </a:lnTo>
                <a:lnTo>
                  <a:pt x="30" y="219"/>
                </a:lnTo>
                <a:lnTo>
                  <a:pt x="0" y="532"/>
                </a:lnTo>
                <a:lnTo>
                  <a:pt x="38" y="586"/>
                </a:lnTo>
                <a:lnTo>
                  <a:pt x="25" y="754"/>
                </a:lnTo>
                <a:lnTo>
                  <a:pt x="49" y="774"/>
                </a:lnTo>
                <a:lnTo>
                  <a:pt x="60" y="1039"/>
                </a:lnTo>
                <a:lnTo>
                  <a:pt x="78" y="1307"/>
                </a:lnTo>
                <a:lnTo>
                  <a:pt x="73" y="1323"/>
                </a:lnTo>
                <a:lnTo>
                  <a:pt x="7" y="1374"/>
                </a:lnTo>
                <a:lnTo>
                  <a:pt x="15" y="1384"/>
                </a:lnTo>
                <a:lnTo>
                  <a:pt x="38" y="1392"/>
                </a:lnTo>
                <a:lnTo>
                  <a:pt x="77" y="1384"/>
                </a:lnTo>
                <a:lnTo>
                  <a:pt x="112" y="1364"/>
                </a:lnTo>
                <a:lnTo>
                  <a:pt x="142" y="1353"/>
                </a:lnTo>
                <a:lnTo>
                  <a:pt x="142" y="1399"/>
                </a:lnTo>
                <a:lnTo>
                  <a:pt x="155" y="1400"/>
                </a:lnTo>
                <a:lnTo>
                  <a:pt x="134" y="1440"/>
                </a:lnTo>
                <a:lnTo>
                  <a:pt x="144" y="1505"/>
                </a:lnTo>
                <a:lnTo>
                  <a:pt x="167" y="1513"/>
                </a:lnTo>
                <a:lnTo>
                  <a:pt x="207" y="1461"/>
                </a:lnTo>
                <a:lnTo>
                  <a:pt x="207" y="1423"/>
                </a:lnTo>
                <a:lnTo>
                  <a:pt x="219" y="1416"/>
                </a:lnTo>
                <a:lnTo>
                  <a:pt x="233" y="1073"/>
                </a:lnTo>
                <a:lnTo>
                  <a:pt x="219" y="1038"/>
                </a:lnTo>
                <a:lnTo>
                  <a:pt x="260" y="806"/>
                </a:lnTo>
                <a:lnTo>
                  <a:pt x="286" y="797"/>
                </a:lnTo>
                <a:lnTo>
                  <a:pt x="297" y="559"/>
                </a:lnTo>
                <a:lnTo>
                  <a:pt x="363" y="530"/>
                </a:lnTo>
                <a:lnTo>
                  <a:pt x="334" y="272"/>
                </a:lnTo>
                <a:lnTo>
                  <a:pt x="231" y="201"/>
                </a:lnTo>
                <a:lnTo>
                  <a:pt x="205" y="178"/>
                </a:lnTo>
                <a:lnTo>
                  <a:pt x="203" y="152"/>
                </a:lnTo>
                <a:lnTo>
                  <a:pt x="214" y="136"/>
                </a:lnTo>
                <a:lnTo>
                  <a:pt x="225" y="121"/>
                </a:lnTo>
                <a:lnTo>
                  <a:pt x="236" y="102"/>
                </a:lnTo>
                <a:lnTo>
                  <a:pt x="242" y="85"/>
                </a:lnTo>
                <a:lnTo>
                  <a:pt x="242" y="66"/>
                </a:lnTo>
                <a:lnTo>
                  <a:pt x="236" y="48"/>
                </a:lnTo>
                <a:lnTo>
                  <a:pt x="223" y="27"/>
                </a:lnTo>
                <a:lnTo>
                  <a:pt x="205" y="12"/>
                </a:lnTo>
                <a:lnTo>
                  <a:pt x="184" y="3"/>
                </a:lnTo>
                <a:lnTo>
                  <a:pt x="158" y="0"/>
                </a:lnTo>
                <a:lnTo>
                  <a:pt x="134" y="4"/>
                </a:lnTo>
                <a:lnTo>
                  <a:pt x="112" y="9"/>
                </a:lnTo>
                <a:lnTo>
                  <a:pt x="85" y="30"/>
                </a:lnTo>
              </a:path>
            </a:pathLst>
          </a:custGeom>
          <a:solidFill>
            <a:srgbClr val="FF0000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59008" y="-1524000"/>
            <a:ext cx="5607625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6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657600"/>
            <a:ext cx="4114800" cy="2703255"/>
          </a:xfrm>
          <a:prstGeom prst="wedgeRoundRectCallout">
            <a:avLst>
              <a:gd name="adj1" fmla="val 65228"/>
              <a:gd name="adj2" fmla="val -10988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39166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بهترین راه جلوگیری از انحرافات اخلاقی است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flipH="1">
            <a:off x="5638800" y="2516188"/>
            <a:ext cx="1492250" cy="4341812"/>
          </a:xfrm>
          <a:custGeom>
            <a:avLst/>
            <a:gdLst>
              <a:gd name="T0" fmla="*/ 2147483647 w 378"/>
              <a:gd name="T1" fmla="*/ 2147483647 h 1225"/>
              <a:gd name="T2" fmla="*/ 2147483647 w 378"/>
              <a:gd name="T3" fmla="*/ 0 h 1225"/>
              <a:gd name="T4" fmla="*/ 2147483647 w 378"/>
              <a:gd name="T5" fmla="*/ 2147483647 h 1225"/>
              <a:gd name="T6" fmla="*/ 2147483647 w 378"/>
              <a:gd name="T7" fmla="*/ 2147483647 h 1225"/>
              <a:gd name="T8" fmla="*/ 2147483647 w 378"/>
              <a:gd name="T9" fmla="*/ 2147483647 h 1225"/>
              <a:gd name="T10" fmla="*/ 2147483647 w 378"/>
              <a:gd name="T11" fmla="*/ 2147483647 h 1225"/>
              <a:gd name="T12" fmla="*/ 2147483647 w 378"/>
              <a:gd name="T13" fmla="*/ 2147483647 h 1225"/>
              <a:gd name="T14" fmla="*/ 2147483647 w 378"/>
              <a:gd name="T15" fmla="*/ 2147483647 h 1225"/>
              <a:gd name="T16" fmla="*/ 2147483647 w 378"/>
              <a:gd name="T17" fmla="*/ 2147483647 h 1225"/>
              <a:gd name="T18" fmla="*/ 2147483647 w 378"/>
              <a:gd name="T19" fmla="*/ 2147483647 h 1225"/>
              <a:gd name="T20" fmla="*/ 2147483647 w 378"/>
              <a:gd name="T21" fmla="*/ 2147483647 h 1225"/>
              <a:gd name="T22" fmla="*/ 2147483647 w 378"/>
              <a:gd name="T23" fmla="*/ 2147483647 h 1225"/>
              <a:gd name="T24" fmla="*/ 2147483647 w 378"/>
              <a:gd name="T25" fmla="*/ 2147483647 h 1225"/>
              <a:gd name="T26" fmla="*/ 2147483647 w 378"/>
              <a:gd name="T27" fmla="*/ 2147483647 h 1225"/>
              <a:gd name="T28" fmla="*/ 2147483647 w 378"/>
              <a:gd name="T29" fmla="*/ 2147483647 h 1225"/>
              <a:gd name="T30" fmla="*/ 2147483647 w 378"/>
              <a:gd name="T31" fmla="*/ 2147483647 h 1225"/>
              <a:gd name="T32" fmla="*/ 2147483647 w 378"/>
              <a:gd name="T33" fmla="*/ 2147483647 h 1225"/>
              <a:gd name="T34" fmla="*/ 2147483647 w 378"/>
              <a:gd name="T35" fmla="*/ 2147483647 h 1225"/>
              <a:gd name="T36" fmla="*/ 2147483647 w 378"/>
              <a:gd name="T37" fmla="*/ 2147483647 h 1225"/>
              <a:gd name="T38" fmla="*/ 2147483647 w 378"/>
              <a:gd name="T39" fmla="*/ 2147483647 h 1225"/>
              <a:gd name="T40" fmla="*/ 2147483647 w 378"/>
              <a:gd name="T41" fmla="*/ 2147483647 h 1225"/>
              <a:gd name="T42" fmla="*/ 2147483647 w 378"/>
              <a:gd name="T43" fmla="*/ 2147483647 h 1225"/>
              <a:gd name="T44" fmla="*/ 2147483647 w 378"/>
              <a:gd name="T45" fmla="*/ 2147483647 h 1225"/>
              <a:gd name="T46" fmla="*/ 2147483647 w 378"/>
              <a:gd name="T47" fmla="*/ 2147483647 h 1225"/>
              <a:gd name="T48" fmla="*/ 2147483647 w 378"/>
              <a:gd name="T49" fmla="*/ 2147483647 h 1225"/>
              <a:gd name="T50" fmla="*/ 2147483647 w 378"/>
              <a:gd name="T51" fmla="*/ 2147483647 h 1225"/>
              <a:gd name="T52" fmla="*/ 2147483647 w 378"/>
              <a:gd name="T53" fmla="*/ 2147483647 h 1225"/>
              <a:gd name="T54" fmla="*/ 2147483647 w 378"/>
              <a:gd name="T55" fmla="*/ 2147483647 h 1225"/>
              <a:gd name="T56" fmla="*/ 2147483647 w 378"/>
              <a:gd name="T57" fmla="*/ 2147483647 h 1225"/>
              <a:gd name="T58" fmla="*/ 2147483647 w 378"/>
              <a:gd name="T59" fmla="*/ 2147483647 h 1225"/>
              <a:gd name="T60" fmla="*/ 2147483647 w 378"/>
              <a:gd name="T61" fmla="*/ 2147483647 h 1225"/>
              <a:gd name="T62" fmla="*/ 2147483647 w 378"/>
              <a:gd name="T63" fmla="*/ 2147483647 h 1225"/>
              <a:gd name="T64" fmla="*/ 2147483647 w 378"/>
              <a:gd name="T65" fmla="*/ 2147483647 h 1225"/>
              <a:gd name="T66" fmla="*/ 2147483647 w 378"/>
              <a:gd name="T67" fmla="*/ 2147483647 h 1225"/>
              <a:gd name="T68" fmla="*/ 2147483647 w 378"/>
              <a:gd name="T69" fmla="*/ 2147483647 h 1225"/>
              <a:gd name="T70" fmla="*/ 2147483647 w 378"/>
              <a:gd name="T71" fmla="*/ 2147483647 h 1225"/>
              <a:gd name="T72" fmla="*/ 2147483647 w 378"/>
              <a:gd name="T73" fmla="*/ 2147483647 h 1225"/>
              <a:gd name="T74" fmla="*/ 2147483647 w 378"/>
              <a:gd name="T75" fmla="*/ 2147483647 h 1225"/>
              <a:gd name="T76" fmla="*/ 2147483647 w 378"/>
              <a:gd name="T77" fmla="*/ 2147483647 h 1225"/>
              <a:gd name="T78" fmla="*/ 2147483647 w 378"/>
              <a:gd name="T79" fmla="*/ 2147483647 h 1225"/>
              <a:gd name="T80" fmla="*/ 2147483647 w 378"/>
              <a:gd name="T81" fmla="*/ 2147483647 h 1225"/>
              <a:gd name="T82" fmla="*/ 2147483647 w 378"/>
              <a:gd name="T83" fmla="*/ 2147483647 h 1225"/>
              <a:gd name="T84" fmla="*/ 2147483647 w 378"/>
              <a:gd name="T85" fmla="*/ 2147483647 h 1225"/>
              <a:gd name="T86" fmla="*/ 2147483647 w 378"/>
              <a:gd name="T87" fmla="*/ 2147483647 h 1225"/>
              <a:gd name="T88" fmla="*/ 2147483647 w 378"/>
              <a:gd name="T89" fmla="*/ 2147483647 h 1225"/>
              <a:gd name="T90" fmla="*/ 2147483647 w 378"/>
              <a:gd name="T91" fmla="*/ 2147483647 h 1225"/>
              <a:gd name="T92" fmla="*/ 2147483647 w 378"/>
              <a:gd name="T93" fmla="*/ 2147483647 h 1225"/>
              <a:gd name="T94" fmla="*/ 0 w 378"/>
              <a:gd name="T95" fmla="*/ 2147483647 h 1225"/>
              <a:gd name="T96" fmla="*/ 0 w 378"/>
              <a:gd name="T97" fmla="*/ 2147483647 h 1225"/>
              <a:gd name="T98" fmla="*/ 2147483647 w 378"/>
              <a:gd name="T99" fmla="*/ 2147483647 h 1225"/>
              <a:gd name="T100" fmla="*/ 2147483647 w 378"/>
              <a:gd name="T101" fmla="*/ 2147483647 h 1225"/>
              <a:gd name="T102" fmla="*/ 2147483647 w 378"/>
              <a:gd name="T103" fmla="*/ 2147483647 h 1225"/>
              <a:gd name="T104" fmla="*/ 2147483647 w 378"/>
              <a:gd name="T105" fmla="*/ 2147483647 h 1225"/>
              <a:gd name="T106" fmla="*/ 2147483647 w 378"/>
              <a:gd name="T107" fmla="*/ 2147483647 h 1225"/>
              <a:gd name="T108" fmla="*/ 2147483647 w 378"/>
              <a:gd name="T109" fmla="*/ 2147483647 h 1225"/>
              <a:gd name="T110" fmla="*/ 2147483647 w 378"/>
              <a:gd name="T111" fmla="*/ 2147483647 h 1225"/>
              <a:gd name="T112" fmla="*/ 2147483647 w 378"/>
              <a:gd name="T113" fmla="*/ 2147483647 h 1225"/>
              <a:gd name="T114" fmla="*/ 2147483647 w 378"/>
              <a:gd name="T115" fmla="*/ 2147483647 h 1225"/>
              <a:gd name="T116" fmla="*/ 2147483647 w 378"/>
              <a:gd name="T117" fmla="*/ 2147483647 h 12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8"/>
              <a:gd name="T178" fmla="*/ 0 h 1225"/>
              <a:gd name="T179" fmla="*/ 378 w 378"/>
              <a:gd name="T180" fmla="*/ 1225 h 12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8" h="1225">
                <a:moveTo>
                  <a:pt x="229" y="15"/>
                </a:moveTo>
                <a:lnTo>
                  <a:pt x="303" y="0"/>
                </a:lnTo>
                <a:lnTo>
                  <a:pt x="332" y="30"/>
                </a:lnTo>
                <a:lnTo>
                  <a:pt x="344" y="20"/>
                </a:lnTo>
                <a:lnTo>
                  <a:pt x="365" y="74"/>
                </a:lnTo>
                <a:lnTo>
                  <a:pt x="324" y="109"/>
                </a:lnTo>
                <a:lnTo>
                  <a:pt x="321" y="136"/>
                </a:lnTo>
                <a:lnTo>
                  <a:pt x="311" y="139"/>
                </a:lnTo>
                <a:lnTo>
                  <a:pt x="303" y="167"/>
                </a:lnTo>
                <a:lnTo>
                  <a:pt x="274" y="172"/>
                </a:lnTo>
                <a:lnTo>
                  <a:pt x="274" y="183"/>
                </a:lnTo>
                <a:lnTo>
                  <a:pt x="324" y="219"/>
                </a:lnTo>
                <a:lnTo>
                  <a:pt x="365" y="394"/>
                </a:lnTo>
                <a:lnTo>
                  <a:pt x="332" y="440"/>
                </a:lnTo>
                <a:lnTo>
                  <a:pt x="332" y="761"/>
                </a:lnTo>
                <a:lnTo>
                  <a:pt x="292" y="775"/>
                </a:lnTo>
                <a:lnTo>
                  <a:pt x="285" y="825"/>
                </a:lnTo>
                <a:lnTo>
                  <a:pt x="270" y="960"/>
                </a:lnTo>
                <a:lnTo>
                  <a:pt x="270" y="1034"/>
                </a:lnTo>
                <a:lnTo>
                  <a:pt x="332" y="1079"/>
                </a:lnTo>
                <a:lnTo>
                  <a:pt x="376" y="1102"/>
                </a:lnTo>
                <a:lnTo>
                  <a:pt x="377" y="1116"/>
                </a:lnTo>
                <a:lnTo>
                  <a:pt x="281" y="1095"/>
                </a:lnTo>
                <a:lnTo>
                  <a:pt x="270" y="1080"/>
                </a:lnTo>
                <a:lnTo>
                  <a:pt x="260" y="1095"/>
                </a:lnTo>
                <a:lnTo>
                  <a:pt x="250" y="1095"/>
                </a:lnTo>
                <a:lnTo>
                  <a:pt x="239" y="1044"/>
                </a:lnTo>
                <a:lnTo>
                  <a:pt x="229" y="810"/>
                </a:lnTo>
                <a:lnTo>
                  <a:pt x="208" y="810"/>
                </a:lnTo>
                <a:lnTo>
                  <a:pt x="156" y="1017"/>
                </a:lnTo>
                <a:lnTo>
                  <a:pt x="156" y="1145"/>
                </a:lnTo>
                <a:lnTo>
                  <a:pt x="134" y="1209"/>
                </a:lnTo>
                <a:lnTo>
                  <a:pt x="114" y="1224"/>
                </a:lnTo>
                <a:lnTo>
                  <a:pt x="103" y="1189"/>
                </a:lnTo>
                <a:lnTo>
                  <a:pt x="117" y="1153"/>
                </a:lnTo>
                <a:lnTo>
                  <a:pt x="134" y="1072"/>
                </a:lnTo>
                <a:lnTo>
                  <a:pt x="137" y="779"/>
                </a:lnTo>
                <a:lnTo>
                  <a:pt x="155" y="491"/>
                </a:lnTo>
                <a:lnTo>
                  <a:pt x="123" y="467"/>
                </a:lnTo>
                <a:lnTo>
                  <a:pt x="123" y="425"/>
                </a:lnTo>
                <a:lnTo>
                  <a:pt x="123" y="347"/>
                </a:lnTo>
                <a:lnTo>
                  <a:pt x="81" y="367"/>
                </a:lnTo>
                <a:lnTo>
                  <a:pt x="117" y="417"/>
                </a:lnTo>
                <a:lnTo>
                  <a:pt x="117" y="461"/>
                </a:lnTo>
                <a:lnTo>
                  <a:pt x="80" y="433"/>
                </a:lnTo>
                <a:lnTo>
                  <a:pt x="60" y="405"/>
                </a:lnTo>
                <a:lnTo>
                  <a:pt x="41" y="412"/>
                </a:lnTo>
                <a:lnTo>
                  <a:pt x="0" y="363"/>
                </a:lnTo>
                <a:lnTo>
                  <a:pt x="0" y="347"/>
                </a:lnTo>
                <a:lnTo>
                  <a:pt x="21" y="339"/>
                </a:lnTo>
                <a:lnTo>
                  <a:pt x="67" y="288"/>
                </a:lnTo>
                <a:lnTo>
                  <a:pt x="117" y="242"/>
                </a:lnTo>
                <a:lnTo>
                  <a:pt x="181" y="186"/>
                </a:lnTo>
                <a:lnTo>
                  <a:pt x="229" y="168"/>
                </a:lnTo>
                <a:lnTo>
                  <a:pt x="229" y="130"/>
                </a:lnTo>
                <a:lnTo>
                  <a:pt x="208" y="110"/>
                </a:lnTo>
                <a:lnTo>
                  <a:pt x="208" y="59"/>
                </a:lnTo>
                <a:lnTo>
                  <a:pt x="197" y="51"/>
                </a:lnTo>
                <a:lnTo>
                  <a:pt x="229" y="15"/>
                </a:lnTo>
              </a:path>
            </a:pathLst>
          </a:custGeom>
          <a:solidFill>
            <a:schemeClr val="accent3">
              <a:lumMod val="75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59008" y="-1524000"/>
            <a:ext cx="5884944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7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657601"/>
            <a:ext cx="4114800" cy="1600200"/>
          </a:xfrm>
          <a:prstGeom prst="wedgeRoundRectCallout">
            <a:avLst>
              <a:gd name="adj1" fmla="val 79848"/>
              <a:gd name="adj2" fmla="val -81310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39166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ضد احساس پوچی است</a:t>
            </a:r>
            <a:endParaRPr 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>
            <a:spLocks/>
          </p:cNvSpPr>
          <p:nvPr/>
        </p:nvSpPr>
        <p:spPr bwMode="auto">
          <a:xfrm>
            <a:off x="4724399" y="1219200"/>
            <a:ext cx="1524000" cy="5638800"/>
          </a:xfrm>
          <a:custGeom>
            <a:avLst/>
            <a:gdLst>
              <a:gd name="T0" fmla="*/ 2147483647 w 495"/>
              <a:gd name="T1" fmla="*/ 2147483647 h 1624"/>
              <a:gd name="T2" fmla="*/ 2147483647 w 495"/>
              <a:gd name="T3" fmla="*/ 2147483647 h 1624"/>
              <a:gd name="T4" fmla="*/ 2147483647 w 495"/>
              <a:gd name="T5" fmla="*/ 2147483647 h 1624"/>
              <a:gd name="T6" fmla="*/ 2147483647 w 495"/>
              <a:gd name="T7" fmla="*/ 2147483647 h 1624"/>
              <a:gd name="T8" fmla="*/ 2147483647 w 495"/>
              <a:gd name="T9" fmla="*/ 2147483647 h 1624"/>
              <a:gd name="T10" fmla="*/ 2147483647 w 495"/>
              <a:gd name="T11" fmla="*/ 2147483647 h 1624"/>
              <a:gd name="T12" fmla="*/ 2147483647 w 495"/>
              <a:gd name="T13" fmla="*/ 2147483647 h 1624"/>
              <a:gd name="T14" fmla="*/ 2147483647 w 495"/>
              <a:gd name="T15" fmla="*/ 2147483647 h 1624"/>
              <a:gd name="T16" fmla="*/ 0 w 495"/>
              <a:gd name="T17" fmla="*/ 2147483647 h 1624"/>
              <a:gd name="T18" fmla="*/ 2147483647 w 495"/>
              <a:gd name="T19" fmla="*/ 2147483647 h 1624"/>
              <a:gd name="T20" fmla="*/ 2147483647 w 495"/>
              <a:gd name="T21" fmla="*/ 2147483647 h 1624"/>
              <a:gd name="T22" fmla="*/ 2147483647 w 495"/>
              <a:gd name="T23" fmla="*/ 2147483647 h 1624"/>
              <a:gd name="T24" fmla="*/ 2147483647 w 495"/>
              <a:gd name="T25" fmla="*/ 2147483647 h 1624"/>
              <a:gd name="T26" fmla="*/ 2147483647 w 495"/>
              <a:gd name="T27" fmla="*/ 2147483647 h 1624"/>
              <a:gd name="T28" fmla="*/ 2147483647 w 495"/>
              <a:gd name="T29" fmla="*/ 2147483647 h 1624"/>
              <a:gd name="T30" fmla="*/ 2147483647 w 495"/>
              <a:gd name="T31" fmla="*/ 2147483647 h 1624"/>
              <a:gd name="T32" fmla="*/ 2147483647 w 495"/>
              <a:gd name="T33" fmla="*/ 2147483647 h 1624"/>
              <a:gd name="T34" fmla="*/ 2147483647 w 495"/>
              <a:gd name="T35" fmla="*/ 2147483647 h 1624"/>
              <a:gd name="T36" fmla="*/ 2147483647 w 495"/>
              <a:gd name="T37" fmla="*/ 2147483647 h 1624"/>
              <a:gd name="T38" fmla="*/ 2147483647 w 495"/>
              <a:gd name="T39" fmla="*/ 2147483647 h 1624"/>
              <a:gd name="T40" fmla="*/ 2147483647 w 495"/>
              <a:gd name="T41" fmla="*/ 2147483647 h 1624"/>
              <a:gd name="T42" fmla="*/ 2147483647 w 495"/>
              <a:gd name="T43" fmla="*/ 2147483647 h 1624"/>
              <a:gd name="T44" fmla="*/ 2147483647 w 495"/>
              <a:gd name="T45" fmla="*/ 2147483647 h 1624"/>
              <a:gd name="T46" fmla="*/ 2147483647 w 495"/>
              <a:gd name="T47" fmla="*/ 2147483647 h 1624"/>
              <a:gd name="T48" fmla="*/ 2147483647 w 495"/>
              <a:gd name="T49" fmla="*/ 2147483647 h 1624"/>
              <a:gd name="T50" fmla="*/ 2147483647 w 495"/>
              <a:gd name="T51" fmla="*/ 2147483647 h 1624"/>
              <a:gd name="T52" fmla="*/ 2147483647 w 495"/>
              <a:gd name="T53" fmla="*/ 2147483647 h 1624"/>
              <a:gd name="T54" fmla="*/ 2147483647 w 495"/>
              <a:gd name="T55" fmla="*/ 2147483647 h 1624"/>
              <a:gd name="T56" fmla="*/ 2147483647 w 495"/>
              <a:gd name="T57" fmla="*/ 2147483647 h 1624"/>
              <a:gd name="T58" fmla="*/ 2147483647 w 495"/>
              <a:gd name="T59" fmla="*/ 2147483647 h 1624"/>
              <a:gd name="T60" fmla="*/ 2147483647 w 495"/>
              <a:gd name="T61" fmla="*/ 2147483647 h 1624"/>
              <a:gd name="T62" fmla="*/ 2147483647 w 495"/>
              <a:gd name="T63" fmla="*/ 2147483647 h 1624"/>
              <a:gd name="T64" fmla="*/ 2147483647 w 495"/>
              <a:gd name="T65" fmla="*/ 2147483647 h 1624"/>
              <a:gd name="T66" fmla="*/ 2147483647 w 495"/>
              <a:gd name="T67" fmla="*/ 2147483647 h 1624"/>
              <a:gd name="T68" fmla="*/ 2147483647 w 495"/>
              <a:gd name="T69" fmla="*/ 2147483647 h 1624"/>
              <a:gd name="T70" fmla="*/ 2147483647 w 495"/>
              <a:gd name="T71" fmla="*/ 2147483647 h 1624"/>
              <a:gd name="T72" fmla="*/ 2147483647 w 495"/>
              <a:gd name="T73" fmla="*/ 2147483647 h 162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95"/>
              <a:gd name="T112" fmla="*/ 0 h 1624"/>
              <a:gd name="T113" fmla="*/ 495 w 495"/>
              <a:gd name="T114" fmla="*/ 1624 h 162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95" h="1624">
                <a:moveTo>
                  <a:pt x="248" y="12"/>
                </a:moveTo>
                <a:lnTo>
                  <a:pt x="192" y="22"/>
                </a:lnTo>
                <a:lnTo>
                  <a:pt x="167" y="81"/>
                </a:lnTo>
                <a:lnTo>
                  <a:pt x="167" y="109"/>
                </a:lnTo>
                <a:lnTo>
                  <a:pt x="192" y="109"/>
                </a:lnTo>
                <a:lnTo>
                  <a:pt x="184" y="120"/>
                </a:lnTo>
                <a:lnTo>
                  <a:pt x="192" y="127"/>
                </a:lnTo>
                <a:lnTo>
                  <a:pt x="199" y="154"/>
                </a:lnTo>
                <a:lnTo>
                  <a:pt x="206" y="158"/>
                </a:lnTo>
                <a:lnTo>
                  <a:pt x="224" y="209"/>
                </a:lnTo>
                <a:lnTo>
                  <a:pt x="224" y="220"/>
                </a:lnTo>
                <a:lnTo>
                  <a:pt x="199" y="220"/>
                </a:lnTo>
                <a:lnTo>
                  <a:pt x="160" y="282"/>
                </a:lnTo>
                <a:lnTo>
                  <a:pt x="87" y="302"/>
                </a:lnTo>
                <a:lnTo>
                  <a:pt x="54" y="352"/>
                </a:lnTo>
                <a:lnTo>
                  <a:pt x="15" y="797"/>
                </a:lnTo>
                <a:lnTo>
                  <a:pt x="33" y="802"/>
                </a:lnTo>
                <a:lnTo>
                  <a:pt x="0" y="880"/>
                </a:lnTo>
                <a:lnTo>
                  <a:pt x="15" y="930"/>
                </a:lnTo>
                <a:lnTo>
                  <a:pt x="32" y="930"/>
                </a:lnTo>
                <a:lnTo>
                  <a:pt x="40" y="941"/>
                </a:lnTo>
                <a:lnTo>
                  <a:pt x="54" y="941"/>
                </a:lnTo>
                <a:lnTo>
                  <a:pt x="47" y="892"/>
                </a:lnTo>
                <a:lnTo>
                  <a:pt x="54" y="864"/>
                </a:lnTo>
                <a:lnTo>
                  <a:pt x="62" y="887"/>
                </a:lnTo>
                <a:lnTo>
                  <a:pt x="54" y="902"/>
                </a:lnTo>
                <a:lnTo>
                  <a:pt x="63" y="914"/>
                </a:lnTo>
                <a:lnTo>
                  <a:pt x="80" y="875"/>
                </a:lnTo>
                <a:lnTo>
                  <a:pt x="69" y="810"/>
                </a:lnTo>
                <a:lnTo>
                  <a:pt x="95" y="813"/>
                </a:lnTo>
                <a:lnTo>
                  <a:pt x="80" y="1216"/>
                </a:lnTo>
                <a:lnTo>
                  <a:pt x="161" y="1239"/>
                </a:lnTo>
                <a:lnTo>
                  <a:pt x="199" y="1472"/>
                </a:lnTo>
                <a:lnTo>
                  <a:pt x="192" y="1495"/>
                </a:lnTo>
                <a:lnTo>
                  <a:pt x="175" y="1595"/>
                </a:lnTo>
                <a:lnTo>
                  <a:pt x="175" y="1612"/>
                </a:lnTo>
                <a:lnTo>
                  <a:pt x="232" y="1623"/>
                </a:lnTo>
                <a:lnTo>
                  <a:pt x="254" y="1596"/>
                </a:lnTo>
                <a:lnTo>
                  <a:pt x="241" y="1508"/>
                </a:lnTo>
                <a:lnTo>
                  <a:pt x="232" y="1448"/>
                </a:lnTo>
                <a:lnTo>
                  <a:pt x="255" y="1248"/>
                </a:lnTo>
                <a:lnTo>
                  <a:pt x="262" y="1250"/>
                </a:lnTo>
                <a:lnTo>
                  <a:pt x="287" y="1324"/>
                </a:lnTo>
                <a:lnTo>
                  <a:pt x="270" y="1442"/>
                </a:lnTo>
                <a:lnTo>
                  <a:pt x="254" y="1453"/>
                </a:lnTo>
                <a:lnTo>
                  <a:pt x="287" y="1580"/>
                </a:lnTo>
                <a:lnTo>
                  <a:pt x="342" y="1595"/>
                </a:lnTo>
                <a:lnTo>
                  <a:pt x="352" y="1585"/>
                </a:lnTo>
                <a:lnTo>
                  <a:pt x="310" y="1456"/>
                </a:lnTo>
                <a:lnTo>
                  <a:pt x="375" y="1239"/>
                </a:lnTo>
                <a:lnTo>
                  <a:pt x="406" y="1221"/>
                </a:lnTo>
                <a:lnTo>
                  <a:pt x="406" y="1205"/>
                </a:lnTo>
                <a:lnTo>
                  <a:pt x="462" y="1209"/>
                </a:lnTo>
                <a:lnTo>
                  <a:pt x="480" y="1239"/>
                </a:lnTo>
                <a:lnTo>
                  <a:pt x="494" y="1221"/>
                </a:lnTo>
                <a:lnTo>
                  <a:pt x="439" y="828"/>
                </a:lnTo>
                <a:lnTo>
                  <a:pt x="447" y="829"/>
                </a:lnTo>
                <a:lnTo>
                  <a:pt x="447" y="748"/>
                </a:lnTo>
                <a:lnTo>
                  <a:pt x="454" y="737"/>
                </a:lnTo>
                <a:lnTo>
                  <a:pt x="439" y="545"/>
                </a:lnTo>
                <a:lnTo>
                  <a:pt x="422" y="317"/>
                </a:lnTo>
                <a:lnTo>
                  <a:pt x="328" y="271"/>
                </a:lnTo>
                <a:lnTo>
                  <a:pt x="302" y="220"/>
                </a:lnTo>
                <a:lnTo>
                  <a:pt x="327" y="175"/>
                </a:lnTo>
                <a:lnTo>
                  <a:pt x="342" y="181"/>
                </a:lnTo>
                <a:lnTo>
                  <a:pt x="352" y="159"/>
                </a:lnTo>
                <a:lnTo>
                  <a:pt x="352" y="135"/>
                </a:lnTo>
                <a:lnTo>
                  <a:pt x="375" y="132"/>
                </a:lnTo>
                <a:lnTo>
                  <a:pt x="382" y="66"/>
                </a:lnTo>
                <a:lnTo>
                  <a:pt x="359" y="22"/>
                </a:lnTo>
                <a:lnTo>
                  <a:pt x="334" y="5"/>
                </a:lnTo>
                <a:lnTo>
                  <a:pt x="299" y="5"/>
                </a:lnTo>
                <a:lnTo>
                  <a:pt x="273" y="0"/>
                </a:lnTo>
                <a:lnTo>
                  <a:pt x="248" y="12"/>
                </a:lnTo>
              </a:path>
            </a:pathLst>
          </a:custGeom>
          <a:solidFill>
            <a:schemeClr val="accent5">
              <a:lumMod val="75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59008" y="-1524000"/>
            <a:ext cx="5862502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8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685800"/>
            <a:ext cx="4114800" cy="1905000"/>
          </a:xfrm>
          <a:prstGeom prst="wedgeRoundRectCallout">
            <a:avLst>
              <a:gd name="adj1" fmla="val 63474"/>
              <a:gd name="adj2" fmla="val 15172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838199"/>
            <a:ext cx="39166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نمود اقتصادی مردم‌سالاری در یک جامعه است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59008" y="-1524000"/>
            <a:ext cx="4673074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9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2971800"/>
            <a:ext cx="4114800" cy="3389055"/>
          </a:xfrm>
          <a:prstGeom prst="wedgeRoundRectCallout">
            <a:avLst>
              <a:gd name="adj1" fmla="val 62889"/>
              <a:gd name="adj2" fmla="val -70120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505200"/>
            <a:ext cx="39166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باعث افزایش روحیه ریسک‌پذیری و خلاقیت در یک جامعه محافظه‌کار، سنتی و کارمندگرا می‌شود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 flipH="1">
            <a:off x="4876800" y="1676400"/>
            <a:ext cx="1143000" cy="4752975"/>
          </a:xfrm>
          <a:custGeom>
            <a:avLst/>
            <a:gdLst>
              <a:gd name="T0" fmla="*/ 2147483647 w 361"/>
              <a:gd name="T1" fmla="*/ 2147483647 h 1431"/>
              <a:gd name="T2" fmla="*/ 2147483647 w 361"/>
              <a:gd name="T3" fmla="*/ 2147483647 h 1431"/>
              <a:gd name="T4" fmla="*/ 2147483647 w 361"/>
              <a:gd name="T5" fmla="*/ 0 h 1431"/>
              <a:gd name="T6" fmla="*/ 2147483647 w 361"/>
              <a:gd name="T7" fmla="*/ 2147483647 h 1431"/>
              <a:gd name="T8" fmla="*/ 2147483647 w 361"/>
              <a:gd name="T9" fmla="*/ 2147483647 h 1431"/>
              <a:gd name="T10" fmla="*/ 2147483647 w 361"/>
              <a:gd name="T11" fmla="*/ 2147483647 h 1431"/>
              <a:gd name="T12" fmla="*/ 2147483647 w 361"/>
              <a:gd name="T13" fmla="*/ 2147483647 h 1431"/>
              <a:gd name="T14" fmla="*/ 2147483647 w 361"/>
              <a:gd name="T15" fmla="*/ 2147483647 h 1431"/>
              <a:gd name="T16" fmla="*/ 2147483647 w 361"/>
              <a:gd name="T17" fmla="*/ 2147483647 h 1431"/>
              <a:gd name="T18" fmla="*/ 0 w 361"/>
              <a:gd name="T19" fmla="*/ 2147483647 h 1431"/>
              <a:gd name="T20" fmla="*/ 0 w 361"/>
              <a:gd name="T21" fmla="*/ 2147483647 h 1431"/>
              <a:gd name="T22" fmla="*/ 2147483647 w 361"/>
              <a:gd name="T23" fmla="*/ 2147483647 h 1431"/>
              <a:gd name="T24" fmla="*/ 2147483647 w 361"/>
              <a:gd name="T25" fmla="*/ 2147483647 h 1431"/>
              <a:gd name="T26" fmla="*/ 2147483647 w 361"/>
              <a:gd name="T27" fmla="*/ 2147483647 h 1431"/>
              <a:gd name="T28" fmla="*/ 2147483647 w 361"/>
              <a:gd name="T29" fmla="*/ 2147483647 h 1431"/>
              <a:gd name="T30" fmla="*/ 2147483647 w 361"/>
              <a:gd name="T31" fmla="*/ 2147483647 h 1431"/>
              <a:gd name="T32" fmla="*/ 2147483647 w 361"/>
              <a:gd name="T33" fmla="*/ 2147483647 h 1431"/>
              <a:gd name="T34" fmla="*/ 2147483647 w 361"/>
              <a:gd name="T35" fmla="*/ 2147483647 h 1431"/>
              <a:gd name="T36" fmla="*/ 2147483647 w 361"/>
              <a:gd name="T37" fmla="*/ 2147483647 h 1431"/>
              <a:gd name="T38" fmla="*/ 2147483647 w 361"/>
              <a:gd name="T39" fmla="*/ 2147483647 h 1431"/>
              <a:gd name="T40" fmla="*/ 2147483647 w 361"/>
              <a:gd name="T41" fmla="*/ 2147483647 h 1431"/>
              <a:gd name="T42" fmla="*/ 2147483647 w 361"/>
              <a:gd name="T43" fmla="*/ 2147483647 h 1431"/>
              <a:gd name="T44" fmla="*/ 2147483647 w 361"/>
              <a:gd name="T45" fmla="*/ 2147483647 h 1431"/>
              <a:gd name="T46" fmla="*/ 2147483647 w 361"/>
              <a:gd name="T47" fmla="*/ 2147483647 h 1431"/>
              <a:gd name="T48" fmla="*/ 2147483647 w 361"/>
              <a:gd name="T49" fmla="*/ 2147483647 h 1431"/>
              <a:gd name="T50" fmla="*/ 2147483647 w 361"/>
              <a:gd name="T51" fmla="*/ 2147483647 h 1431"/>
              <a:gd name="T52" fmla="*/ 2147483647 w 361"/>
              <a:gd name="T53" fmla="*/ 2147483647 h 1431"/>
              <a:gd name="T54" fmla="*/ 2147483647 w 361"/>
              <a:gd name="T55" fmla="*/ 2147483647 h 1431"/>
              <a:gd name="T56" fmla="*/ 2147483647 w 361"/>
              <a:gd name="T57" fmla="*/ 2147483647 h 1431"/>
              <a:gd name="T58" fmla="*/ 2147483647 w 361"/>
              <a:gd name="T59" fmla="*/ 2147483647 h 1431"/>
              <a:gd name="T60" fmla="*/ 2147483647 w 361"/>
              <a:gd name="T61" fmla="*/ 2147483647 h 1431"/>
              <a:gd name="T62" fmla="*/ 2147483647 w 361"/>
              <a:gd name="T63" fmla="*/ 2147483647 h 1431"/>
              <a:gd name="T64" fmla="*/ 2147483647 w 361"/>
              <a:gd name="T65" fmla="*/ 2147483647 h 1431"/>
              <a:gd name="T66" fmla="*/ 2147483647 w 361"/>
              <a:gd name="T67" fmla="*/ 2147483647 h 1431"/>
              <a:gd name="T68" fmla="*/ 2147483647 w 361"/>
              <a:gd name="T69" fmla="*/ 2147483647 h 1431"/>
              <a:gd name="T70" fmla="*/ 2147483647 w 361"/>
              <a:gd name="T71" fmla="*/ 2147483647 h 1431"/>
              <a:gd name="T72" fmla="*/ 2147483647 w 361"/>
              <a:gd name="T73" fmla="*/ 2147483647 h 1431"/>
              <a:gd name="T74" fmla="*/ 2147483647 w 361"/>
              <a:gd name="T75" fmla="*/ 2147483647 h 1431"/>
              <a:gd name="T76" fmla="*/ 2147483647 w 361"/>
              <a:gd name="T77" fmla="*/ 2147483647 h 1431"/>
              <a:gd name="T78" fmla="*/ 2147483647 w 361"/>
              <a:gd name="T79" fmla="*/ 2147483647 h 1431"/>
              <a:gd name="T80" fmla="*/ 2147483647 w 361"/>
              <a:gd name="T81" fmla="*/ 2147483647 h 1431"/>
              <a:gd name="T82" fmla="*/ 2147483647 w 361"/>
              <a:gd name="T83" fmla="*/ 2147483647 h 1431"/>
              <a:gd name="T84" fmla="*/ 2147483647 w 361"/>
              <a:gd name="T85" fmla="*/ 2147483647 h 1431"/>
              <a:gd name="T86" fmla="*/ 2147483647 w 361"/>
              <a:gd name="T87" fmla="*/ 2147483647 h 1431"/>
              <a:gd name="T88" fmla="*/ 2147483647 w 361"/>
              <a:gd name="T89" fmla="*/ 2147483647 h 1431"/>
              <a:gd name="T90" fmla="*/ 2147483647 w 361"/>
              <a:gd name="T91" fmla="*/ 2147483647 h 1431"/>
              <a:gd name="T92" fmla="*/ 2147483647 w 361"/>
              <a:gd name="T93" fmla="*/ 2147483647 h 1431"/>
              <a:gd name="T94" fmla="*/ 2147483647 w 361"/>
              <a:gd name="T95" fmla="*/ 2147483647 h 1431"/>
              <a:gd name="T96" fmla="*/ 2147483647 w 361"/>
              <a:gd name="T97" fmla="*/ 2147483647 h 1431"/>
              <a:gd name="T98" fmla="*/ 2147483647 w 361"/>
              <a:gd name="T99" fmla="*/ 2147483647 h 1431"/>
              <a:gd name="T100" fmla="*/ 2147483647 w 361"/>
              <a:gd name="T101" fmla="*/ 2147483647 h 1431"/>
              <a:gd name="T102" fmla="*/ 2147483647 w 361"/>
              <a:gd name="T103" fmla="*/ 2147483647 h 1431"/>
              <a:gd name="T104" fmla="*/ 2147483647 w 361"/>
              <a:gd name="T105" fmla="*/ 2147483647 h 1431"/>
              <a:gd name="T106" fmla="*/ 2147483647 w 361"/>
              <a:gd name="T107" fmla="*/ 2147483647 h 1431"/>
              <a:gd name="T108" fmla="*/ 2147483647 w 361"/>
              <a:gd name="T109" fmla="*/ 2147483647 h 1431"/>
              <a:gd name="T110" fmla="*/ 2147483647 w 361"/>
              <a:gd name="T111" fmla="*/ 2147483647 h 1431"/>
              <a:gd name="T112" fmla="*/ 2147483647 w 361"/>
              <a:gd name="T113" fmla="*/ 2147483647 h 1431"/>
              <a:gd name="T114" fmla="*/ 2147483647 w 361"/>
              <a:gd name="T115" fmla="*/ 2147483647 h 1431"/>
              <a:gd name="T116" fmla="*/ 2147483647 w 361"/>
              <a:gd name="T117" fmla="*/ 2147483647 h 14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1"/>
              <a:gd name="T178" fmla="*/ 0 h 1431"/>
              <a:gd name="T179" fmla="*/ 361 w 361"/>
              <a:gd name="T180" fmla="*/ 1431 h 14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1" h="1431">
                <a:moveTo>
                  <a:pt x="234" y="22"/>
                </a:moveTo>
                <a:lnTo>
                  <a:pt x="150" y="1"/>
                </a:lnTo>
                <a:lnTo>
                  <a:pt x="88" y="0"/>
                </a:lnTo>
                <a:lnTo>
                  <a:pt x="31" y="13"/>
                </a:lnTo>
                <a:lnTo>
                  <a:pt x="9" y="61"/>
                </a:lnTo>
                <a:lnTo>
                  <a:pt x="9" y="106"/>
                </a:lnTo>
                <a:lnTo>
                  <a:pt x="41" y="154"/>
                </a:lnTo>
                <a:lnTo>
                  <a:pt x="65" y="153"/>
                </a:lnTo>
                <a:lnTo>
                  <a:pt x="30" y="211"/>
                </a:lnTo>
                <a:lnTo>
                  <a:pt x="0" y="307"/>
                </a:lnTo>
                <a:lnTo>
                  <a:pt x="0" y="389"/>
                </a:lnTo>
                <a:lnTo>
                  <a:pt x="9" y="493"/>
                </a:lnTo>
                <a:lnTo>
                  <a:pt x="31" y="595"/>
                </a:lnTo>
                <a:lnTo>
                  <a:pt x="74" y="600"/>
                </a:lnTo>
                <a:lnTo>
                  <a:pt x="74" y="631"/>
                </a:lnTo>
                <a:lnTo>
                  <a:pt x="94" y="644"/>
                </a:lnTo>
                <a:lnTo>
                  <a:pt x="94" y="747"/>
                </a:lnTo>
                <a:lnTo>
                  <a:pt x="117" y="768"/>
                </a:lnTo>
                <a:lnTo>
                  <a:pt x="117" y="958"/>
                </a:lnTo>
                <a:lnTo>
                  <a:pt x="117" y="1080"/>
                </a:lnTo>
                <a:lnTo>
                  <a:pt x="85" y="1217"/>
                </a:lnTo>
                <a:lnTo>
                  <a:pt x="72" y="1390"/>
                </a:lnTo>
                <a:lnTo>
                  <a:pt x="107" y="1403"/>
                </a:lnTo>
                <a:lnTo>
                  <a:pt x="107" y="1424"/>
                </a:lnTo>
                <a:lnTo>
                  <a:pt x="169" y="1424"/>
                </a:lnTo>
                <a:lnTo>
                  <a:pt x="178" y="1416"/>
                </a:lnTo>
                <a:lnTo>
                  <a:pt x="203" y="1416"/>
                </a:lnTo>
                <a:lnTo>
                  <a:pt x="204" y="1430"/>
                </a:lnTo>
                <a:lnTo>
                  <a:pt x="246" y="1424"/>
                </a:lnTo>
                <a:lnTo>
                  <a:pt x="341" y="1416"/>
                </a:lnTo>
                <a:lnTo>
                  <a:pt x="341" y="1404"/>
                </a:lnTo>
                <a:lnTo>
                  <a:pt x="255" y="1377"/>
                </a:lnTo>
                <a:lnTo>
                  <a:pt x="255" y="1351"/>
                </a:lnTo>
                <a:lnTo>
                  <a:pt x="330" y="1340"/>
                </a:lnTo>
                <a:lnTo>
                  <a:pt x="330" y="1320"/>
                </a:lnTo>
                <a:lnTo>
                  <a:pt x="276" y="1295"/>
                </a:lnTo>
                <a:lnTo>
                  <a:pt x="276" y="1100"/>
                </a:lnTo>
                <a:lnTo>
                  <a:pt x="298" y="922"/>
                </a:lnTo>
                <a:lnTo>
                  <a:pt x="290" y="731"/>
                </a:lnTo>
                <a:lnTo>
                  <a:pt x="288" y="644"/>
                </a:lnTo>
                <a:lnTo>
                  <a:pt x="297" y="612"/>
                </a:lnTo>
                <a:lnTo>
                  <a:pt x="297" y="474"/>
                </a:lnTo>
                <a:lnTo>
                  <a:pt x="359" y="441"/>
                </a:lnTo>
                <a:lnTo>
                  <a:pt x="360" y="422"/>
                </a:lnTo>
                <a:lnTo>
                  <a:pt x="223" y="232"/>
                </a:lnTo>
                <a:lnTo>
                  <a:pt x="159" y="206"/>
                </a:lnTo>
                <a:lnTo>
                  <a:pt x="168" y="193"/>
                </a:lnTo>
                <a:lnTo>
                  <a:pt x="212" y="186"/>
                </a:lnTo>
                <a:lnTo>
                  <a:pt x="212" y="173"/>
                </a:lnTo>
                <a:lnTo>
                  <a:pt x="223" y="168"/>
                </a:lnTo>
                <a:lnTo>
                  <a:pt x="223" y="154"/>
                </a:lnTo>
                <a:lnTo>
                  <a:pt x="234" y="148"/>
                </a:lnTo>
                <a:lnTo>
                  <a:pt x="223" y="141"/>
                </a:lnTo>
                <a:lnTo>
                  <a:pt x="232" y="137"/>
                </a:lnTo>
                <a:lnTo>
                  <a:pt x="212" y="106"/>
                </a:lnTo>
                <a:lnTo>
                  <a:pt x="223" y="86"/>
                </a:lnTo>
                <a:lnTo>
                  <a:pt x="212" y="67"/>
                </a:lnTo>
                <a:lnTo>
                  <a:pt x="232" y="54"/>
                </a:lnTo>
                <a:lnTo>
                  <a:pt x="234" y="22"/>
                </a:lnTo>
              </a:path>
            </a:pathLst>
          </a:custGeom>
          <a:solidFill>
            <a:srgbClr val="C00000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1902" y="-1524000"/>
            <a:ext cx="8101898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10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657600"/>
            <a:ext cx="4114800" cy="2703255"/>
          </a:xfrm>
          <a:prstGeom prst="wedgeRoundRectCallout">
            <a:avLst>
              <a:gd name="adj1" fmla="val 97977"/>
              <a:gd name="adj2" fmla="val -1125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39166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بهترین راه برای به گردش درآوردن سرمایه‌های خوابیده است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400800" y="1371600"/>
            <a:ext cx="1485900" cy="5486400"/>
          </a:xfrm>
          <a:custGeom>
            <a:avLst/>
            <a:gdLst>
              <a:gd name="T0" fmla="*/ 2147483647 w 364"/>
              <a:gd name="T1" fmla="*/ 2147483647 h 1514"/>
              <a:gd name="T2" fmla="*/ 2147483647 w 364"/>
              <a:gd name="T3" fmla="*/ 2147483647 h 1514"/>
              <a:gd name="T4" fmla="*/ 2147483647 w 364"/>
              <a:gd name="T5" fmla="*/ 2147483647 h 1514"/>
              <a:gd name="T6" fmla="*/ 2147483647 w 364"/>
              <a:gd name="T7" fmla="*/ 2147483647 h 1514"/>
              <a:gd name="T8" fmla="*/ 2147483647 w 364"/>
              <a:gd name="T9" fmla="*/ 2147483647 h 1514"/>
              <a:gd name="T10" fmla="*/ 2147483647 w 364"/>
              <a:gd name="T11" fmla="*/ 2147483647 h 1514"/>
              <a:gd name="T12" fmla="*/ 2147483647 w 364"/>
              <a:gd name="T13" fmla="*/ 2147483647 h 1514"/>
              <a:gd name="T14" fmla="*/ 2147483647 w 364"/>
              <a:gd name="T15" fmla="*/ 2147483647 h 1514"/>
              <a:gd name="T16" fmla="*/ 2147483647 w 364"/>
              <a:gd name="T17" fmla="*/ 2147483647 h 1514"/>
              <a:gd name="T18" fmla="*/ 0 w 364"/>
              <a:gd name="T19" fmla="*/ 2147483647 h 1514"/>
              <a:gd name="T20" fmla="*/ 2147483647 w 364"/>
              <a:gd name="T21" fmla="*/ 2147483647 h 1514"/>
              <a:gd name="T22" fmla="*/ 2147483647 w 364"/>
              <a:gd name="T23" fmla="*/ 2147483647 h 1514"/>
              <a:gd name="T24" fmla="*/ 2147483647 w 364"/>
              <a:gd name="T25" fmla="*/ 2147483647 h 1514"/>
              <a:gd name="T26" fmla="*/ 2147483647 w 364"/>
              <a:gd name="T27" fmla="*/ 2147483647 h 1514"/>
              <a:gd name="T28" fmla="*/ 2147483647 w 364"/>
              <a:gd name="T29" fmla="*/ 2147483647 h 1514"/>
              <a:gd name="T30" fmla="*/ 2147483647 w 364"/>
              <a:gd name="T31" fmla="*/ 2147483647 h 1514"/>
              <a:gd name="T32" fmla="*/ 2147483647 w 364"/>
              <a:gd name="T33" fmla="*/ 2147483647 h 1514"/>
              <a:gd name="T34" fmla="*/ 2147483647 w 364"/>
              <a:gd name="T35" fmla="*/ 2147483647 h 1514"/>
              <a:gd name="T36" fmla="*/ 2147483647 w 364"/>
              <a:gd name="T37" fmla="*/ 2147483647 h 1514"/>
              <a:gd name="T38" fmla="*/ 2147483647 w 364"/>
              <a:gd name="T39" fmla="*/ 2147483647 h 1514"/>
              <a:gd name="T40" fmla="*/ 2147483647 w 364"/>
              <a:gd name="T41" fmla="*/ 2147483647 h 1514"/>
              <a:gd name="T42" fmla="*/ 2147483647 w 364"/>
              <a:gd name="T43" fmla="*/ 2147483647 h 1514"/>
              <a:gd name="T44" fmla="*/ 2147483647 w 364"/>
              <a:gd name="T45" fmla="*/ 2147483647 h 1514"/>
              <a:gd name="T46" fmla="*/ 2147483647 w 364"/>
              <a:gd name="T47" fmla="*/ 2147483647 h 1514"/>
              <a:gd name="T48" fmla="*/ 2147483647 w 364"/>
              <a:gd name="T49" fmla="*/ 2147483647 h 1514"/>
              <a:gd name="T50" fmla="*/ 2147483647 w 364"/>
              <a:gd name="T51" fmla="*/ 2147483647 h 1514"/>
              <a:gd name="T52" fmla="*/ 2147483647 w 364"/>
              <a:gd name="T53" fmla="*/ 2147483647 h 1514"/>
              <a:gd name="T54" fmla="*/ 2147483647 w 364"/>
              <a:gd name="T55" fmla="*/ 2147483647 h 1514"/>
              <a:gd name="T56" fmla="*/ 2147483647 w 364"/>
              <a:gd name="T57" fmla="*/ 2147483647 h 1514"/>
              <a:gd name="T58" fmla="*/ 2147483647 w 364"/>
              <a:gd name="T59" fmla="*/ 2147483647 h 1514"/>
              <a:gd name="T60" fmla="*/ 2147483647 w 364"/>
              <a:gd name="T61" fmla="*/ 2147483647 h 1514"/>
              <a:gd name="T62" fmla="*/ 2147483647 w 364"/>
              <a:gd name="T63" fmla="*/ 2147483647 h 1514"/>
              <a:gd name="T64" fmla="*/ 2147483647 w 364"/>
              <a:gd name="T65" fmla="*/ 2147483647 h 1514"/>
              <a:gd name="T66" fmla="*/ 2147483647 w 364"/>
              <a:gd name="T67" fmla="*/ 2147483647 h 1514"/>
              <a:gd name="T68" fmla="*/ 2147483647 w 364"/>
              <a:gd name="T69" fmla="*/ 2147483647 h 1514"/>
              <a:gd name="T70" fmla="*/ 2147483647 w 364"/>
              <a:gd name="T71" fmla="*/ 2147483647 h 1514"/>
              <a:gd name="T72" fmla="*/ 2147483647 w 364"/>
              <a:gd name="T73" fmla="*/ 2147483647 h 1514"/>
              <a:gd name="T74" fmla="*/ 2147483647 w 364"/>
              <a:gd name="T75" fmla="*/ 2147483647 h 1514"/>
              <a:gd name="T76" fmla="*/ 2147483647 w 364"/>
              <a:gd name="T77" fmla="*/ 2147483647 h 1514"/>
              <a:gd name="T78" fmla="*/ 2147483647 w 364"/>
              <a:gd name="T79" fmla="*/ 2147483647 h 1514"/>
              <a:gd name="T80" fmla="*/ 2147483647 w 364"/>
              <a:gd name="T81" fmla="*/ 2147483647 h 1514"/>
              <a:gd name="T82" fmla="*/ 2147483647 w 364"/>
              <a:gd name="T83" fmla="*/ 2147483647 h 1514"/>
              <a:gd name="T84" fmla="*/ 2147483647 w 364"/>
              <a:gd name="T85" fmla="*/ 2147483647 h 1514"/>
              <a:gd name="T86" fmla="*/ 2147483647 w 364"/>
              <a:gd name="T87" fmla="*/ 2147483647 h 1514"/>
              <a:gd name="T88" fmla="*/ 2147483647 w 364"/>
              <a:gd name="T89" fmla="*/ 2147483647 h 1514"/>
              <a:gd name="T90" fmla="*/ 2147483647 w 364"/>
              <a:gd name="T91" fmla="*/ 2147483647 h 1514"/>
              <a:gd name="T92" fmla="*/ 2147483647 w 364"/>
              <a:gd name="T93" fmla="*/ 2147483647 h 1514"/>
              <a:gd name="T94" fmla="*/ 2147483647 w 364"/>
              <a:gd name="T95" fmla="*/ 2147483647 h 1514"/>
              <a:gd name="T96" fmla="*/ 2147483647 w 364"/>
              <a:gd name="T97" fmla="*/ 2147483647 h 1514"/>
              <a:gd name="T98" fmla="*/ 2147483647 w 364"/>
              <a:gd name="T99" fmla="*/ 0 h 1514"/>
              <a:gd name="T100" fmla="*/ 2147483647 w 364"/>
              <a:gd name="T101" fmla="*/ 2147483647 h 1514"/>
              <a:gd name="T102" fmla="*/ 2147483647 w 364"/>
              <a:gd name="T103" fmla="*/ 2147483647 h 1514"/>
              <a:gd name="T104" fmla="*/ 2147483647 w 364"/>
              <a:gd name="T105" fmla="*/ 2147483647 h 15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4"/>
              <a:gd name="T160" fmla="*/ 0 h 1514"/>
              <a:gd name="T161" fmla="*/ 364 w 364"/>
              <a:gd name="T162" fmla="*/ 1514 h 15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4" h="1514">
                <a:moveTo>
                  <a:pt x="85" y="30"/>
                </a:moveTo>
                <a:lnTo>
                  <a:pt x="85" y="67"/>
                </a:lnTo>
                <a:lnTo>
                  <a:pt x="92" y="78"/>
                </a:lnTo>
                <a:lnTo>
                  <a:pt x="75" y="110"/>
                </a:lnTo>
                <a:lnTo>
                  <a:pt x="85" y="117"/>
                </a:lnTo>
                <a:lnTo>
                  <a:pt x="82" y="129"/>
                </a:lnTo>
                <a:lnTo>
                  <a:pt x="93" y="171"/>
                </a:lnTo>
                <a:lnTo>
                  <a:pt x="93" y="179"/>
                </a:lnTo>
                <a:lnTo>
                  <a:pt x="30" y="219"/>
                </a:lnTo>
                <a:lnTo>
                  <a:pt x="0" y="532"/>
                </a:lnTo>
                <a:lnTo>
                  <a:pt x="38" y="586"/>
                </a:lnTo>
                <a:lnTo>
                  <a:pt x="25" y="754"/>
                </a:lnTo>
                <a:lnTo>
                  <a:pt x="49" y="774"/>
                </a:lnTo>
                <a:lnTo>
                  <a:pt x="60" y="1039"/>
                </a:lnTo>
                <a:lnTo>
                  <a:pt x="78" y="1307"/>
                </a:lnTo>
                <a:lnTo>
                  <a:pt x="73" y="1323"/>
                </a:lnTo>
                <a:lnTo>
                  <a:pt x="7" y="1374"/>
                </a:lnTo>
                <a:lnTo>
                  <a:pt x="15" y="1384"/>
                </a:lnTo>
                <a:lnTo>
                  <a:pt x="38" y="1392"/>
                </a:lnTo>
                <a:lnTo>
                  <a:pt x="77" y="1384"/>
                </a:lnTo>
                <a:lnTo>
                  <a:pt x="112" y="1364"/>
                </a:lnTo>
                <a:lnTo>
                  <a:pt x="142" y="1353"/>
                </a:lnTo>
                <a:lnTo>
                  <a:pt x="142" y="1399"/>
                </a:lnTo>
                <a:lnTo>
                  <a:pt x="155" y="1400"/>
                </a:lnTo>
                <a:lnTo>
                  <a:pt x="134" y="1440"/>
                </a:lnTo>
                <a:lnTo>
                  <a:pt x="144" y="1505"/>
                </a:lnTo>
                <a:lnTo>
                  <a:pt x="167" y="1513"/>
                </a:lnTo>
                <a:lnTo>
                  <a:pt x="207" y="1461"/>
                </a:lnTo>
                <a:lnTo>
                  <a:pt x="207" y="1423"/>
                </a:lnTo>
                <a:lnTo>
                  <a:pt x="219" y="1416"/>
                </a:lnTo>
                <a:lnTo>
                  <a:pt x="233" y="1073"/>
                </a:lnTo>
                <a:lnTo>
                  <a:pt x="219" y="1038"/>
                </a:lnTo>
                <a:lnTo>
                  <a:pt x="260" y="806"/>
                </a:lnTo>
                <a:lnTo>
                  <a:pt x="286" y="797"/>
                </a:lnTo>
                <a:lnTo>
                  <a:pt x="297" y="559"/>
                </a:lnTo>
                <a:lnTo>
                  <a:pt x="363" y="530"/>
                </a:lnTo>
                <a:lnTo>
                  <a:pt x="334" y="272"/>
                </a:lnTo>
                <a:lnTo>
                  <a:pt x="231" y="201"/>
                </a:lnTo>
                <a:lnTo>
                  <a:pt x="205" y="178"/>
                </a:lnTo>
                <a:lnTo>
                  <a:pt x="203" y="152"/>
                </a:lnTo>
                <a:lnTo>
                  <a:pt x="214" y="136"/>
                </a:lnTo>
                <a:lnTo>
                  <a:pt x="225" y="121"/>
                </a:lnTo>
                <a:lnTo>
                  <a:pt x="236" y="102"/>
                </a:lnTo>
                <a:lnTo>
                  <a:pt x="242" y="85"/>
                </a:lnTo>
                <a:lnTo>
                  <a:pt x="242" y="66"/>
                </a:lnTo>
                <a:lnTo>
                  <a:pt x="236" y="48"/>
                </a:lnTo>
                <a:lnTo>
                  <a:pt x="223" y="27"/>
                </a:lnTo>
                <a:lnTo>
                  <a:pt x="205" y="12"/>
                </a:lnTo>
                <a:lnTo>
                  <a:pt x="184" y="3"/>
                </a:lnTo>
                <a:lnTo>
                  <a:pt x="158" y="0"/>
                </a:lnTo>
                <a:lnTo>
                  <a:pt x="134" y="4"/>
                </a:lnTo>
                <a:lnTo>
                  <a:pt x="112" y="9"/>
                </a:lnTo>
                <a:lnTo>
                  <a:pt x="85" y="30"/>
                </a:lnTo>
              </a:path>
            </a:pathLst>
          </a:custGeom>
          <a:solidFill>
            <a:srgbClr val="0070C0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1902" y="-1524000"/>
            <a:ext cx="7837402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11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flipH="1">
            <a:off x="457200" y="914400"/>
            <a:ext cx="1752600" cy="5334000"/>
          </a:xfrm>
          <a:custGeom>
            <a:avLst/>
            <a:gdLst>
              <a:gd name="T0" fmla="*/ 2147483647 w 482"/>
              <a:gd name="T1" fmla="*/ 0 h 1483"/>
              <a:gd name="T2" fmla="*/ 2147483647 w 482"/>
              <a:gd name="T3" fmla="*/ 2147483647 h 1483"/>
              <a:gd name="T4" fmla="*/ 2147483647 w 482"/>
              <a:gd name="T5" fmla="*/ 2147483647 h 1483"/>
              <a:gd name="T6" fmla="*/ 2147483647 w 482"/>
              <a:gd name="T7" fmla="*/ 2147483647 h 1483"/>
              <a:gd name="T8" fmla="*/ 2147483647 w 482"/>
              <a:gd name="T9" fmla="*/ 2147483647 h 1483"/>
              <a:gd name="T10" fmla="*/ 2147483647 w 482"/>
              <a:gd name="T11" fmla="*/ 2147483647 h 1483"/>
              <a:gd name="T12" fmla="*/ 2147483647 w 482"/>
              <a:gd name="T13" fmla="*/ 2147483647 h 1483"/>
              <a:gd name="T14" fmla="*/ 2147483647 w 482"/>
              <a:gd name="T15" fmla="*/ 2147483647 h 1483"/>
              <a:gd name="T16" fmla="*/ 2147483647 w 482"/>
              <a:gd name="T17" fmla="*/ 2147483647 h 1483"/>
              <a:gd name="T18" fmla="*/ 2147483647 w 482"/>
              <a:gd name="T19" fmla="*/ 2147483647 h 1483"/>
              <a:gd name="T20" fmla="*/ 2147483647 w 482"/>
              <a:gd name="T21" fmla="*/ 2147483647 h 1483"/>
              <a:gd name="T22" fmla="*/ 2147483647 w 482"/>
              <a:gd name="T23" fmla="*/ 2147483647 h 1483"/>
              <a:gd name="T24" fmla="*/ 2147483647 w 482"/>
              <a:gd name="T25" fmla="*/ 2147483647 h 1483"/>
              <a:gd name="T26" fmla="*/ 2147483647 w 482"/>
              <a:gd name="T27" fmla="*/ 2147483647 h 1483"/>
              <a:gd name="T28" fmla="*/ 2147483647 w 482"/>
              <a:gd name="T29" fmla="*/ 2147483647 h 1483"/>
              <a:gd name="T30" fmla="*/ 2147483647 w 482"/>
              <a:gd name="T31" fmla="*/ 2147483647 h 1483"/>
              <a:gd name="T32" fmla="*/ 2147483647 w 482"/>
              <a:gd name="T33" fmla="*/ 2147483647 h 1483"/>
              <a:gd name="T34" fmla="*/ 2147483647 w 482"/>
              <a:gd name="T35" fmla="*/ 2147483647 h 1483"/>
              <a:gd name="T36" fmla="*/ 2147483647 w 482"/>
              <a:gd name="T37" fmla="*/ 2147483647 h 1483"/>
              <a:gd name="T38" fmla="*/ 2147483647 w 482"/>
              <a:gd name="T39" fmla="*/ 2147483647 h 1483"/>
              <a:gd name="T40" fmla="*/ 2147483647 w 482"/>
              <a:gd name="T41" fmla="*/ 2147483647 h 1483"/>
              <a:gd name="T42" fmla="*/ 2147483647 w 482"/>
              <a:gd name="T43" fmla="*/ 2147483647 h 1483"/>
              <a:gd name="T44" fmla="*/ 2147483647 w 482"/>
              <a:gd name="T45" fmla="*/ 2147483647 h 1483"/>
              <a:gd name="T46" fmla="*/ 2147483647 w 482"/>
              <a:gd name="T47" fmla="*/ 2147483647 h 1483"/>
              <a:gd name="T48" fmla="*/ 2147483647 w 482"/>
              <a:gd name="T49" fmla="*/ 2147483647 h 1483"/>
              <a:gd name="T50" fmla="*/ 2147483647 w 482"/>
              <a:gd name="T51" fmla="*/ 2147483647 h 1483"/>
              <a:gd name="T52" fmla="*/ 2147483647 w 482"/>
              <a:gd name="T53" fmla="*/ 2147483647 h 1483"/>
              <a:gd name="T54" fmla="*/ 2147483647 w 482"/>
              <a:gd name="T55" fmla="*/ 2147483647 h 1483"/>
              <a:gd name="T56" fmla="*/ 0 w 482"/>
              <a:gd name="T57" fmla="*/ 2147483647 h 1483"/>
              <a:gd name="T58" fmla="*/ 2147483647 w 482"/>
              <a:gd name="T59" fmla="*/ 2147483647 h 1483"/>
              <a:gd name="T60" fmla="*/ 2147483647 w 482"/>
              <a:gd name="T61" fmla="*/ 2147483647 h 1483"/>
              <a:gd name="T62" fmla="*/ 2147483647 w 482"/>
              <a:gd name="T63" fmla="*/ 2147483647 h 1483"/>
              <a:gd name="T64" fmla="*/ 2147483647 w 482"/>
              <a:gd name="T65" fmla="*/ 2147483647 h 1483"/>
              <a:gd name="T66" fmla="*/ 2147483647 w 482"/>
              <a:gd name="T67" fmla="*/ 2147483647 h 1483"/>
              <a:gd name="T68" fmla="*/ 2147483647 w 482"/>
              <a:gd name="T69" fmla="*/ 2147483647 h 1483"/>
              <a:gd name="T70" fmla="*/ 2147483647 w 482"/>
              <a:gd name="T71" fmla="*/ 2147483647 h 1483"/>
              <a:gd name="T72" fmla="*/ 2147483647 w 482"/>
              <a:gd name="T73" fmla="*/ 2147483647 h 14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82"/>
              <a:gd name="T112" fmla="*/ 0 h 1483"/>
              <a:gd name="T113" fmla="*/ 482 w 482"/>
              <a:gd name="T114" fmla="*/ 1483 h 14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82" h="1483">
                <a:moveTo>
                  <a:pt x="119" y="19"/>
                </a:moveTo>
                <a:lnTo>
                  <a:pt x="178" y="0"/>
                </a:lnTo>
                <a:lnTo>
                  <a:pt x="240" y="10"/>
                </a:lnTo>
                <a:lnTo>
                  <a:pt x="284" y="48"/>
                </a:lnTo>
                <a:lnTo>
                  <a:pt x="299" y="94"/>
                </a:lnTo>
                <a:lnTo>
                  <a:pt x="286" y="147"/>
                </a:lnTo>
                <a:lnTo>
                  <a:pt x="307" y="179"/>
                </a:lnTo>
                <a:lnTo>
                  <a:pt x="337" y="193"/>
                </a:lnTo>
                <a:lnTo>
                  <a:pt x="422" y="225"/>
                </a:lnTo>
                <a:lnTo>
                  <a:pt x="445" y="248"/>
                </a:lnTo>
                <a:lnTo>
                  <a:pt x="481" y="485"/>
                </a:lnTo>
                <a:lnTo>
                  <a:pt x="466" y="533"/>
                </a:lnTo>
                <a:lnTo>
                  <a:pt x="377" y="552"/>
                </a:lnTo>
                <a:lnTo>
                  <a:pt x="391" y="778"/>
                </a:lnTo>
                <a:lnTo>
                  <a:pt x="332" y="799"/>
                </a:lnTo>
                <a:lnTo>
                  <a:pt x="315" y="963"/>
                </a:lnTo>
                <a:lnTo>
                  <a:pt x="327" y="1251"/>
                </a:lnTo>
                <a:lnTo>
                  <a:pt x="332" y="1408"/>
                </a:lnTo>
                <a:lnTo>
                  <a:pt x="316" y="1413"/>
                </a:lnTo>
                <a:lnTo>
                  <a:pt x="316" y="1426"/>
                </a:lnTo>
                <a:lnTo>
                  <a:pt x="269" y="1454"/>
                </a:lnTo>
                <a:lnTo>
                  <a:pt x="241" y="1474"/>
                </a:lnTo>
                <a:lnTo>
                  <a:pt x="222" y="1481"/>
                </a:lnTo>
                <a:lnTo>
                  <a:pt x="199" y="1482"/>
                </a:lnTo>
                <a:lnTo>
                  <a:pt x="176" y="1475"/>
                </a:lnTo>
                <a:lnTo>
                  <a:pt x="171" y="1469"/>
                </a:lnTo>
                <a:lnTo>
                  <a:pt x="176" y="1457"/>
                </a:lnTo>
                <a:lnTo>
                  <a:pt x="187" y="1444"/>
                </a:lnTo>
                <a:lnTo>
                  <a:pt x="202" y="1425"/>
                </a:lnTo>
                <a:lnTo>
                  <a:pt x="225" y="1407"/>
                </a:lnTo>
                <a:lnTo>
                  <a:pt x="208" y="1414"/>
                </a:lnTo>
                <a:lnTo>
                  <a:pt x="208" y="1394"/>
                </a:lnTo>
                <a:lnTo>
                  <a:pt x="141" y="1422"/>
                </a:lnTo>
                <a:lnTo>
                  <a:pt x="114" y="1422"/>
                </a:lnTo>
                <a:lnTo>
                  <a:pt x="105" y="1414"/>
                </a:lnTo>
                <a:lnTo>
                  <a:pt x="105" y="1404"/>
                </a:lnTo>
                <a:lnTo>
                  <a:pt x="108" y="1395"/>
                </a:lnTo>
                <a:lnTo>
                  <a:pt x="114" y="1384"/>
                </a:lnTo>
                <a:lnTo>
                  <a:pt x="130" y="1369"/>
                </a:lnTo>
                <a:lnTo>
                  <a:pt x="143" y="1357"/>
                </a:lnTo>
                <a:lnTo>
                  <a:pt x="126" y="1354"/>
                </a:lnTo>
                <a:lnTo>
                  <a:pt x="110" y="1215"/>
                </a:lnTo>
                <a:lnTo>
                  <a:pt x="104" y="992"/>
                </a:lnTo>
                <a:lnTo>
                  <a:pt x="76" y="810"/>
                </a:lnTo>
                <a:lnTo>
                  <a:pt x="69" y="760"/>
                </a:lnTo>
                <a:lnTo>
                  <a:pt x="61" y="732"/>
                </a:lnTo>
                <a:lnTo>
                  <a:pt x="81" y="620"/>
                </a:lnTo>
                <a:lnTo>
                  <a:pt x="88" y="571"/>
                </a:lnTo>
                <a:lnTo>
                  <a:pt x="75" y="577"/>
                </a:lnTo>
                <a:lnTo>
                  <a:pt x="67" y="570"/>
                </a:lnTo>
                <a:lnTo>
                  <a:pt x="61" y="570"/>
                </a:lnTo>
                <a:lnTo>
                  <a:pt x="48" y="562"/>
                </a:lnTo>
                <a:lnTo>
                  <a:pt x="35" y="564"/>
                </a:lnTo>
                <a:lnTo>
                  <a:pt x="29" y="552"/>
                </a:lnTo>
                <a:lnTo>
                  <a:pt x="21" y="550"/>
                </a:lnTo>
                <a:lnTo>
                  <a:pt x="17" y="540"/>
                </a:lnTo>
                <a:lnTo>
                  <a:pt x="7" y="533"/>
                </a:lnTo>
                <a:lnTo>
                  <a:pt x="0" y="521"/>
                </a:lnTo>
                <a:lnTo>
                  <a:pt x="24" y="472"/>
                </a:lnTo>
                <a:lnTo>
                  <a:pt x="15" y="440"/>
                </a:lnTo>
                <a:lnTo>
                  <a:pt x="59" y="472"/>
                </a:lnTo>
                <a:lnTo>
                  <a:pt x="128" y="253"/>
                </a:lnTo>
                <a:lnTo>
                  <a:pt x="182" y="211"/>
                </a:lnTo>
                <a:lnTo>
                  <a:pt x="171" y="200"/>
                </a:lnTo>
                <a:lnTo>
                  <a:pt x="126" y="193"/>
                </a:lnTo>
                <a:lnTo>
                  <a:pt x="121" y="165"/>
                </a:lnTo>
                <a:lnTo>
                  <a:pt x="134" y="158"/>
                </a:lnTo>
                <a:lnTo>
                  <a:pt x="118" y="156"/>
                </a:lnTo>
                <a:lnTo>
                  <a:pt x="120" y="146"/>
                </a:lnTo>
                <a:lnTo>
                  <a:pt x="103" y="142"/>
                </a:lnTo>
                <a:lnTo>
                  <a:pt x="115" y="106"/>
                </a:lnTo>
                <a:lnTo>
                  <a:pt x="104" y="100"/>
                </a:lnTo>
                <a:lnTo>
                  <a:pt x="110" y="54"/>
                </a:lnTo>
                <a:lnTo>
                  <a:pt x="98" y="52"/>
                </a:lnTo>
                <a:lnTo>
                  <a:pt x="119" y="19"/>
                </a:lnTo>
              </a:path>
            </a:pathLst>
          </a:custGeom>
          <a:solidFill>
            <a:srgbClr val="CC6600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200400" y="3352800"/>
            <a:ext cx="4114800" cy="2590800"/>
          </a:xfrm>
          <a:prstGeom prst="wedgeRoundRectCallout">
            <a:avLst>
              <a:gd name="adj1" fmla="val -75707"/>
              <a:gd name="adj2" fmla="val -112977"/>
              <a:gd name="adj3" fmla="val 16667"/>
            </a:avLst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657600"/>
            <a:ext cx="39166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تنها راه‌حل پدیده بیکاری ناشی از واسطه‌زدایی راهکارهای دیجیتال است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-1524000"/>
            <a:ext cx="8946680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12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5257800" y="1752600"/>
            <a:ext cx="1828800" cy="5105400"/>
          </a:xfrm>
          <a:custGeom>
            <a:avLst/>
            <a:gdLst>
              <a:gd name="T0" fmla="*/ 2147483647 w 547"/>
              <a:gd name="T1" fmla="*/ 2147483647 h 1787"/>
              <a:gd name="T2" fmla="*/ 2147483647 w 547"/>
              <a:gd name="T3" fmla="*/ 2147483647 h 1787"/>
              <a:gd name="T4" fmla="*/ 2147483647 w 547"/>
              <a:gd name="T5" fmla="*/ 2147483647 h 1787"/>
              <a:gd name="T6" fmla="*/ 2147483647 w 547"/>
              <a:gd name="T7" fmla="*/ 2147483647 h 1787"/>
              <a:gd name="T8" fmla="*/ 2147483647 w 547"/>
              <a:gd name="T9" fmla="*/ 2147483647 h 1787"/>
              <a:gd name="T10" fmla="*/ 2147483647 w 547"/>
              <a:gd name="T11" fmla="*/ 2147483647 h 1787"/>
              <a:gd name="T12" fmla="*/ 2147483647 w 547"/>
              <a:gd name="T13" fmla="*/ 2147483647 h 1787"/>
              <a:gd name="T14" fmla="*/ 2147483647 w 547"/>
              <a:gd name="T15" fmla="*/ 2147483647 h 1787"/>
              <a:gd name="T16" fmla="*/ 0 w 547"/>
              <a:gd name="T17" fmla="*/ 2147483647 h 1787"/>
              <a:gd name="T18" fmla="*/ 2147483647 w 547"/>
              <a:gd name="T19" fmla="*/ 2147483647 h 1787"/>
              <a:gd name="T20" fmla="*/ 2147483647 w 547"/>
              <a:gd name="T21" fmla="*/ 2147483647 h 1787"/>
              <a:gd name="T22" fmla="*/ 2147483647 w 547"/>
              <a:gd name="T23" fmla="*/ 2147483647 h 1787"/>
              <a:gd name="T24" fmla="*/ 2147483647 w 547"/>
              <a:gd name="T25" fmla="*/ 2147483647 h 1787"/>
              <a:gd name="T26" fmla="*/ 2147483647 w 547"/>
              <a:gd name="T27" fmla="*/ 2147483647 h 1787"/>
              <a:gd name="T28" fmla="*/ 2147483647 w 547"/>
              <a:gd name="T29" fmla="*/ 2147483647 h 1787"/>
              <a:gd name="T30" fmla="*/ 2147483647 w 547"/>
              <a:gd name="T31" fmla="*/ 2147483647 h 1787"/>
              <a:gd name="T32" fmla="*/ 2147483647 w 547"/>
              <a:gd name="T33" fmla="*/ 2147483647 h 1787"/>
              <a:gd name="T34" fmla="*/ 2147483647 w 547"/>
              <a:gd name="T35" fmla="*/ 2147483647 h 1787"/>
              <a:gd name="T36" fmla="*/ 2147483647 w 547"/>
              <a:gd name="T37" fmla="*/ 2147483647 h 1787"/>
              <a:gd name="T38" fmla="*/ 2147483647 w 547"/>
              <a:gd name="T39" fmla="*/ 2147483647 h 1787"/>
              <a:gd name="T40" fmla="*/ 2147483647 w 547"/>
              <a:gd name="T41" fmla="*/ 2147483647 h 1787"/>
              <a:gd name="T42" fmla="*/ 2147483647 w 547"/>
              <a:gd name="T43" fmla="*/ 2147483647 h 1787"/>
              <a:gd name="T44" fmla="*/ 2147483647 w 547"/>
              <a:gd name="T45" fmla="*/ 2147483647 h 1787"/>
              <a:gd name="T46" fmla="*/ 2147483647 w 547"/>
              <a:gd name="T47" fmla="*/ 2147483647 h 1787"/>
              <a:gd name="T48" fmla="*/ 2147483647 w 547"/>
              <a:gd name="T49" fmla="*/ 2147483647 h 1787"/>
              <a:gd name="T50" fmla="*/ 2147483647 w 547"/>
              <a:gd name="T51" fmla="*/ 2147483647 h 1787"/>
              <a:gd name="T52" fmla="*/ 2147483647 w 547"/>
              <a:gd name="T53" fmla="*/ 2147483647 h 1787"/>
              <a:gd name="T54" fmla="*/ 2147483647 w 547"/>
              <a:gd name="T55" fmla="*/ 2147483647 h 1787"/>
              <a:gd name="T56" fmla="*/ 2147483647 w 547"/>
              <a:gd name="T57" fmla="*/ 2147483647 h 1787"/>
              <a:gd name="T58" fmla="*/ 2147483647 w 547"/>
              <a:gd name="T59" fmla="*/ 2147483647 h 1787"/>
              <a:gd name="T60" fmla="*/ 2147483647 w 547"/>
              <a:gd name="T61" fmla="*/ 2147483647 h 1787"/>
              <a:gd name="T62" fmla="*/ 2147483647 w 547"/>
              <a:gd name="T63" fmla="*/ 2147483647 h 1787"/>
              <a:gd name="T64" fmla="*/ 2147483647 w 547"/>
              <a:gd name="T65" fmla="*/ 2147483647 h 1787"/>
              <a:gd name="T66" fmla="*/ 2147483647 w 547"/>
              <a:gd name="T67" fmla="*/ 2147483647 h 1787"/>
              <a:gd name="T68" fmla="*/ 2147483647 w 547"/>
              <a:gd name="T69" fmla="*/ 2147483647 h 1787"/>
              <a:gd name="T70" fmla="*/ 2147483647 w 547"/>
              <a:gd name="T71" fmla="*/ 2147483647 h 1787"/>
              <a:gd name="T72" fmla="*/ 2147483647 w 547"/>
              <a:gd name="T73" fmla="*/ 2147483647 h 178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47"/>
              <a:gd name="T112" fmla="*/ 0 h 1787"/>
              <a:gd name="T113" fmla="*/ 547 w 547"/>
              <a:gd name="T114" fmla="*/ 1787 h 178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47" h="1787">
                <a:moveTo>
                  <a:pt x="275" y="13"/>
                </a:moveTo>
                <a:lnTo>
                  <a:pt x="211" y="24"/>
                </a:lnTo>
                <a:lnTo>
                  <a:pt x="185" y="92"/>
                </a:lnTo>
                <a:lnTo>
                  <a:pt x="185" y="123"/>
                </a:lnTo>
                <a:lnTo>
                  <a:pt x="213" y="123"/>
                </a:lnTo>
                <a:lnTo>
                  <a:pt x="203" y="133"/>
                </a:lnTo>
                <a:lnTo>
                  <a:pt x="211" y="142"/>
                </a:lnTo>
                <a:lnTo>
                  <a:pt x="220" y="170"/>
                </a:lnTo>
                <a:lnTo>
                  <a:pt x="228" y="174"/>
                </a:lnTo>
                <a:lnTo>
                  <a:pt x="247" y="230"/>
                </a:lnTo>
                <a:lnTo>
                  <a:pt x="247" y="243"/>
                </a:lnTo>
                <a:lnTo>
                  <a:pt x="220" y="243"/>
                </a:lnTo>
                <a:lnTo>
                  <a:pt x="177" y="310"/>
                </a:lnTo>
                <a:lnTo>
                  <a:pt x="97" y="333"/>
                </a:lnTo>
                <a:lnTo>
                  <a:pt x="61" y="388"/>
                </a:lnTo>
                <a:lnTo>
                  <a:pt x="18" y="877"/>
                </a:lnTo>
                <a:lnTo>
                  <a:pt x="37" y="883"/>
                </a:lnTo>
                <a:lnTo>
                  <a:pt x="0" y="969"/>
                </a:lnTo>
                <a:lnTo>
                  <a:pt x="18" y="1023"/>
                </a:lnTo>
                <a:lnTo>
                  <a:pt x="36" y="1023"/>
                </a:lnTo>
                <a:lnTo>
                  <a:pt x="44" y="1035"/>
                </a:lnTo>
                <a:lnTo>
                  <a:pt x="61" y="1035"/>
                </a:lnTo>
                <a:lnTo>
                  <a:pt x="53" y="983"/>
                </a:lnTo>
                <a:lnTo>
                  <a:pt x="61" y="952"/>
                </a:lnTo>
                <a:lnTo>
                  <a:pt x="69" y="976"/>
                </a:lnTo>
                <a:lnTo>
                  <a:pt x="61" y="992"/>
                </a:lnTo>
                <a:lnTo>
                  <a:pt x="70" y="1006"/>
                </a:lnTo>
                <a:lnTo>
                  <a:pt x="88" y="962"/>
                </a:lnTo>
                <a:lnTo>
                  <a:pt x="77" y="891"/>
                </a:lnTo>
                <a:lnTo>
                  <a:pt x="106" y="895"/>
                </a:lnTo>
                <a:lnTo>
                  <a:pt x="88" y="1338"/>
                </a:lnTo>
                <a:lnTo>
                  <a:pt x="178" y="1363"/>
                </a:lnTo>
                <a:lnTo>
                  <a:pt x="220" y="1619"/>
                </a:lnTo>
                <a:lnTo>
                  <a:pt x="211" y="1644"/>
                </a:lnTo>
                <a:lnTo>
                  <a:pt x="194" y="1754"/>
                </a:lnTo>
                <a:lnTo>
                  <a:pt x="194" y="1774"/>
                </a:lnTo>
                <a:lnTo>
                  <a:pt x="256" y="1786"/>
                </a:lnTo>
                <a:lnTo>
                  <a:pt x="281" y="1756"/>
                </a:lnTo>
                <a:lnTo>
                  <a:pt x="267" y="1659"/>
                </a:lnTo>
                <a:lnTo>
                  <a:pt x="256" y="1593"/>
                </a:lnTo>
                <a:lnTo>
                  <a:pt x="282" y="1374"/>
                </a:lnTo>
                <a:lnTo>
                  <a:pt x="290" y="1375"/>
                </a:lnTo>
                <a:lnTo>
                  <a:pt x="317" y="1456"/>
                </a:lnTo>
                <a:lnTo>
                  <a:pt x="299" y="1587"/>
                </a:lnTo>
                <a:lnTo>
                  <a:pt x="281" y="1599"/>
                </a:lnTo>
                <a:lnTo>
                  <a:pt x="317" y="1737"/>
                </a:lnTo>
                <a:lnTo>
                  <a:pt x="379" y="1755"/>
                </a:lnTo>
                <a:lnTo>
                  <a:pt x="388" y="1744"/>
                </a:lnTo>
                <a:lnTo>
                  <a:pt x="343" y="1601"/>
                </a:lnTo>
                <a:lnTo>
                  <a:pt x="415" y="1363"/>
                </a:lnTo>
                <a:lnTo>
                  <a:pt x="448" y="1344"/>
                </a:lnTo>
                <a:lnTo>
                  <a:pt x="448" y="1326"/>
                </a:lnTo>
                <a:lnTo>
                  <a:pt x="510" y="1330"/>
                </a:lnTo>
                <a:lnTo>
                  <a:pt x="529" y="1363"/>
                </a:lnTo>
                <a:lnTo>
                  <a:pt x="546" y="1344"/>
                </a:lnTo>
                <a:lnTo>
                  <a:pt x="484" y="911"/>
                </a:lnTo>
                <a:lnTo>
                  <a:pt x="493" y="913"/>
                </a:lnTo>
                <a:lnTo>
                  <a:pt x="493" y="824"/>
                </a:lnTo>
                <a:lnTo>
                  <a:pt x="502" y="811"/>
                </a:lnTo>
                <a:lnTo>
                  <a:pt x="485" y="601"/>
                </a:lnTo>
                <a:lnTo>
                  <a:pt x="466" y="349"/>
                </a:lnTo>
                <a:lnTo>
                  <a:pt x="362" y="299"/>
                </a:lnTo>
                <a:lnTo>
                  <a:pt x="333" y="243"/>
                </a:lnTo>
                <a:lnTo>
                  <a:pt x="361" y="194"/>
                </a:lnTo>
                <a:lnTo>
                  <a:pt x="379" y="199"/>
                </a:lnTo>
                <a:lnTo>
                  <a:pt x="388" y="175"/>
                </a:lnTo>
                <a:lnTo>
                  <a:pt x="388" y="151"/>
                </a:lnTo>
                <a:lnTo>
                  <a:pt x="415" y="147"/>
                </a:lnTo>
                <a:lnTo>
                  <a:pt x="422" y="75"/>
                </a:lnTo>
                <a:lnTo>
                  <a:pt x="397" y="24"/>
                </a:lnTo>
                <a:lnTo>
                  <a:pt x="369" y="7"/>
                </a:lnTo>
                <a:lnTo>
                  <a:pt x="330" y="7"/>
                </a:lnTo>
                <a:lnTo>
                  <a:pt x="301" y="0"/>
                </a:lnTo>
                <a:lnTo>
                  <a:pt x="275" y="13"/>
                </a:lnTo>
              </a:path>
            </a:pathLst>
          </a:custGeom>
          <a:solidFill>
            <a:srgbClr val="333300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657600"/>
            <a:ext cx="4114800" cy="2703255"/>
          </a:xfrm>
          <a:prstGeom prst="wedgeRoundRectCallout">
            <a:avLst>
              <a:gd name="adj1" fmla="val 86865"/>
              <a:gd name="adj2" fmla="val -97419"/>
              <a:gd name="adj3" fmla="val 16667"/>
            </a:avLst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036874"/>
            <a:ext cx="3916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تنها راه برون‌رفت دانشگاه‌های راکد ایران است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 r="2174" b="217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4876800" y="609600"/>
            <a:ext cx="4038600" cy="1676400"/>
          </a:xfrm>
          <a:prstGeom prst="wedgeRoundRectCallout">
            <a:avLst>
              <a:gd name="adj1" fmla="val -66844"/>
              <a:gd name="adj2" fmla="val 552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4876800" y="9144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FF00"/>
                </a:solidFill>
                <a:cs typeface="B Yekan" pitchFamily="2" charset="-78"/>
              </a:rPr>
              <a:t>تنها یکی از 12 دلیل فوق کافی‌ست</a:t>
            </a:r>
            <a:endParaRPr lang="en-US" sz="2400" dirty="0">
              <a:solidFill>
                <a:srgbClr val="FFFF00"/>
              </a:solidFill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 t="13043" r="21739" b="2174"/>
          <a:stretch>
            <a:fillRect/>
          </a:stretch>
        </p:blipFill>
        <p:spPr bwMode="auto">
          <a:xfrm>
            <a:off x="0" y="914400"/>
            <a:ext cx="7315200" cy="5943600"/>
          </a:xfrm>
          <a:prstGeom prst="rect">
            <a:avLst/>
          </a:prstGeom>
          <a:noFill/>
        </p:spPr>
      </p:pic>
      <p:pic>
        <p:nvPicPr>
          <p:cNvPr id="1026" name="Picture 2" descr="C:\Users\naseri\Desktop\me.png"/>
          <p:cNvPicPr>
            <a:picLocks noChangeAspect="1" noChangeArrowheads="1"/>
          </p:cNvPicPr>
          <p:nvPr/>
        </p:nvPicPr>
        <p:blipFill>
          <a:blip r:embed="rId4" cstate="print"/>
          <a:srcRect l="10187" b="9972"/>
          <a:stretch>
            <a:fillRect/>
          </a:stretch>
        </p:blipFill>
        <p:spPr bwMode="auto">
          <a:xfrm>
            <a:off x="0" y="666750"/>
            <a:ext cx="8229600" cy="619125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4876800" y="609600"/>
            <a:ext cx="4038600" cy="1676400"/>
          </a:xfrm>
          <a:prstGeom prst="wedgeRoundRectCallout">
            <a:avLst>
              <a:gd name="adj1" fmla="val -66844"/>
              <a:gd name="adj2" fmla="val 552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4876800" y="914400"/>
            <a:ext cx="403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FF00"/>
                </a:solidFill>
                <a:cs typeface="B Yekan" pitchFamily="2" charset="-78"/>
              </a:rPr>
              <a:t>تنها یکی از 12 دلیل فوق کافی‌ست تا مرا برای ترویج کارآفرینی در شهر خودم ترغیب کند.</a:t>
            </a:r>
            <a:endParaRPr lang="en-US" sz="2400" dirty="0">
              <a:solidFill>
                <a:srgbClr val="FFFF00"/>
              </a:solidFill>
              <a:cs typeface="B Yekan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733266" y="990600"/>
            <a:ext cx="3753134" cy="5977719"/>
          </a:xfrm>
          <a:custGeom>
            <a:avLst/>
            <a:gdLst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402006 w 3753134"/>
              <a:gd name="connsiteY56" fmla="*/ 914400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1534 w 3753134"/>
              <a:gd name="connsiteY54" fmla="*/ 1186218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53134" h="5977719">
                <a:moveTo>
                  <a:pt x="1160059" y="136478"/>
                </a:moveTo>
                <a:lnTo>
                  <a:pt x="982638" y="259308"/>
                </a:lnTo>
                <a:lnTo>
                  <a:pt x="832513" y="655093"/>
                </a:lnTo>
                <a:lnTo>
                  <a:pt x="873456" y="859809"/>
                </a:lnTo>
                <a:lnTo>
                  <a:pt x="982638" y="1050878"/>
                </a:lnTo>
                <a:lnTo>
                  <a:pt x="996286" y="1132764"/>
                </a:lnTo>
                <a:lnTo>
                  <a:pt x="1091821" y="1364776"/>
                </a:lnTo>
                <a:lnTo>
                  <a:pt x="1173707" y="1583140"/>
                </a:lnTo>
                <a:lnTo>
                  <a:pt x="1323833" y="1787857"/>
                </a:lnTo>
                <a:lnTo>
                  <a:pt x="1269241" y="1937982"/>
                </a:lnTo>
                <a:lnTo>
                  <a:pt x="1050877" y="2169994"/>
                </a:lnTo>
                <a:lnTo>
                  <a:pt x="832513" y="2210937"/>
                </a:lnTo>
                <a:lnTo>
                  <a:pt x="614149" y="2279176"/>
                </a:lnTo>
                <a:lnTo>
                  <a:pt x="423080" y="2429302"/>
                </a:lnTo>
                <a:lnTo>
                  <a:pt x="259307" y="2593075"/>
                </a:lnTo>
                <a:lnTo>
                  <a:pt x="109182" y="2797791"/>
                </a:lnTo>
                <a:lnTo>
                  <a:pt x="122830" y="3002508"/>
                </a:lnTo>
                <a:lnTo>
                  <a:pt x="122830" y="3193576"/>
                </a:lnTo>
                <a:lnTo>
                  <a:pt x="68238" y="3398293"/>
                </a:lnTo>
                <a:lnTo>
                  <a:pt x="0" y="3698543"/>
                </a:lnTo>
                <a:lnTo>
                  <a:pt x="0" y="3944203"/>
                </a:lnTo>
                <a:lnTo>
                  <a:pt x="27295" y="4353636"/>
                </a:lnTo>
                <a:lnTo>
                  <a:pt x="68238" y="4640239"/>
                </a:lnTo>
                <a:lnTo>
                  <a:pt x="109182" y="4817660"/>
                </a:lnTo>
                <a:lnTo>
                  <a:pt x="163773" y="4981433"/>
                </a:lnTo>
                <a:lnTo>
                  <a:pt x="341194" y="5076967"/>
                </a:lnTo>
                <a:lnTo>
                  <a:pt x="464024" y="5117911"/>
                </a:lnTo>
                <a:lnTo>
                  <a:pt x="300250" y="5390866"/>
                </a:lnTo>
                <a:lnTo>
                  <a:pt x="163773" y="5732060"/>
                </a:lnTo>
                <a:lnTo>
                  <a:pt x="54591" y="5977719"/>
                </a:lnTo>
                <a:lnTo>
                  <a:pt x="3521122" y="5977719"/>
                </a:lnTo>
                <a:lnTo>
                  <a:pt x="3302758" y="5500048"/>
                </a:lnTo>
                <a:lnTo>
                  <a:pt x="3357349" y="5322627"/>
                </a:lnTo>
                <a:lnTo>
                  <a:pt x="3357349" y="5131558"/>
                </a:lnTo>
                <a:lnTo>
                  <a:pt x="3384644" y="4872251"/>
                </a:lnTo>
                <a:lnTo>
                  <a:pt x="3698543" y="4476466"/>
                </a:lnTo>
                <a:lnTo>
                  <a:pt x="3753134" y="3930555"/>
                </a:lnTo>
                <a:lnTo>
                  <a:pt x="3698543" y="3807725"/>
                </a:lnTo>
                <a:lnTo>
                  <a:pt x="3725838" y="3316406"/>
                </a:lnTo>
                <a:lnTo>
                  <a:pt x="3698543" y="2811439"/>
                </a:lnTo>
                <a:lnTo>
                  <a:pt x="3698543" y="2606722"/>
                </a:lnTo>
                <a:lnTo>
                  <a:pt x="3534770" y="2333767"/>
                </a:lnTo>
                <a:lnTo>
                  <a:pt x="3330053" y="2183642"/>
                </a:lnTo>
                <a:lnTo>
                  <a:pt x="3179928" y="2129051"/>
                </a:lnTo>
                <a:lnTo>
                  <a:pt x="3029803" y="2033517"/>
                </a:lnTo>
                <a:lnTo>
                  <a:pt x="2893325" y="2088108"/>
                </a:lnTo>
                <a:lnTo>
                  <a:pt x="2661313" y="2019869"/>
                </a:lnTo>
                <a:lnTo>
                  <a:pt x="2606722" y="1937982"/>
                </a:lnTo>
                <a:lnTo>
                  <a:pt x="2634018" y="1746914"/>
                </a:lnTo>
                <a:lnTo>
                  <a:pt x="2442949" y="1624084"/>
                </a:lnTo>
                <a:lnTo>
                  <a:pt x="2292824" y="1555845"/>
                </a:lnTo>
                <a:lnTo>
                  <a:pt x="2251880" y="1569493"/>
                </a:lnTo>
                <a:lnTo>
                  <a:pt x="2251880" y="1269242"/>
                </a:lnTo>
                <a:lnTo>
                  <a:pt x="2333767" y="1269242"/>
                </a:lnTo>
                <a:lnTo>
                  <a:pt x="2381534" y="1186218"/>
                </a:lnTo>
                <a:lnTo>
                  <a:pt x="2381534" y="1110018"/>
                </a:lnTo>
                <a:lnTo>
                  <a:pt x="2381534" y="957618"/>
                </a:lnTo>
                <a:lnTo>
                  <a:pt x="2320119" y="859809"/>
                </a:lnTo>
                <a:lnTo>
                  <a:pt x="2279176" y="818866"/>
                </a:lnTo>
                <a:lnTo>
                  <a:pt x="2292824" y="573206"/>
                </a:lnTo>
                <a:lnTo>
                  <a:pt x="2169994" y="341194"/>
                </a:lnTo>
                <a:lnTo>
                  <a:pt x="1992573" y="122830"/>
                </a:lnTo>
                <a:lnTo>
                  <a:pt x="1719618" y="0"/>
                </a:lnTo>
                <a:lnTo>
                  <a:pt x="1473958" y="0"/>
                </a:lnTo>
                <a:lnTo>
                  <a:pt x="1255594" y="95534"/>
                </a:lnTo>
                <a:lnTo>
                  <a:pt x="1160059" y="13647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762000"/>
            <a:ext cx="4038600" cy="1295400"/>
          </a:xfrm>
          <a:prstGeom prst="wedgeRoundRectCallout">
            <a:avLst>
              <a:gd name="adj1" fmla="val -64992"/>
              <a:gd name="adj2" fmla="val 6288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838200"/>
            <a:ext cx="3688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6600" dirty="0" smtClean="0">
                <a:solidFill>
                  <a:srgbClr val="FFFF00"/>
                </a:solidFill>
                <a:cs typeface="12   Yagut_shsmrt" pitchFamily="2" charset="-78"/>
              </a:rPr>
              <a:t>شما چطور؟</a:t>
            </a:r>
            <a:endParaRPr lang="en-US" sz="6600" dirty="0">
              <a:solidFill>
                <a:srgbClr val="FFFF00"/>
              </a:solidFill>
              <a:cs typeface="12   Yagut_shsmrt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 r="2174" b="217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4724400" y="762000"/>
            <a:ext cx="4343400" cy="1295400"/>
          </a:xfrm>
          <a:prstGeom prst="wedgeRoundRectCallout">
            <a:avLst>
              <a:gd name="adj1" fmla="val -61293"/>
              <a:gd name="adj2" fmla="val 7110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20552" y="921603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مدت‌هاست ترویج کارآفرینی یکی از </a:t>
            </a:r>
          </a:p>
          <a:p>
            <a:pPr algn="ctr" rtl="1"/>
            <a:r>
              <a:rPr lang="fa-I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مهم‌ترین دغدغه‌های من شده است.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905000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مقاله اصلی این اسلایدها را در سایت کاریا منتشر کرده‌ام. </a:t>
            </a: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می‌توانید اصل مقاله را در </a:t>
            </a:r>
            <a:r>
              <a:rPr lang="fa-IR" sz="2400" dirty="0" smtClean="0">
                <a:cs typeface="B Yekan" pitchFamily="2" charset="-78"/>
                <a:hlinkClick r:id="rId3"/>
              </a:rPr>
              <a:t>این لینک</a:t>
            </a:r>
            <a:r>
              <a:rPr lang="fa-IR" sz="2400" dirty="0" smtClean="0">
                <a:cs typeface="B Yekan" pitchFamily="2" charset="-78"/>
              </a:rPr>
              <a:t> </a:t>
            </a:r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مطالعه کنید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pic>
        <p:nvPicPr>
          <p:cNvPr id="5122" name="Picture 2" descr="http://karya.ir/wp-content/themes/karya-theme/img/karya_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429000"/>
            <a:ext cx="3121152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2013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3" cstate="print"/>
          <a:srcRect l="8823" t="12444" r="56177" b="18222"/>
          <a:stretch>
            <a:fillRect/>
          </a:stretch>
        </p:blipFill>
        <p:spPr bwMode="auto">
          <a:xfrm>
            <a:off x="0" y="838200"/>
            <a:ext cx="918405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010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4"/>
              </a:rPr>
              <a:t>blog.mnasseri.ir</a:t>
            </a: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0070C0"/>
                </a:solidFill>
                <a:hlinkClick r:id="rId5"/>
              </a:rPr>
              <a:t>about.me/</a:t>
            </a:r>
            <a:r>
              <a:rPr lang="en-US" sz="3200" b="1" dirty="0" smtClean="0">
                <a:solidFill>
                  <a:schemeClr val="bg1"/>
                </a:solidFill>
                <a:hlinkClick r:id="rId5"/>
              </a:rPr>
              <a:t>mahdi.nasseri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99093"/>
            <a:ext cx="5638800" cy="954107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002060"/>
                </a:solidFill>
                <a:latin typeface="XM Vahid" pitchFamily="2" charset="-78"/>
                <a:cs typeface="XM Vahid" pitchFamily="2" charset="-78"/>
              </a:rPr>
              <a:t>دانلود اسلایدها</a:t>
            </a:r>
            <a:endParaRPr lang="en-US" sz="2800" dirty="0" smtClean="0">
              <a:solidFill>
                <a:srgbClr val="002060"/>
              </a:solidFill>
              <a:latin typeface="XM Vahid" pitchFamily="2" charset="-78"/>
              <a:cs typeface="XM Vahid" pitchFamily="2" charset="-78"/>
            </a:endParaRPr>
          </a:p>
          <a:p>
            <a:pPr algn="ctr" rtl="1"/>
            <a:r>
              <a:rPr lang="en-US" sz="2800" dirty="0" smtClean="0">
                <a:solidFill>
                  <a:srgbClr val="002060"/>
                </a:solidFill>
                <a:latin typeface="XM Vahid" pitchFamily="2" charset="-78"/>
                <a:cs typeface="XM Vahid" pitchFamily="2" charset="-78"/>
                <a:hlinkClick r:id="rId6"/>
              </a:rPr>
              <a:t>slideshare.net/</a:t>
            </a:r>
            <a:r>
              <a:rPr lang="en-US" sz="2800" dirty="0" smtClean="0">
                <a:latin typeface="XM Vahid" pitchFamily="2" charset="-78"/>
                <a:cs typeface="XM Vahid" pitchFamily="2" charset="-78"/>
                <a:hlinkClick r:id="rId6"/>
              </a:rPr>
              <a:t>mahdinasseri</a:t>
            </a:r>
            <a:endParaRPr lang="en-US" sz="2800" dirty="0">
              <a:latin typeface="XM Vahid" pitchFamily="2" charset="-78"/>
              <a:cs typeface="XM Vahid" pitchFamily="2" charset="-78"/>
            </a:endParaRPr>
          </a:p>
        </p:txBody>
      </p:sp>
      <p:pic>
        <p:nvPicPr>
          <p:cNvPr id="8" name="Picture 2" descr="D:\dropbox\Dropbox\work\my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828800"/>
            <a:ext cx="1294084" cy="107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 t="13043" r="21739" b="2174"/>
          <a:stretch>
            <a:fillRect/>
          </a:stretch>
        </p:blipFill>
        <p:spPr bwMode="auto">
          <a:xfrm>
            <a:off x="0" y="914400"/>
            <a:ext cx="7315200" cy="5943600"/>
          </a:xfrm>
          <a:prstGeom prst="rect">
            <a:avLst/>
          </a:prstGeom>
          <a:noFill/>
        </p:spPr>
      </p:pic>
      <p:pic>
        <p:nvPicPr>
          <p:cNvPr id="1026" name="Picture 2" descr="C:\Users\naseri\Desktop\me.png"/>
          <p:cNvPicPr>
            <a:picLocks noChangeAspect="1" noChangeArrowheads="1"/>
          </p:cNvPicPr>
          <p:nvPr/>
        </p:nvPicPr>
        <p:blipFill>
          <a:blip r:embed="rId4" cstate="print"/>
          <a:srcRect l="10187" b="9972"/>
          <a:stretch>
            <a:fillRect/>
          </a:stretch>
        </p:blipFill>
        <p:spPr bwMode="auto">
          <a:xfrm>
            <a:off x="0" y="666750"/>
            <a:ext cx="8229600" cy="6191250"/>
          </a:xfrm>
          <a:prstGeom prst="rect">
            <a:avLst/>
          </a:prstGeom>
          <a:noFill/>
        </p:spPr>
      </p:pic>
      <p:sp>
        <p:nvSpPr>
          <p:cNvPr id="8" name="Rounded Rectangular Callout 7"/>
          <p:cNvSpPr/>
          <p:nvPr/>
        </p:nvSpPr>
        <p:spPr>
          <a:xfrm>
            <a:off x="5715000" y="990600"/>
            <a:ext cx="3276600" cy="2057400"/>
          </a:xfrm>
          <a:prstGeom prst="wedgeRoundRectCallout">
            <a:avLst>
              <a:gd name="adj1" fmla="val -95857"/>
              <a:gd name="adj2" fmla="val 1240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103055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FF00"/>
                </a:solidFill>
                <a:cs typeface="B Yekan" pitchFamily="2" charset="-78"/>
              </a:rPr>
              <a:t>اگر می‌خواهید بدانید چرا ترویج کارآفرینی را تنها راه نجات جامعه ایران می‌دانم، 12 دلیل مرا در ادامه بخوانید.</a:t>
            </a:r>
            <a:endParaRPr lang="en-US" sz="2400" dirty="0">
              <a:solidFill>
                <a:srgbClr val="FFFF00"/>
              </a:solidFill>
              <a:cs typeface="B Yekan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733266" y="990600"/>
            <a:ext cx="3753134" cy="5977719"/>
          </a:xfrm>
          <a:custGeom>
            <a:avLst/>
            <a:gdLst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402006 w 3753134"/>
              <a:gd name="connsiteY56" fmla="*/ 914400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415653 w 3753134"/>
              <a:gd name="connsiteY55" fmla="*/ 105087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8814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8358 w 3753134"/>
              <a:gd name="connsiteY54" fmla="*/ 1187355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  <a:gd name="connsiteX0" fmla="*/ 1160059 w 3753134"/>
              <a:gd name="connsiteY0" fmla="*/ 136478 h 5977719"/>
              <a:gd name="connsiteX1" fmla="*/ 982638 w 3753134"/>
              <a:gd name="connsiteY1" fmla="*/ 259308 h 5977719"/>
              <a:gd name="connsiteX2" fmla="*/ 832513 w 3753134"/>
              <a:gd name="connsiteY2" fmla="*/ 655093 h 5977719"/>
              <a:gd name="connsiteX3" fmla="*/ 873456 w 3753134"/>
              <a:gd name="connsiteY3" fmla="*/ 859809 h 5977719"/>
              <a:gd name="connsiteX4" fmla="*/ 982638 w 3753134"/>
              <a:gd name="connsiteY4" fmla="*/ 1050878 h 5977719"/>
              <a:gd name="connsiteX5" fmla="*/ 996286 w 3753134"/>
              <a:gd name="connsiteY5" fmla="*/ 1132764 h 5977719"/>
              <a:gd name="connsiteX6" fmla="*/ 1091821 w 3753134"/>
              <a:gd name="connsiteY6" fmla="*/ 1364776 h 5977719"/>
              <a:gd name="connsiteX7" fmla="*/ 1173707 w 3753134"/>
              <a:gd name="connsiteY7" fmla="*/ 1583140 h 5977719"/>
              <a:gd name="connsiteX8" fmla="*/ 1323833 w 3753134"/>
              <a:gd name="connsiteY8" fmla="*/ 1787857 h 5977719"/>
              <a:gd name="connsiteX9" fmla="*/ 1269241 w 3753134"/>
              <a:gd name="connsiteY9" fmla="*/ 1937982 h 5977719"/>
              <a:gd name="connsiteX10" fmla="*/ 1050877 w 3753134"/>
              <a:gd name="connsiteY10" fmla="*/ 2169994 h 5977719"/>
              <a:gd name="connsiteX11" fmla="*/ 832513 w 3753134"/>
              <a:gd name="connsiteY11" fmla="*/ 2210937 h 5977719"/>
              <a:gd name="connsiteX12" fmla="*/ 614149 w 3753134"/>
              <a:gd name="connsiteY12" fmla="*/ 2279176 h 5977719"/>
              <a:gd name="connsiteX13" fmla="*/ 423080 w 3753134"/>
              <a:gd name="connsiteY13" fmla="*/ 2429302 h 5977719"/>
              <a:gd name="connsiteX14" fmla="*/ 259307 w 3753134"/>
              <a:gd name="connsiteY14" fmla="*/ 2593075 h 5977719"/>
              <a:gd name="connsiteX15" fmla="*/ 109182 w 3753134"/>
              <a:gd name="connsiteY15" fmla="*/ 2797791 h 5977719"/>
              <a:gd name="connsiteX16" fmla="*/ 122830 w 3753134"/>
              <a:gd name="connsiteY16" fmla="*/ 3002508 h 5977719"/>
              <a:gd name="connsiteX17" fmla="*/ 122830 w 3753134"/>
              <a:gd name="connsiteY17" fmla="*/ 3193576 h 5977719"/>
              <a:gd name="connsiteX18" fmla="*/ 68238 w 3753134"/>
              <a:gd name="connsiteY18" fmla="*/ 3398293 h 5977719"/>
              <a:gd name="connsiteX19" fmla="*/ 0 w 3753134"/>
              <a:gd name="connsiteY19" fmla="*/ 3698543 h 5977719"/>
              <a:gd name="connsiteX20" fmla="*/ 0 w 3753134"/>
              <a:gd name="connsiteY20" fmla="*/ 3944203 h 5977719"/>
              <a:gd name="connsiteX21" fmla="*/ 27295 w 3753134"/>
              <a:gd name="connsiteY21" fmla="*/ 4353636 h 5977719"/>
              <a:gd name="connsiteX22" fmla="*/ 68238 w 3753134"/>
              <a:gd name="connsiteY22" fmla="*/ 4640239 h 5977719"/>
              <a:gd name="connsiteX23" fmla="*/ 109182 w 3753134"/>
              <a:gd name="connsiteY23" fmla="*/ 4817660 h 5977719"/>
              <a:gd name="connsiteX24" fmla="*/ 163773 w 3753134"/>
              <a:gd name="connsiteY24" fmla="*/ 4981433 h 5977719"/>
              <a:gd name="connsiteX25" fmla="*/ 341194 w 3753134"/>
              <a:gd name="connsiteY25" fmla="*/ 5076967 h 5977719"/>
              <a:gd name="connsiteX26" fmla="*/ 464024 w 3753134"/>
              <a:gd name="connsiteY26" fmla="*/ 5117911 h 5977719"/>
              <a:gd name="connsiteX27" fmla="*/ 300250 w 3753134"/>
              <a:gd name="connsiteY27" fmla="*/ 5390866 h 5977719"/>
              <a:gd name="connsiteX28" fmla="*/ 163773 w 3753134"/>
              <a:gd name="connsiteY28" fmla="*/ 5732060 h 5977719"/>
              <a:gd name="connsiteX29" fmla="*/ 54591 w 3753134"/>
              <a:gd name="connsiteY29" fmla="*/ 5977719 h 5977719"/>
              <a:gd name="connsiteX30" fmla="*/ 3521122 w 3753134"/>
              <a:gd name="connsiteY30" fmla="*/ 5977719 h 5977719"/>
              <a:gd name="connsiteX31" fmla="*/ 3302758 w 3753134"/>
              <a:gd name="connsiteY31" fmla="*/ 5500048 h 5977719"/>
              <a:gd name="connsiteX32" fmla="*/ 3357349 w 3753134"/>
              <a:gd name="connsiteY32" fmla="*/ 5322627 h 5977719"/>
              <a:gd name="connsiteX33" fmla="*/ 3357349 w 3753134"/>
              <a:gd name="connsiteY33" fmla="*/ 5131558 h 5977719"/>
              <a:gd name="connsiteX34" fmla="*/ 3384644 w 3753134"/>
              <a:gd name="connsiteY34" fmla="*/ 4872251 h 5977719"/>
              <a:gd name="connsiteX35" fmla="*/ 3698543 w 3753134"/>
              <a:gd name="connsiteY35" fmla="*/ 4476466 h 5977719"/>
              <a:gd name="connsiteX36" fmla="*/ 3753134 w 3753134"/>
              <a:gd name="connsiteY36" fmla="*/ 3930555 h 5977719"/>
              <a:gd name="connsiteX37" fmla="*/ 3698543 w 3753134"/>
              <a:gd name="connsiteY37" fmla="*/ 3807725 h 5977719"/>
              <a:gd name="connsiteX38" fmla="*/ 3725838 w 3753134"/>
              <a:gd name="connsiteY38" fmla="*/ 3316406 h 5977719"/>
              <a:gd name="connsiteX39" fmla="*/ 3698543 w 3753134"/>
              <a:gd name="connsiteY39" fmla="*/ 2811439 h 5977719"/>
              <a:gd name="connsiteX40" fmla="*/ 3698543 w 3753134"/>
              <a:gd name="connsiteY40" fmla="*/ 2606722 h 5977719"/>
              <a:gd name="connsiteX41" fmla="*/ 3534770 w 3753134"/>
              <a:gd name="connsiteY41" fmla="*/ 2333767 h 5977719"/>
              <a:gd name="connsiteX42" fmla="*/ 3330053 w 3753134"/>
              <a:gd name="connsiteY42" fmla="*/ 2183642 h 5977719"/>
              <a:gd name="connsiteX43" fmla="*/ 3179928 w 3753134"/>
              <a:gd name="connsiteY43" fmla="*/ 2129051 h 5977719"/>
              <a:gd name="connsiteX44" fmla="*/ 3029803 w 3753134"/>
              <a:gd name="connsiteY44" fmla="*/ 2033517 h 5977719"/>
              <a:gd name="connsiteX45" fmla="*/ 2893325 w 3753134"/>
              <a:gd name="connsiteY45" fmla="*/ 2088108 h 5977719"/>
              <a:gd name="connsiteX46" fmla="*/ 2661313 w 3753134"/>
              <a:gd name="connsiteY46" fmla="*/ 2019869 h 5977719"/>
              <a:gd name="connsiteX47" fmla="*/ 2606722 w 3753134"/>
              <a:gd name="connsiteY47" fmla="*/ 1937982 h 5977719"/>
              <a:gd name="connsiteX48" fmla="*/ 2634018 w 3753134"/>
              <a:gd name="connsiteY48" fmla="*/ 1746914 h 5977719"/>
              <a:gd name="connsiteX49" fmla="*/ 2442949 w 3753134"/>
              <a:gd name="connsiteY49" fmla="*/ 1624084 h 5977719"/>
              <a:gd name="connsiteX50" fmla="*/ 2292824 w 3753134"/>
              <a:gd name="connsiteY50" fmla="*/ 1555845 h 5977719"/>
              <a:gd name="connsiteX51" fmla="*/ 2251880 w 3753134"/>
              <a:gd name="connsiteY51" fmla="*/ 1569493 h 5977719"/>
              <a:gd name="connsiteX52" fmla="*/ 2251880 w 3753134"/>
              <a:gd name="connsiteY52" fmla="*/ 1269242 h 5977719"/>
              <a:gd name="connsiteX53" fmla="*/ 2333767 w 3753134"/>
              <a:gd name="connsiteY53" fmla="*/ 1269242 h 5977719"/>
              <a:gd name="connsiteX54" fmla="*/ 2381534 w 3753134"/>
              <a:gd name="connsiteY54" fmla="*/ 1186218 h 5977719"/>
              <a:gd name="connsiteX55" fmla="*/ 2381534 w 3753134"/>
              <a:gd name="connsiteY55" fmla="*/ 1110018 h 5977719"/>
              <a:gd name="connsiteX56" fmla="*/ 2381534 w 3753134"/>
              <a:gd name="connsiteY56" fmla="*/ 957618 h 5977719"/>
              <a:gd name="connsiteX57" fmla="*/ 2320119 w 3753134"/>
              <a:gd name="connsiteY57" fmla="*/ 859809 h 5977719"/>
              <a:gd name="connsiteX58" fmla="*/ 2279176 w 3753134"/>
              <a:gd name="connsiteY58" fmla="*/ 818866 h 5977719"/>
              <a:gd name="connsiteX59" fmla="*/ 2292824 w 3753134"/>
              <a:gd name="connsiteY59" fmla="*/ 573206 h 5977719"/>
              <a:gd name="connsiteX60" fmla="*/ 2169994 w 3753134"/>
              <a:gd name="connsiteY60" fmla="*/ 341194 h 5977719"/>
              <a:gd name="connsiteX61" fmla="*/ 1992573 w 3753134"/>
              <a:gd name="connsiteY61" fmla="*/ 122830 h 5977719"/>
              <a:gd name="connsiteX62" fmla="*/ 1719618 w 3753134"/>
              <a:gd name="connsiteY62" fmla="*/ 0 h 5977719"/>
              <a:gd name="connsiteX63" fmla="*/ 1473958 w 3753134"/>
              <a:gd name="connsiteY63" fmla="*/ 0 h 5977719"/>
              <a:gd name="connsiteX64" fmla="*/ 1255594 w 3753134"/>
              <a:gd name="connsiteY64" fmla="*/ 95534 h 5977719"/>
              <a:gd name="connsiteX65" fmla="*/ 1160059 w 3753134"/>
              <a:gd name="connsiteY65" fmla="*/ 136478 h 59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53134" h="5977719">
                <a:moveTo>
                  <a:pt x="1160059" y="136478"/>
                </a:moveTo>
                <a:lnTo>
                  <a:pt x="982638" y="259308"/>
                </a:lnTo>
                <a:lnTo>
                  <a:pt x="832513" y="655093"/>
                </a:lnTo>
                <a:lnTo>
                  <a:pt x="873456" y="859809"/>
                </a:lnTo>
                <a:lnTo>
                  <a:pt x="982638" y="1050878"/>
                </a:lnTo>
                <a:lnTo>
                  <a:pt x="996286" y="1132764"/>
                </a:lnTo>
                <a:lnTo>
                  <a:pt x="1091821" y="1364776"/>
                </a:lnTo>
                <a:lnTo>
                  <a:pt x="1173707" y="1583140"/>
                </a:lnTo>
                <a:lnTo>
                  <a:pt x="1323833" y="1787857"/>
                </a:lnTo>
                <a:lnTo>
                  <a:pt x="1269241" y="1937982"/>
                </a:lnTo>
                <a:lnTo>
                  <a:pt x="1050877" y="2169994"/>
                </a:lnTo>
                <a:lnTo>
                  <a:pt x="832513" y="2210937"/>
                </a:lnTo>
                <a:lnTo>
                  <a:pt x="614149" y="2279176"/>
                </a:lnTo>
                <a:lnTo>
                  <a:pt x="423080" y="2429302"/>
                </a:lnTo>
                <a:lnTo>
                  <a:pt x="259307" y="2593075"/>
                </a:lnTo>
                <a:lnTo>
                  <a:pt x="109182" y="2797791"/>
                </a:lnTo>
                <a:lnTo>
                  <a:pt x="122830" y="3002508"/>
                </a:lnTo>
                <a:lnTo>
                  <a:pt x="122830" y="3193576"/>
                </a:lnTo>
                <a:lnTo>
                  <a:pt x="68238" y="3398293"/>
                </a:lnTo>
                <a:lnTo>
                  <a:pt x="0" y="3698543"/>
                </a:lnTo>
                <a:lnTo>
                  <a:pt x="0" y="3944203"/>
                </a:lnTo>
                <a:lnTo>
                  <a:pt x="27295" y="4353636"/>
                </a:lnTo>
                <a:lnTo>
                  <a:pt x="68238" y="4640239"/>
                </a:lnTo>
                <a:lnTo>
                  <a:pt x="109182" y="4817660"/>
                </a:lnTo>
                <a:lnTo>
                  <a:pt x="163773" y="4981433"/>
                </a:lnTo>
                <a:lnTo>
                  <a:pt x="341194" y="5076967"/>
                </a:lnTo>
                <a:lnTo>
                  <a:pt x="464024" y="5117911"/>
                </a:lnTo>
                <a:lnTo>
                  <a:pt x="300250" y="5390866"/>
                </a:lnTo>
                <a:lnTo>
                  <a:pt x="163773" y="5732060"/>
                </a:lnTo>
                <a:lnTo>
                  <a:pt x="54591" y="5977719"/>
                </a:lnTo>
                <a:lnTo>
                  <a:pt x="3521122" y="5977719"/>
                </a:lnTo>
                <a:lnTo>
                  <a:pt x="3302758" y="5500048"/>
                </a:lnTo>
                <a:lnTo>
                  <a:pt x="3357349" y="5322627"/>
                </a:lnTo>
                <a:lnTo>
                  <a:pt x="3357349" y="5131558"/>
                </a:lnTo>
                <a:lnTo>
                  <a:pt x="3384644" y="4872251"/>
                </a:lnTo>
                <a:lnTo>
                  <a:pt x="3698543" y="4476466"/>
                </a:lnTo>
                <a:lnTo>
                  <a:pt x="3753134" y="3930555"/>
                </a:lnTo>
                <a:lnTo>
                  <a:pt x="3698543" y="3807725"/>
                </a:lnTo>
                <a:lnTo>
                  <a:pt x="3725838" y="3316406"/>
                </a:lnTo>
                <a:lnTo>
                  <a:pt x="3698543" y="2811439"/>
                </a:lnTo>
                <a:lnTo>
                  <a:pt x="3698543" y="2606722"/>
                </a:lnTo>
                <a:lnTo>
                  <a:pt x="3534770" y="2333767"/>
                </a:lnTo>
                <a:lnTo>
                  <a:pt x="3330053" y="2183642"/>
                </a:lnTo>
                <a:lnTo>
                  <a:pt x="3179928" y="2129051"/>
                </a:lnTo>
                <a:lnTo>
                  <a:pt x="3029803" y="2033517"/>
                </a:lnTo>
                <a:lnTo>
                  <a:pt x="2893325" y="2088108"/>
                </a:lnTo>
                <a:lnTo>
                  <a:pt x="2661313" y="2019869"/>
                </a:lnTo>
                <a:lnTo>
                  <a:pt x="2606722" y="1937982"/>
                </a:lnTo>
                <a:lnTo>
                  <a:pt x="2634018" y="1746914"/>
                </a:lnTo>
                <a:lnTo>
                  <a:pt x="2442949" y="1624084"/>
                </a:lnTo>
                <a:lnTo>
                  <a:pt x="2292824" y="1555845"/>
                </a:lnTo>
                <a:lnTo>
                  <a:pt x="2251880" y="1569493"/>
                </a:lnTo>
                <a:lnTo>
                  <a:pt x="2251880" y="1269242"/>
                </a:lnTo>
                <a:lnTo>
                  <a:pt x="2333767" y="1269242"/>
                </a:lnTo>
                <a:lnTo>
                  <a:pt x="2381534" y="1186218"/>
                </a:lnTo>
                <a:lnTo>
                  <a:pt x="2381534" y="1110018"/>
                </a:lnTo>
                <a:lnTo>
                  <a:pt x="2381534" y="957618"/>
                </a:lnTo>
                <a:lnTo>
                  <a:pt x="2320119" y="859809"/>
                </a:lnTo>
                <a:lnTo>
                  <a:pt x="2279176" y="818866"/>
                </a:lnTo>
                <a:lnTo>
                  <a:pt x="2292824" y="573206"/>
                </a:lnTo>
                <a:lnTo>
                  <a:pt x="2169994" y="341194"/>
                </a:lnTo>
                <a:lnTo>
                  <a:pt x="1992573" y="122830"/>
                </a:lnTo>
                <a:lnTo>
                  <a:pt x="1719618" y="0"/>
                </a:lnTo>
                <a:lnTo>
                  <a:pt x="1473958" y="0"/>
                </a:lnTo>
                <a:lnTo>
                  <a:pt x="1255594" y="95534"/>
                </a:lnTo>
                <a:lnTo>
                  <a:pt x="1160059" y="13647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5715000" y="990600"/>
            <a:ext cx="3276600" cy="2057400"/>
          </a:xfrm>
          <a:prstGeom prst="wedgeRoundRectCallout">
            <a:avLst>
              <a:gd name="adj1" fmla="val -95857"/>
              <a:gd name="adj2" fmla="val 1240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249740"/>
            <a:ext cx="327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FF00"/>
                </a:solidFill>
                <a:cs typeface="B Yekan" pitchFamily="2" charset="-78"/>
              </a:rPr>
              <a:t>تنها یکی از 12 دلیل زیر کافی‌ست تا مرا برای ترویج کارآفرینی در شهر خودم ترغیب کند.</a:t>
            </a:r>
            <a:endParaRPr lang="en-US" sz="2400" dirty="0">
              <a:solidFill>
                <a:srgbClr val="FFFF00"/>
              </a:solidFill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/>
          <p:cNvSpPr>
            <a:spLocks/>
          </p:cNvSpPr>
          <p:nvPr/>
        </p:nvSpPr>
        <p:spPr bwMode="auto">
          <a:xfrm rot="21427254" flipH="1">
            <a:off x="6490885" y="2819400"/>
            <a:ext cx="914400" cy="3609975"/>
          </a:xfrm>
          <a:custGeom>
            <a:avLst/>
            <a:gdLst>
              <a:gd name="T0" fmla="*/ 2147483647 w 361"/>
              <a:gd name="T1" fmla="*/ 2147483647 h 1431"/>
              <a:gd name="T2" fmla="*/ 2147483647 w 361"/>
              <a:gd name="T3" fmla="*/ 2147483647 h 1431"/>
              <a:gd name="T4" fmla="*/ 2147483647 w 361"/>
              <a:gd name="T5" fmla="*/ 0 h 1431"/>
              <a:gd name="T6" fmla="*/ 2147483647 w 361"/>
              <a:gd name="T7" fmla="*/ 2147483647 h 1431"/>
              <a:gd name="T8" fmla="*/ 2147483647 w 361"/>
              <a:gd name="T9" fmla="*/ 2147483647 h 1431"/>
              <a:gd name="T10" fmla="*/ 2147483647 w 361"/>
              <a:gd name="T11" fmla="*/ 2147483647 h 1431"/>
              <a:gd name="T12" fmla="*/ 2147483647 w 361"/>
              <a:gd name="T13" fmla="*/ 2147483647 h 1431"/>
              <a:gd name="T14" fmla="*/ 2147483647 w 361"/>
              <a:gd name="T15" fmla="*/ 2147483647 h 1431"/>
              <a:gd name="T16" fmla="*/ 2147483647 w 361"/>
              <a:gd name="T17" fmla="*/ 2147483647 h 1431"/>
              <a:gd name="T18" fmla="*/ 0 w 361"/>
              <a:gd name="T19" fmla="*/ 2147483647 h 1431"/>
              <a:gd name="T20" fmla="*/ 0 w 361"/>
              <a:gd name="T21" fmla="*/ 2147483647 h 1431"/>
              <a:gd name="T22" fmla="*/ 2147483647 w 361"/>
              <a:gd name="T23" fmla="*/ 2147483647 h 1431"/>
              <a:gd name="T24" fmla="*/ 2147483647 w 361"/>
              <a:gd name="T25" fmla="*/ 2147483647 h 1431"/>
              <a:gd name="T26" fmla="*/ 2147483647 w 361"/>
              <a:gd name="T27" fmla="*/ 2147483647 h 1431"/>
              <a:gd name="T28" fmla="*/ 2147483647 w 361"/>
              <a:gd name="T29" fmla="*/ 2147483647 h 1431"/>
              <a:gd name="T30" fmla="*/ 2147483647 w 361"/>
              <a:gd name="T31" fmla="*/ 2147483647 h 1431"/>
              <a:gd name="T32" fmla="*/ 2147483647 w 361"/>
              <a:gd name="T33" fmla="*/ 2147483647 h 1431"/>
              <a:gd name="T34" fmla="*/ 2147483647 w 361"/>
              <a:gd name="T35" fmla="*/ 2147483647 h 1431"/>
              <a:gd name="T36" fmla="*/ 2147483647 w 361"/>
              <a:gd name="T37" fmla="*/ 2147483647 h 1431"/>
              <a:gd name="T38" fmla="*/ 2147483647 w 361"/>
              <a:gd name="T39" fmla="*/ 2147483647 h 1431"/>
              <a:gd name="T40" fmla="*/ 2147483647 w 361"/>
              <a:gd name="T41" fmla="*/ 2147483647 h 1431"/>
              <a:gd name="T42" fmla="*/ 2147483647 w 361"/>
              <a:gd name="T43" fmla="*/ 2147483647 h 1431"/>
              <a:gd name="T44" fmla="*/ 2147483647 w 361"/>
              <a:gd name="T45" fmla="*/ 2147483647 h 1431"/>
              <a:gd name="T46" fmla="*/ 2147483647 w 361"/>
              <a:gd name="T47" fmla="*/ 2147483647 h 1431"/>
              <a:gd name="T48" fmla="*/ 2147483647 w 361"/>
              <a:gd name="T49" fmla="*/ 2147483647 h 1431"/>
              <a:gd name="T50" fmla="*/ 2147483647 w 361"/>
              <a:gd name="T51" fmla="*/ 2147483647 h 1431"/>
              <a:gd name="T52" fmla="*/ 2147483647 w 361"/>
              <a:gd name="T53" fmla="*/ 2147483647 h 1431"/>
              <a:gd name="T54" fmla="*/ 2147483647 w 361"/>
              <a:gd name="T55" fmla="*/ 2147483647 h 1431"/>
              <a:gd name="T56" fmla="*/ 2147483647 w 361"/>
              <a:gd name="T57" fmla="*/ 2147483647 h 1431"/>
              <a:gd name="T58" fmla="*/ 2147483647 w 361"/>
              <a:gd name="T59" fmla="*/ 2147483647 h 1431"/>
              <a:gd name="T60" fmla="*/ 2147483647 w 361"/>
              <a:gd name="T61" fmla="*/ 2147483647 h 1431"/>
              <a:gd name="T62" fmla="*/ 2147483647 w 361"/>
              <a:gd name="T63" fmla="*/ 2147483647 h 1431"/>
              <a:gd name="T64" fmla="*/ 2147483647 w 361"/>
              <a:gd name="T65" fmla="*/ 2147483647 h 1431"/>
              <a:gd name="T66" fmla="*/ 2147483647 w 361"/>
              <a:gd name="T67" fmla="*/ 2147483647 h 1431"/>
              <a:gd name="T68" fmla="*/ 2147483647 w 361"/>
              <a:gd name="T69" fmla="*/ 2147483647 h 1431"/>
              <a:gd name="T70" fmla="*/ 2147483647 w 361"/>
              <a:gd name="T71" fmla="*/ 2147483647 h 1431"/>
              <a:gd name="T72" fmla="*/ 2147483647 w 361"/>
              <a:gd name="T73" fmla="*/ 2147483647 h 1431"/>
              <a:gd name="T74" fmla="*/ 2147483647 w 361"/>
              <a:gd name="T75" fmla="*/ 2147483647 h 1431"/>
              <a:gd name="T76" fmla="*/ 2147483647 w 361"/>
              <a:gd name="T77" fmla="*/ 2147483647 h 1431"/>
              <a:gd name="T78" fmla="*/ 2147483647 w 361"/>
              <a:gd name="T79" fmla="*/ 2147483647 h 1431"/>
              <a:gd name="T80" fmla="*/ 2147483647 w 361"/>
              <a:gd name="T81" fmla="*/ 2147483647 h 1431"/>
              <a:gd name="T82" fmla="*/ 2147483647 w 361"/>
              <a:gd name="T83" fmla="*/ 2147483647 h 1431"/>
              <a:gd name="T84" fmla="*/ 2147483647 w 361"/>
              <a:gd name="T85" fmla="*/ 2147483647 h 1431"/>
              <a:gd name="T86" fmla="*/ 2147483647 w 361"/>
              <a:gd name="T87" fmla="*/ 2147483647 h 1431"/>
              <a:gd name="T88" fmla="*/ 2147483647 w 361"/>
              <a:gd name="T89" fmla="*/ 2147483647 h 1431"/>
              <a:gd name="T90" fmla="*/ 2147483647 w 361"/>
              <a:gd name="T91" fmla="*/ 2147483647 h 1431"/>
              <a:gd name="T92" fmla="*/ 2147483647 w 361"/>
              <a:gd name="T93" fmla="*/ 2147483647 h 1431"/>
              <a:gd name="T94" fmla="*/ 2147483647 w 361"/>
              <a:gd name="T95" fmla="*/ 2147483647 h 1431"/>
              <a:gd name="T96" fmla="*/ 2147483647 w 361"/>
              <a:gd name="T97" fmla="*/ 2147483647 h 1431"/>
              <a:gd name="T98" fmla="*/ 2147483647 w 361"/>
              <a:gd name="T99" fmla="*/ 2147483647 h 1431"/>
              <a:gd name="T100" fmla="*/ 2147483647 w 361"/>
              <a:gd name="T101" fmla="*/ 2147483647 h 1431"/>
              <a:gd name="T102" fmla="*/ 2147483647 w 361"/>
              <a:gd name="T103" fmla="*/ 2147483647 h 1431"/>
              <a:gd name="T104" fmla="*/ 2147483647 w 361"/>
              <a:gd name="T105" fmla="*/ 2147483647 h 1431"/>
              <a:gd name="T106" fmla="*/ 2147483647 w 361"/>
              <a:gd name="T107" fmla="*/ 2147483647 h 1431"/>
              <a:gd name="T108" fmla="*/ 2147483647 w 361"/>
              <a:gd name="T109" fmla="*/ 2147483647 h 1431"/>
              <a:gd name="T110" fmla="*/ 2147483647 w 361"/>
              <a:gd name="T111" fmla="*/ 2147483647 h 1431"/>
              <a:gd name="T112" fmla="*/ 2147483647 w 361"/>
              <a:gd name="T113" fmla="*/ 2147483647 h 1431"/>
              <a:gd name="T114" fmla="*/ 2147483647 w 361"/>
              <a:gd name="T115" fmla="*/ 2147483647 h 1431"/>
              <a:gd name="T116" fmla="*/ 2147483647 w 361"/>
              <a:gd name="T117" fmla="*/ 2147483647 h 14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1"/>
              <a:gd name="T178" fmla="*/ 0 h 1431"/>
              <a:gd name="T179" fmla="*/ 361 w 361"/>
              <a:gd name="T180" fmla="*/ 1431 h 14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1" h="1431">
                <a:moveTo>
                  <a:pt x="234" y="22"/>
                </a:moveTo>
                <a:lnTo>
                  <a:pt x="150" y="1"/>
                </a:lnTo>
                <a:lnTo>
                  <a:pt x="88" y="0"/>
                </a:lnTo>
                <a:lnTo>
                  <a:pt x="31" y="13"/>
                </a:lnTo>
                <a:lnTo>
                  <a:pt x="9" y="61"/>
                </a:lnTo>
                <a:lnTo>
                  <a:pt x="9" y="106"/>
                </a:lnTo>
                <a:lnTo>
                  <a:pt x="41" y="154"/>
                </a:lnTo>
                <a:lnTo>
                  <a:pt x="65" y="153"/>
                </a:lnTo>
                <a:lnTo>
                  <a:pt x="30" y="211"/>
                </a:lnTo>
                <a:lnTo>
                  <a:pt x="0" y="307"/>
                </a:lnTo>
                <a:lnTo>
                  <a:pt x="0" y="389"/>
                </a:lnTo>
                <a:lnTo>
                  <a:pt x="9" y="493"/>
                </a:lnTo>
                <a:lnTo>
                  <a:pt x="31" y="595"/>
                </a:lnTo>
                <a:lnTo>
                  <a:pt x="74" y="600"/>
                </a:lnTo>
                <a:lnTo>
                  <a:pt x="74" y="631"/>
                </a:lnTo>
                <a:lnTo>
                  <a:pt x="94" y="644"/>
                </a:lnTo>
                <a:lnTo>
                  <a:pt x="94" y="747"/>
                </a:lnTo>
                <a:lnTo>
                  <a:pt x="117" y="768"/>
                </a:lnTo>
                <a:lnTo>
                  <a:pt x="117" y="958"/>
                </a:lnTo>
                <a:lnTo>
                  <a:pt x="117" y="1080"/>
                </a:lnTo>
                <a:lnTo>
                  <a:pt x="85" y="1217"/>
                </a:lnTo>
                <a:lnTo>
                  <a:pt x="72" y="1390"/>
                </a:lnTo>
                <a:lnTo>
                  <a:pt x="107" y="1403"/>
                </a:lnTo>
                <a:lnTo>
                  <a:pt x="107" y="1424"/>
                </a:lnTo>
                <a:lnTo>
                  <a:pt x="169" y="1424"/>
                </a:lnTo>
                <a:lnTo>
                  <a:pt x="178" y="1416"/>
                </a:lnTo>
                <a:lnTo>
                  <a:pt x="203" y="1416"/>
                </a:lnTo>
                <a:lnTo>
                  <a:pt x="204" y="1430"/>
                </a:lnTo>
                <a:lnTo>
                  <a:pt x="246" y="1424"/>
                </a:lnTo>
                <a:lnTo>
                  <a:pt x="341" y="1416"/>
                </a:lnTo>
                <a:lnTo>
                  <a:pt x="341" y="1404"/>
                </a:lnTo>
                <a:lnTo>
                  <a:pt x="255" y="1377"/>
                </a:lnTo>
                <a:lnTo>
                  <a:pt x="255" y="1351"/>
                </a:lnTo>
                <a:lnTo>
                  <a:pt x="330" y="1340"/>
                </a:lnTo>
                <a:lnTo>
                  <a:pt x="330" y="1320"/>
                </a:lnTo>
                <a:lnTo>
                  <a:pt x="276" y="1295"/>
                </a:lnTo>
                <a:lnTo>
                  <a:pt x="276" y="1100"/>
                </a:lnTo>
                <a:lnTo>
                  <a:pt x="298" y="922"/>
                </a:lnTo>
                <a:lnTo>
                  <a:pt x="290" y="731"/>
                </a:lnTo>
                <a:lnTo>
                  <a:pt x="288" y="644"/>
                </a:lnTo>
                <a:lnTo>
                  <a:pt x="297" y="612"/>
                </a:lnTo>
                <a:lnTo>
                  <a:pt x="297" y="474"/>
                </a:lnTo>
                <a:lnTo>
                  <a:pt x="359" y="441"/>
                </a:lnTo>
                <a:lnTo>
                  <a:pt x="360" y="422"/>
                </a:lnTo>
                <a:lnTo>
                  <a:pt x="223" y="232"/>
                </a:lnTo>
                <a:lnTo>
                  <a:pt x="159" y="206"/>
                </a:lnTo>
                <a:lnTo>
                  <a:pt x="168" y="193"/>
                </a:lnTo>
                <a:lnTo>
                  <a:pt x="212" y="186"/>
                </a:lnTo>
                <a:lnTo>
                  <a:pt x="212" y="173"/>
                </a:lnTo>
                <a:lnTo>
                  <a:pt x="223" y="168"/>
                </a:lnTo>
                <a:lnTo>
                  <a:pt x="223" y="154"/>
                </a:lnTo>
                <a:lnTo>
                  <a:pt x="234" y="148"/>
                </a:lnTo>
                <a:lnTo>
                  <a:pt x="223" y="141"/>
                </a:lnTo>
                <a:lnTo>
                  <a:pt x="232" y="137"/>
                </a:lnTo>
                <a:lnTo>
                  <a:pt x="212" y="106"/>
                </a:lnTo>
                <a:lnTo>
                  <a:pt x="223" y="86"/>
                </a:lnTo>
                <a:lnTo>
                  <a:pt x="212" y="67"/>
                </a:lnTo>
                <a:lnTo>
                  <a:pt x="232" y="54"/>
                </a:lnTo>
                <a:lnTo>
                  <a:pt x="234" y="22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254515">
            <a:off x="5715000" y="-1219200"/>
            <a:ext cx="4011034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1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962400"/>
            <a:ext cx="5105400" cy="2057400"/>
          </a:xfrm>
          <a:prstGeom prst="wedgeRoundRectCallout">
            <a:avLst>
              <a:gd name="adj1" fmla="val 70867"/>
              <a:gd name="adj2" fmla="val -80820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444" y="4114800"/>
            <a:ext cx="47163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B Yekan" pitchFamily="2" charset="-78"/>
              </a:rPr>
              <a:t>کارآفرینی به نفع </a:t>
            </a:r>
          </a:p>
          <a:p>
            <a:pPr algn="ctr" rtl="1"/>
            <a:r>
              <a:rPr lang="fa-IR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B Yekan" pitchFamily="2" charset="-78"/>
              </a:rPr>
              <a:t>اقتصاد ملی ماست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04888" y="-1219200"/>
            <a:ext cx="5120312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2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flipH="1">
            <a:off x="6324600" y="2832100"/>
            <a:ext cx="1319213" cy="4025900"/>
          </a:xfrm>
          <a:custGeom>
            <a:avLst/>
            <a:gdLst>
              <a:gd name="T0" fmla="*/ 2147483647 w 495"/>
              <a:gd name="T1" fmla="*/ 2147483647 h 1624"/>
              <a:gd name="T2" fmla="*/ 2147483647 w 495"/>
              <a:gd name="T3" fmla="*/ 2147483647 h 1624"/>
              <a:gd name="T4" fmla="*/ 2147483647 w 495"/>
              <a:gd name="T5" fmla="*/ 2147483647 h 1624"/>
              <a:gd name="T6" fmla="*/ 2147483647 w 495"/>
              <a:gd name="T7" fmla="*/ 2147483647 h 1624"/>
              <a:gd name="T8" fmla="*/ 2147483647 w 495"/>
              <a:gd name="T9" fmla="*/ 2147483647 h 1624"/>
              <a:gd name="T10" fmla="*/ 2147483647 w 495"/>
              <a:gd name="T11" fmla="*/ 2147483647 h 1624"/>
              <a:gd name="T12" fmla="*/ 2147483647 w 495"/>
              <a:gd name="T13" fmla="*/ 2147483647 h 1624"/>
              <a:gd name="T14" fmla="*/ 2147483647 w 495"/>
              <a:gd name="T15" fmla="*/ 2147483647 h 1624"/>
              <a:gd name="T16" fmla="*/ 0 w 495"/>
              <a:gd name="T17" fmla="*/ 2147483647 h 1624"/>
              <a:gd name="T18" fmla="*/ 2147483647 w 495"/>
              <a:gd name="T19" fmla="*/ 2147483647 h 1624"/>
              <a:gd name="T20" fmla="*/ 2147483647 w 495"/>
              <a:gd name="T21" fmla="*/ 2147483647 h 1624"/>
              <a:gd name="T22" fmla="*/ 2147483647 w 495"/>
              <a:gd name="T23" fmla="*/ 2147483647 h 1624"/>
              <a:gd name="T24" fmla="*/ 2147483647 w 495"/>
              <a:gd name="T25" fmla="*/ 2147483647 h 1624"/>
              <a:gd name="T26" fmla="*/ 2147483647 w 495"/>
              <a:gd name="T27" fmla="*/ 2147483647 h 1624"/>
              <a:gd name="T28" fmla="*/ 2147483647 w 495"/>
              <a:gd name="T29" fmla="*/ 2147483647 h 1624"/>
              <a:gd name="T30" fmla="*/ 2147483647 w 495"/>
              <a:gd name="T31" fmla="*/ 2147483647 h 1624"/>
              <a:gd name="T32" fmla="*/ 2147483647 w 495"/>
              <a:gd name="T33" fmla="*/ 2147483647 h 1624"/>
              <a:gd name="T34" fmla="*/ 2147483647 w 495"/>
              <a:gd name="T35" fmla="*/ 2147483647 h 1624"/>
              <a:gd name="T36" fmla="*/ 2147483647 w 495"/>
              <a:gd name="T37" fmla="*/ 2147483647 h 1624"/>
              <a:gd name="T38" fmla="*/ 2147483647 w 495"/>
              <a:gd name="T39" fmla="*/ 2147483647 h 1624"/>
              <a:gd name="T40" fmla="*/ 2147483647 w 495"/>
              <a:gd name="T41" fmla="*/ 2147483647 h 1624"/>
              <a:gd name="T42" fmla="*/ 2147483647 w 495"/>
              <a:gd name="T43" fmla="*/ 2147483647 h 1624"/>
              <a:gd name="T44" fmla="*/ 2147483647 w 495"/>
              <a:gd name="T45" fmla="*/ 2147483647 h 1624"/>
              <a:gd name="T46" fmla="*/ 2147483647 w 495"/>
              <a:gd name="T47" fmla="*/ 2147483647 h 1624"/>
              <a:gd name="T48" fmla="*/ 2147483647 w 495"/>
              <a:gd name="T49" fmla="*/ 2147483647 h 1624"/>
              <a:gd name="T50" fmla="*/ 2147483647 w 495"/>
              <a:gd name="T51" fmla="*/ 2147483647 h 1624"/>
              <a:gd name="T52" fmla="*/ 2147483647 w 495"/>
              <a:gd name="T53" fmla="*/ 2147483647 h 1624"/>
              <a:gd name="T54" fmla="*/ 2147483647 w 495"/>
              <a:gd name="T55" fmla="*/ 2147483647 h 1624"/>
              <a:gd name="T56" fmla="*/ 2147483647 w 495"/>
              <a:gd name="T57" fmla="*/ 2147483647 h 1624"/>
              <a:gd name="T58" fmla="*/ 2147483647 w 495"/>
              <a:gd name="T59" fmla="*/ 2147483647 h 1624"/>
              <a:gd name="T60" fmla="*/ 2147483647 w 495"/>
              <a:gd name="T61" fmla="*/ 2147483647 h 1624"/>
              <a:gd name="T62" fmla="*/ 2147483647 w 495"/>
              <a:gd name="T63" fmla="*/ 2147483647 h 1624"/>
              <a:gd name="T64" fmla="*/ 2147483647 w 495"/>
              <a:gd name="T65" fmla="*/ 2147483647 h 1624"/>
              <a:gd name="T66" fmla="*/ 2147483647 w 495"/>
              <a:gd name="T67" fmla="*/ 2147483647 h 1624"/>
              <a:gd name="T68" fmla="*/ 2147483647 w 495"/>
              <a:gd name="T69" fmla="*/ 2147483647 h 1624"/>
              <a:gd name="T70" fmla="*/ 2147483647 w 495"/>
              <a:gd name="T71" fmla="*/ 2147483647 h 1624"/>
              <a:gd name="T72" fmla="*/ 2147483647 w 495"/>
              <a:gd name="T73" fmla="*/ 2147483647 h 162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95"/>
              <a:gd name="T112" fmla="*/ 0 h 1624"/>
              <a:gd name="T113" fmla="*/ 495 w 495"/>
              <a:gd name="T114" fmla="*/ 1624 h 162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95" h="1624">
                <a:moveTo>
                  <a:pt x="248" y="12"/>
                </a:moveTo>
                <a:lnTo>
                  <a:pt x="192" y="22"/>
                </a:lnTo>
                <a:lnTo>
                  <a:pt x="167" y="81"/>
                </a:lnTo>
                <a:lnTo>
                  <a:pt x="167" y="109"/>
                </a:lnTo>
                <a:lnTo>
                  <a:pt x="192" y="109"/>
                </a:lnTo>
                <a:lnTo>
                  <a:pt x="184" y="120"/>
                </a:lnTo>
                <a:lnTo>
                  <a:pt x="192" y="127"/>
                </a:lnTo>
                <a:lnTo>
                  <a:pt x="199" y="154"/>
                </a:lnTo>
                <a:lnTo>
                  <a:pt x="206" y="158"/>
                </a:lnTo>
                <a:lnTo>
                  <a:pt x="224" y="209"/>
                </a:lnTo>
                <a:lnTo>
                  <a:pt x="224" y="220"/>
                </a:lnTo>
                <a:lnTo>
                  <a:pt x="199" y="220"/>
                </a:lnTo>
                <a:lnTo>
                  <a:pt x="160" y="282"/>
                </a:lnTo>
                <a:lnTo>
                  <a:pt x="87" y="302"/>
                </a:lnTo>
                <a:lnTo>
                  <a:pt x="54" y="352"/>
                </a:lnTo>
                <a:lnTo>
                  <a:pt x="15" y="797"/>
                </a:lnTo>
                <a:lnTo>
                  <a:pt x="33" y="802"/>
                </a:lnTo>
                <a:lnTo>
                  <a:pt x="0" y="880"/>
                </a:lnTo>
                <a:lnTo>
                  <a:pt x="15" y="930"/>
                </a:lnTo>
                <a:lnTo>
                  <a:pt x="32" y="930"/>
                </a:lnTo>
                <a:lnTo>
                  <a:pt x="40" y="941"/>
                </a:lnTo>
                <a:lnTo>
                  <a:pt x="54" y="941"/>
                </a:lnTo>
                <a:lnTo>
                  <a:pt x="47" y="892"/>
                </a:lnTo>
                <a:lnTo>
                  <a:pt x="54" y="864"/>
                </a:lnTo>
                <a:lnTo>
                  <a:pt x="62" y="887"/>
                </a:lnTo>
                <a:lnTo>
                  <a:pt x="54" y="902"/>
                </a:lnTo>
                <a:lnTo>
                  <a:pt x="63" y="914"/>
                </a:lnTo>
                <a:lnTo>
                  <a:pt x="80" y="875"/>
                </a:lnTo>
                <a:lnTo>
                  <a:pt x="69" y="810"/>
                </a:lnTo>
                <a:lnTo>
                  <a:pt x="95" y="813"/>
                </a:lnTo>
                <a:lnTo>
                  <a:pt x="80" y="1216"/>
                </a:lnTo>
                <a:lnTo>
                  <a:pt x="161" y="1239"/>
                </a:lnTo>
                <a:lnTo>
                  <a:pt x="199" y="1472"/>
                </a:lnTo>
                <a:lnTo>
                  <a:pt x="192" y="1495"/>
                </a:lnTo>
                <a:lnTo>
                  <a:pt x="175" y="1595"/>
                </a:lnTo>
                <a:lnTo>
                  <a:pt x="175" y="1612"/>
                </a:lnTo>
                <a:lnTo>
                  <a:pt x="232" y="1623"/>
                </a:lnTo>
                <a:lnTo>
                  <a:pt x="254" y="1596"/>
                </a:lnTo>
                <a:lnTo>
                  <a:pt x="241" y="1508"/>
                </a:lnTo>
                <a:lnTo>
                  <a:pt x="232" y="1448"/>
                </a:lnTo>
                <a:lnTo>
                  <a:pt x="255" y="1248"/>
                </a:lnTo>
                <a:lnTo>
                  <a:pt x="262" y="1250"/>
                </a:lnTo>
                <a:lnTo>
                  <a:pt x="287" y="1324"/>
                </a:lnTo>
                <a:lnTo>
                  <a:pt x="270" y="1442"/>
                </a:lnTo>
                <a:lnTo>
                  <a:pt x="254" y="1453"/>
                </a:lnTo>
                <a:lnTo>
                  <a:pt x="287" y="1580"/>
                </a:lnTo>
                <a:lnTo>
                  <a:pt x="342" y="1595"/>
                </a:lnTo>
                <a:lnTo>
                  <a:pt x="352" y="1585"/>
                </a:lnTo>
                <a:lnTo>
                  <a:pt x="310" y="1456"/>
                </a:lnTo>
                <a:lnTo>
                  <a:pt x="375" y="1239"/>
                </a:lnTo>
                <a:lnTo>
                  <a:pt x="406" y="1221"/>
                </a:lnTo>
                <a:lnTo>
                  <a:pt x="406" y="1205"/>
                </a:lnTo>
                <a:lnTo>
                  <a:pt x="462" y="1209"/>
                </a:lnTo>
                <a:lnTo>
                  <a:pt x="480" y="1239"/>
                </a:lnTo>
                <a:lnTo>
                  <a:pt x="494" y="1221"/>
                </a:lnTo>
                <a:lnTo>
                  <a:pt x="439" y="828"/>
                </a:lnTo>
                <a:lnTo>
                  <a:pt x="447" y="829"/>
                </a:lnTo>
                <a:lnTo>
                  <a:pt x="447" y="748"/>
                </a:lnTo>
                <a:lnTo>
                  <a:pt x="454" y="737"/>
                </a:lnTo>
                <a:lnTo>
                  <a:pt x="439" y="545"/>
                </a:lnTo>
                <a:lnTo>
                  <a:pt x="422" y="317"/>
                </a:lnTo>
                <a:lnTo>
                  <a:pt x="328" y="271"/>
                </a:lnTo>
                <a:lnTo>
                  <a:pt x="302" y="220"/>
                </a:lnTo>
                <a:lnTo>
                  <a:pt x="327" y="175"/>
                </a:lnTo>
                <a:lnTo>
                  <a:pt x="342" y="181"/>
                </a:lnTo>
                <a:lnTo>
                  <a:pt x="352" y="159"/>
                </a:lnTo>
                <a:lnTo>
                  <a:pt x="352" y="135"/>
                </a:lnTo>
                <a:lnTo>
                  <a:pt x="375" y="132"/>
                </a:lnTo>
                <a:lnTo>
                  <a:pt x="382" y="66"/>
                </a:lnTo>
                <a:lnTo>
                  <a:pt x="359" y="22"/>
                </a:lnTo>
                <a:lnTo>
                  <a:pt x="334" y="5"/>
                </a:lnTo>
                <a:lnTo>
                  <a:pt x="299" y="5"/>
                </a:lnTo>
                <a:lnTo>
                  <a:pt x="273" y="0"/>
                </a:lnTo>
                <a:lnTo>
                  <a:pt x="248" y="12"/>
                </a:lnTo>
              </a:path>
            </a:pathLst>
          </a:custGeom>
          <a:solidFill>
            <a:srgbClr val="5A7274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1295400"/>
            <a:ext cx="5105400" cy="2057400"/>
          </a:xfrm>
          <a:prstGeom prst="wedgeRoundRectCallout">
            <a:avLst>
              <a:gd name="adj1" fmla="val 67568"/>
              <a:gd name="adj2" fmla="val 38478"/>
              <a:gd name="adj3" fmla="val 16667"/>
            </a:avLst>
          </a:prstGeom>
          <a:solidFill>
            <a:srgbClr val="5A7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73" y="1648361"/>
            <a:ext cx="47548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تنها راه خاتمه </a:t>
            </a:r>
          </a:p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دادن به فرار مغزهاست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304800" y="2133600"/>
            <a:ext cx="4114800" cy="2362200"/>
          </a:xfrm>
          <a:prstGeom prst="wedgeRoundRectCallout">
            <a:avLst>
              <a:gd name="adj1" fmla="val 61720"/>
              <a:gd name="adj2" fmla="val -23661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438400"/>
            <a:ext cx="3916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بهترین انگیزه برای بازگشت مغزهاست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00600" y="2320925"/>
            <a:ext cx="1339850" cy="4537075"/>
          </a:xfrm>
          <a:custGeom>
            <a:avLst/>
            <a:gdLst>
              <a:gd name="T0" fmla="*/ 2147483647 w 364"/>
              <a:gd name="T1" fmla="*/ 2147483647 h 1514"/>
              <a:gd name="T2" fmla="*/ 2147483647 w 364"/>
              <a:gd name="T3" fmla="*/ 2147483647 h 1514"/>
              <a:gd name="T4" fmla="*/ 2147483647 w 364"/>
              <a:gd name="T5" fmla="*/ 2147483647 h 1514"/>
              <a:gd name="T6" fmla="*/ 2147483647 w 364"/>
              <a:gd name="T7" fmla="*/ 2147483647 h 1514"/>
              <a:gd name="T8" fmla="*/ 2147483647 w 364"/>
              <a:gd name="T9" fmla="*/ 2147483647 h 1514"/>
              <a:gd name="T10" fmla="*/ 2147483647 w 364"/>
              <a:gd name="T11" fmla="*/ 2147483647 h 1514"/>
              <a:gd name="T12" fmla="*/ 2147483647 w 364"/>
              <a:gd name="T13" fmla="*/ 2147483647 h 1514"/>
              <a:gd name="T14" fmla="*/ 2147483647 w 364"/>
              <a:gd name="T15" fmla="*/ 2147483647 h 1514"/>
              <a:gd name="T16" fmla="*/ 2147483647 w 364"/>
              <a:gd name="T17" fmla="*/ 2147483647 h 1514"/>
              <a:gd name="T18" fmla="*/ 0 w 364"/>
              <a:gd name="T19" fmla="*/ 2147483647 h 1514"/>
              <a:gd name="T20" fmla="*/ 2147483647 w 364"/>
              <a:gd name="T21" fmla="*/ 2147483647 h 1514"/>
              <a:gd name="T22" fmla="*/ 2147483647 w 364"/>
              <a:gd name="T23" fmla="*/ 2147483647 h 1514"/>
              <a:gd name="T24" fmla="*/ 2147483647 w 364"/>
              <a:gd name="T25" fmla="*/ 2147483647 h 1514"/>
              <a:gd name="T26" fmla="*/ 2147483647 w 364"/>
              <a:gd name="T27" fmla="*/ 2147483647 h 1514"/>
              <a:gd name="T28" fmla="*/ 2147483647 w 364"/>
              <a:gd name="T29" fmla="*/ 2147483647 h 1514"/>
              <a:gd name="T30" fmla="*/ 2147483647 w 364"/>
              <a:gd name="T31" fmla="*/ 2147483647 h 1514"/>
              <a:gd name="T32" fmla="*/ 2147483647 w 364"/>
              <a:gd name="T33" fmla="*/ 2147483647 h 1514"/>
              <a:gd name="T34" fmla="*/ 2147483647 w 364"/>
              <a:gd name="T35" fmla="*/ 2147483647 h 1514"/>
              <a:gd name="T36" fmla="*/ 2147483647 w 364"/>
              <a:gd name="T37" fmla="*/ 2147483647 h 1514"/>
              <a:gd name="T38" fmla="*/ 2147483647 w 364"/>
              <a:gd name="T39" fmla="*/ 2147483647 h 1514"/>
              <a:gd name="T40" fmla="*/ 2147483647 w 364"/>
              <a:gd name="T41" fmla="*/ 2147483647 h 1514"/>
              <a:gd name="T42" fmla="*/ 2147483647 w 364"/>
              <a:gd name="T43" fmla="*/ 2147483647 h 1514"/>
              <a:gd name="T44" fmla="*/ 2147483647 w 364"/>
              <a:gd name="T45" fmla="*/ 2147483647 h 1514"/>
              <a:gd name="T46" fmla="*/ 2147483647 w 364"/>
              <a:gd name="T47" fmla="*/ 2147483647 h 1514"/>
              <a:gd name="T48" fmla="*/ 2147483647 w 364"/>
              <a:gd name="T49" fmla="*/ 2147483647 h 1514"/>
              <a:gd name="T50" fmla="*/ 2147483647 w 364"/>
              <a:gd name="T51" fmla="*/ 2147483647 h 1514"/>
              <a:gd name="T52" fmla="*/ 2147483647 w 364"/>
              <a:gd name="T53" fmla="*/ 2147483647 h 1514"/>
              <a:gd name="T54" fmla="*/ 2147483647 w 364"/>
              <a:gd name="T55" fmla="*/ 2147483647 h 1514"/>
              <a:gd name="T56" fmla="*/ 2147483647 w 364"/>
              <a:gd name="T57" fmla="*/ 2147483647 h 1514"/>
              <a:gd name="T58" fmla="*/ 2147483647 w 364"/>
              <a:gd name="T59" fmla="*/ 2147483647 h 1514"/>
              <a:gd name="T60" fmla="*/ 2147483647 w 364"/>
              <a:gd name="T61" fmla="*/ 2147483647 h 1514"/>
              <a:gd name="T62" fmla="*/ 2147483647 w 364"/>
              <a:gd name="T63" fmla="*/ 2147483647 h 1514"/>
              <a:gd name="T64" fmla="*/ 2147483647 w 364"/>
              <a:gd name="T65" fmla="*/ 2147483647 h 1514"/>
              <a:gd name="T66" fmla="*/ 2147483647 w 364"/>
              <a:gd name="T67" fmla="*/ 2147483647 h 1514"/>
              <a:gd name="T68" fmla="*/ 2147483647 w 364"/>
              <a:gd name="T69" fmla="*/ 2147483647 h 1514"/>
              <a:gd name="T70" fmla="*/ 2147483647 w 364"/>
              <a:gd name="T71" fmla="*/ 2147483647 h 1514"/>
              <a:gd name="T72" fmla="*/ 2147483647 w 364"/>
              <a:gd name="T73" fmla="*/ 2147483647 h 1514"/>
              <a:gd name="T74" fmla="*/ 2147483647 w 364"/>
              <a:gd name="T75" fmla="*/ 2147483647 h 1514"/>
              <a:gd name="T76" fmla="*/ 2147483647 w 364"/>
              <a:gd name="T77" fmla="*/ 2147483647 h 1514"/>
              <a:gd name="T78" fmla="*/ 2147483647 w 364"/>
              <a:gd name="T79" fmla="*/ 2147483647 h 1514"/>
              <a:gd name="T80" fmla="*/ 2147483647 w 364"/>
              <a:gd name="T81" fmla="*/ 2147483647 h 1514"/>
              <a:gd name="T82" fmla="*/ 2147483647 w 364"/>
              <a:gd name="T83" fmla="*/ 2147483647 h 1514"/>
              <a:gd name="T84" fmla="*/ 2147483647 w 364"/>
              <a:gd name="T85" fmla="*/ 2147483647 h 1514"/>
              <a:gd name="T86" fmla="*/ 2147483647 w 364"/>
              <a:gd name="T87" fmla="*/ 2147483647 h 1514"/>
              <a:gd name="T88" fmla="*/ 2147483647 w 364"/>
              <a:gd name="T89" fmla="*/ 2147483647 h 1514"/>
              <a:gd name="T90" fmla="*/ 2147483647 w 364"/>
              <a:gd name="T91" fmla="*/ 2147483647 h 1514"/>
              <a:gd name="T92" fmla="*/ 2147483647 w 364"/>
              <a:gd name="T93" fmla="*/ 2147483647 h 1514"/>
              <a:gd name="T94" fmla="*/ 2147483647 w 364"/>
              <a:gd name="T95" fmla="*/ 2147483647 h 1514"/>
              <a:gd name="T96" fmla="*/ 2147483647 w 364"/>
              <a:gd name="T97" fmla="*/ 2147483647 h 1514"/>
              <a:gd name="T98" fmla="*/ 2147483647 w 364"/>
              <a:gd name="T99" fmla="*/ 0 h 1514"/>
              <a:gd name="T100" fmla="*/ 2147483647 w 364"/>
              <a:gd name="T101" fmla="*/ 2147483647 h 1514"/>
              <a:gd name="T102" fmla="*/ 2147483647 w 364"/>
              <a:gd name="T103" fmla="*/ 2147483647 h 1514"/>
              <a:gd name="T104" fmla="*/ 2147483647 w 364"/>
              <a:gd name="T105" fmla="*/ 2147483647 h 15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4"/>
              <a:gd name="T160" fmla="*/ 0 h 1514"/>
              <a:gd name="T161" fmla="*/ 364 w 364"/>
              <a:gd name="T162" fmla="*/ 1514 h 15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4" h="1514">
                <a:moveTo>
                  <a:pt x="85" y="30"/>
                </a:moveTo>
                <a:lnTo>
                  <a:pt x="85" y="67"/>
                </a:lnTo>
                <a:lnTo>
                  <a:pt x="92" y="78"/>
                </a:lnTo>
                <a:lnTo>
                  <a:pt x="75" y="110"/>
                </a:lnTo>
                <a:lnTo>
                  <a:pt x="85" y="117"/>
                </a:lnTo>
                <a:lnTo>
                  <a:pt x="82" y="129"/>
                </a:lnTo>
                <a:lnTo>
                  <a:pt x="93" y="171"/>
                </a:lnTo>
                <a:lnTo>
                  <a:pt x="93" y="179"/>
                </a:lnTo>
                <a:lnTo>
                  <a:pt x="30" y="219"/>
                </a:lnTo>
                <a:lnTo>
                  <a:pt x="0" y="532"/>
                </a:lnTo>
                <a:lnTo>
                  <a:pt x="38" y="586"/>
                </a:lnTo>
                <a:lnTo>
                  <a:pt x="25" y="754"/>
                </a:lnTo>
                <a:lnTo>
                  <a:pt x="49" y="774"/>
                </a:lnTo>
                <a:lnTo>
                  <a:pt x="60" y="1039"/>
                </a:lnTo>
                <a:lnTo>
                  <a:pt x="78" y="1307"/>
                </a:lnTo>
                <a:lnTo>
                  <a:pt x="73" y="1323"/>
                </a:lnTo>
                <a:lnTo>
                  <a:pt x="7" y="1374"/>
                </a:lnTo>
                <a:lnTo>
                  <a:pt x="15" y="1384"/>
                </a:lnTo>
                <a:lnTo>
                  <a:pt x="38" y="1392"/>
                </a:lnTo>
                <a:lnTo>
                  <a:pt x="77" y="1384"/>
                </a:lnTo>
                <a:lnTo>
                  <a:pt x="112" y="1364"/>
                </a:lnTo>
                <a:lnTo>
                  <a:pt x="142" y="1353"/>
                </a:lnTo>
                <a:lnTo>
                  <a:pt x="142" y="1399"/>
                </a:lnTo>
                <a:lnTo>
                  <a:pt x="155" y="1400"/>
                </a:lnTo>
                <a:lnTo>
                  <a:pt x="134" y="1440"/>
                </a:lnTo>
                <a:lnTo>
                  <a:pt x="144" y="1505"/>
                </a:lnTo>
                <a:lnTo>
                  <a:pt x="167" y="1513"/>
                </a:lnTo>
                <a:lnTo>
                  <a:pt x="207" y="1461"/>
                </a:lnTo>
                <a:lnTo>
                  <a:pt x="207" y="1423"/>
                </a:lnTo>
                <a:lnTo>
                  <a:pt x="219" y="1416"/>
                </a:lnTo>
                <a:lnTo>
                  <a:pt x="233" y="1073"/>
                </a:lnTo>
                <a:lnTo>
                  <a:pt x="219" y="1038"/>
                </a:lnTo>
                <a:lnTo>
                  <a:pt x="260" y="806"/>
                </a:lnTo>
                <a:lnTo>
                  <a:pt x="286" y="797"/>
                </a:lnTo>
                <a:lnTo>
                  <a:pt x="297" y="559"/>
                </a:lnTo>
                <a:lnTo>
                  <a:pt x="363" y="530"/>
                </a:lnTo>
                <a:lnTo>
                  <a:pt x="334" y="272"/>
                </a:lnTo>
                <a:lnTo>
                  <a:pt x="231" y="201"/>
                </a:lnTo>
                <a:lnTo>
                  <a:pt x="205" y="178"/>
                </a:lnTo>
                <a:lnTo>
                  <a:pt x="203" y="152"/>
                </a:lnTo>
                <a:lnTo>
                  <a:pt x="214" y="136"/>
                </a:lnTo>
                <a:lnTo>
                  <a:pt x="225" y="121"/>
                </a:lnTo>
                <a:lnTo>
                  <a:pt x="236" y="102"/>
                </a:lnTo>
                <a:lnTo>
                  <a:pt x="242" y="85"/>
                </a:lnTo>
                <a:lnTo>
                  <a:pt x="242" y="66"/>
                </a:lnTo>
                <a:lnTo>
                  <a:pt x="236" y="48"/>
                </a:lnTo>
                <a:lnTo>
                  <a:pt x="223" y="27"/>
                </a:lnTo>
                <a:lnTo>
                  <a:pt x="205" y="12"/>
                </a:lnTo>
                <a:lnTo>
                  <a:pt x="184" y="3"/>
                </a:lnTo>
                <a:lnTo>
                  <a:pt x="158" y="0"/>
                </a:lnTo>
                <a:lnTo>
                  <a:pt x="134" y="4"/>
                </a:lnTo>
                <a:lnTo>
                  <a:pt x="112" y="9"/>
                </a:lnTo>
                <a:lnTo>
                  <a:pt x="85" y="30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-1219200"/>
            <a:ext cx="6167073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3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304800" y="3962400"/>
            <a:ext cx="4114800" cy="2362200"/>
          </a:xfrm>
          <a:prstGeom prst="wedgeRoundRectCallout">
            <a:avLst>
              <a:gd name="adj1" fmla="val 68152"/>
              <a:gd name="adj2" fmla="val -84781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114800"/>
            <a:ext cx="39166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بهترین دارو برای درمان 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«تب مدرک‌گرایی» ایرانیان است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flipH="1">
            <a:off x="5029200" y="2516188"/>
            <a:ext cx="1492250" cy="4341812"/>
          </a:xfrm>
          <a:custGeom>
            <a:avLst/>
            <a:gdLst>
              <a:gd name="T0" fmla="*/ 2147483647 w 378"/>
              <a:gd name="T1" fmla="*/ 2147483647 h 1225"/>
              <a:gd name="T2" fmla="*/ 2147483647 w 378"/>
              <a:gd name="T3" fmla="*/ 0 h 1225"/>
              <a:gd name="T4" fmla="*/ 2147483647 w 378"/>
              <a:gd name="T5" fmla="*/ 2147483647 h 1225"/>
              <a:gd name="T6" fmla="*/ 2147483647 w 378"/>
              <a:gd name="T7" fmla="*/ 2147483647 h 1225"/>
              <a:gd name="T8" fmla="*/ 2147483647 w 378"/>
              <a:gd name="T9" fmla="*/ 2147483647 h 1225"/>
              <a:gd name="T10" fmla="*/ 2147483647 w 378"/>
              <a:gd name="T11" fmla="*/ 2147483647 h 1225"/>
              <a:gd name="T12" fmla="*/ 2147483647 w 378"/>
              <a:gd name="T13" fmla="*/ 2147483647 h 1225"/>
              <a:gd name="T14" fmla="*/ 2147483647 w 378"/>
              <a:gd name="T15" fmla="*/ 2147483647 h 1225"/>
              <a:gd name="T16" fmla="*/ 2147483647 w 378"/>
              <a:gd name="T17" fmla="*/ 2147483647 h 1225"/>
              <a:gd name="T18" fmla="*/ 2147483647 w 378"/>
              <a:gd name="T19" fmla="*/ 2147483647 h 1225"/>
              <a:gd name="T20" fmla="*/ 2147483647 w 378"/>
              <a:gd name="T21" fmla="*/ 2147483647 h 1225"/>
              <a:gd name="T22" fmla="*/ 2147483647 w 378"/>
              <a:gd name="T23" fmla="*/ 2147483647 h 1225"/>
              <a:gd name="T24" fmla="*/ 2147483647 w 378"/>
              <a:gd name="T25" fmla="*/ 2147483647 h 1225"/>
              <a:gd name="T26" fmla="*/ 2147483647 w 378"/>
              <a:gd name="T27" fmla="*/ 2147483647 h 1225"/>
              <a:gd name="T28" fmla="*/ 2147483647 w 378"/>
              <a:gd name="T29" fmla="*/ 2147483647 h 1225"/>
              <a:gd name="T30" fmla="*/ 2147483647 w 378"/>
              <a:gd name="T31" fmla="*/ 2147483647 h 1225"/>
              <a:gd name="T32" fmla="*/ 2147483647 w 378"/>
              <a:gd name="T33" fmla="*/ 2147483647 h 1225"/>
              <a:gd name="T34" fmla="*/ 2147483647 w 378"/>
              <a:gd name="T35" fmla="*/ 2147483647 h 1225"/>
              <a:gd name="T36" fmla="*/ 2147483647 w 378"/>
              <a:gd name="T37" fmla="*/ 2147483647 h 1225"/>
              <a:gd name="T38" fmla="*/ 2147483647 w 378"/>
              <a:gd name="T39" fmla="*/ 2147483647 h 1225"/>
              <a:gd name="T40" fmla="*/ 2147483647 w 378"/>
              <a:gd name="T41" fmla="*/ 2147483647 h 1225"/>
              <a:gd name="T42" fmla="*/ 2147483647 w 378"/>
              <a:gd name="T43" fmla="*/ 2147483647 h 1225"/>
              <a:gd name="T44" fmla="*/ 2147483647 w 378"/>
              <a:gd name="T45" fmla="*/ 2147483647 h 1225"/>
              <a:gd name="T46" fmla="*/ 2147483647 w 378"/>
              <a:gd name="T47" fmla="*/ 2147483647 h 1225"/>
              <a:gd name="T48" fmla="*/ 2147483647 w 378"/>
              <a:gd name="T49" fmla="*/ 2147483647 h 1225"/>
              <a:gd name="T50" fmla="*/ 2147483647 w 378"/>
              <a:gd name="T51" fmla="*/ 2147483647 h 1225"/>
              <a:gd name="T52" fmla="*/ 2147483647 w 378"/>
              <a:gd name="T53" fmla="*/ 2147483647 h 1225"/>
              <a:gd name="T54" fmla="*/ 2147483647 w 378"/>
              <a:gd name="T55" fmla="*/ 2147483647 h 1225"/>
              <a:gd name="T56" fmla="*/ 2147483647 w 378"/>
              <a:gd name="T57" fmla="*/ 2147483647 h 1225"/>
              <a:gd name="T58" fmla="*/ 2147483647 w 378"/>
              <a:gd name="T59" fmla="*/ 2147483647 h 1225"/>
              <a:gd name="T60" fmla="*/ 2147483647 w 378"/>
              <a:gd name="T61" fmla="*/ 2147483647 h 1225"/>
              <a:gd name="T62" fmla="*/ 2147483647 w 378"/>
              <a:gd name="T63" fmla="*/ 2147483647 h 1225"/>
              <a:gd name="T64" fmla="*/ 2147483647 w 378"/>
              <a:gd name="T65" fmla="*/ 2147483647 h 1225"/>
              <a:gd name="T66" fmla="*/ 2147483647 w 378"/>
              <a:gd name="T67" fmla="*/ 2147483647 h 1225"/>
              <a:gd name="T68" fmla="*/ 2147483647 w 378"/>
              <a:gd name="T69" fmla="*/ 2147483647 h 1225"/>
              <a:gd name="T70" fmla="*/ 2147483647 w 378"/>
              <a:gd name="T71" fmla="*/ 2147483647 h 1225"/>
              <a:gd name="T72" fmla="*/ 2147483647 w 378"/>
              <a:gd name="T73" fmla="*/ 2147483647 h 1225"/>
              <a:gd name="T74" fmla="*/ 2147483647 w 378"/>
              <a:gd name="T75" fmla="*/ 2147483647 h 1225"/>
              <a:gd name="T76" fmla="*/ 2147483647 w 378"/>
              <a:gd name="T77" fmla="*/ 2147483647 h 1225"/>
              <a:gd name="T78" fmla="*/ 2147483647 w 378"/>
              <a:gd name="T79" fmla="*/ 2147483647 h 1225"/>
              <a:gd name="T80" fmla="*/ 2147483647 w 378"/>
              <a:gd name="T81" fmla="*/ 2147483647 h 1225"/>
              <a:gd name="T82" fmla="*/ 2147483647 w 378"/>
              <a:gd name="T83" fmla="*/ 2147483647 h 1225"/>
              <a:gd name="T84" fmla="*/ 2147483647 w 378"/>
              <a:gd name="T85" fmla="*/ 2147483647 h 1225"/>
              <a:gd name="T86" fmla="*/ 2147483647 w 378"/>
              <a:gd name="T87" fmla="*/ 2147483647 h 1225"/>
              <a:gd name="T88" fmla="*/ 2147483647 w 378"/>
              <a:gd name="T89" fmla="*/ 2147483647 h 1225"/>
              <a:gd name="T90" fmla="*/ 2147483647 w 378"/>
              <a:gd name="T91" fmla="*/ 2147483647 h 1225"/>
              <a:gd name="T92" fmla="*/ 2147483647 w 378"/>
              <a:gd name="T93" fmla="*/ 2147483647 h 1225"/>
              <a:gd name="T94" fmla="*/ 0 w 378"/>
              <a:gd name="T95" fmla="*/ 2147483647 h 1225"/>
              <a:gd name="T96" fmla="*/ 0 w 378"/>
              <a:gd name="T97" fmla="*/ 2147483647 h 1225"/>
              <a:gd name="T98" fmla="*/ 2147483647 w 378"/>
              <a:gd name="T99" fmla="*/ 2147483647 h 1225"/>
              <a:gd name="T100" fmla="*/ 2147483647 w 378"/>
              <a:gd name="T101" fmla="*/ 2147483647 h 1225"/>
              <a:gd name="T102" fmla="*/ 2147483647 w 378"/>
              <a:gd name="T103" fmla="*/ 2147483647 h 1225"/>
              <a:gd name="T104" fmla="*/ 2147483647 w 378"/>
              <a:gd name="T105" fmla="*/ 2147483647 h 1225"/>
              <a:gd name="T106" fmla="*/ 2147483647 w 378"/>
              <a:gd name="T107" fmla="*/ 2147483647 h 1225"/>
              <a:gd name="T108" fmla="*/ 2147483647 w 378"/>
              <a:gd name="T109" fmla="*/ 2147483647 h 1225"/>
              <a:gd name="T110" fmla="*/ 2147483647 w 378"/>
              <a:gd name="T111" fmla="*/ 2147483647 h 1225"/>
              <a:gd name="T112" fmla="*/ 2147483647 w 378"/>
              <a:gd name="T113" fmla="*/ 2147483647 h 1225"/>
              <a:gd name="T114" fmla="*/ 2147483647 w 378"/>
              <a:gd name="T115" fmla="*/ 2147483647 h 1225"/>
              <a:gd name="T116" fmla="*/ 2147483647 w 378"/>
              <a:gd name="T117" fmla="*/ 2147483647 h 12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8"/>
              <a:gd name="T178" fmla="*/ 0 h 1225"/>
              <a:gd name="T179" fmla="*/ 378 w 378"/>
              <a:gd name="T180" fmla="*/ 1225 h 12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8" h="1225">
                <a:moveTo>
                  <a:pt x="229" y="15"/>
                </a:moveTo>
                <a:lnTo>
                  <a:pt x="303" y="0"/>
                </a:lnTo>
                <a:lnTo>
                  <a:pt x="332" y="30"/>
                </a:lnTo>
                <a:lnTo>
                  <a:pt x="344" y="20"/>
                </a:lnTo>
                <a:lnTo>
                  <a:pt x="365" y="74"/>
                </a:lnTo>
                <a:lnTo>
                  <a:pt x="324" y="109"/>
                </a:lnTo>
                <a:lnTo>
                  <a:pt x="321" y="136"/>
                </a:lnTo>
                <a:lnTo>
                  <a:pt x="311" y="139"/>
                </a:lnTo>
                <a:lnTo>
                  <a:pt x="303" y="167"/>
                </a:lnTo>
                <a:lnTo>
                  <a:pt x="274" y="172"/>
                </a:lnTo>
                <a:lnTo>
                  <a:pt x="274" y="183"/>
                </a:lnTo>
                <a:lnTo>
                  <a:pt x="324" y="219"/>
                </a:lnTo>
                <a:lnTo>
                  <a:pt x="365" y="394"/>
                </a:lnTo>
                <a:lnTo>
                  <a:pt x="332" y="440"/>
                </a:lnTo>
                <a:lnTo>
                  <a:pt x="332" y="761"/>
                </a:lnTo>
                <a:lnTo>
                  <a:pt x="292" y="775"/>
                </a:lnTo>
                <a:lnTo>
                  <a:pt x="285" y="825"/>
                </a:lnTo>
                <a:lnTo>
                  <a:pt x="270" y="960"/>
                </a:lnTo>
                <a:lnTo>
                  <a:pt x="270" y="1034"/>
                </a:lnTo>
                <a:lnTo>
                  <a:pt x="332" y="1079"/>
                </a:lnTo>
                <a:lnTo>
                  <a:pt x="376" y="1102"/>
                </a:lnTo>
                <a:lnTo>
                  <a:pt x="377" y="1116"/>
                </a:lnTo>
                <a:lnTo>
                  <a:pt x="281" y="1095"/>
                </a:lnTo>
                <a:lnTo>
                  <a:pt x="270" y="1080"/>
                </a:lnTo>
                <a:lnTo>
                  <a:pt x="260" y="1095"/>
                </a:lnTo>
                <a:lnTo>
                  <a:pt x="250" y="1095"/>
                </a:lnTo>
                <a:lnTo>
                  <a:pt x="239" y="1044"/>
                </a:lnTo>
                <a:lnTo>
                  <a:pt x="229" y="810"/>
                </a:lnTo>
                <a:lnTo>
                  <a:pt x="208" y="810"/>
                </a:lnTo>
                <a:lnTo>
                  <a:pt x="156" y="1017"/>
                </a:lnTo>
                <a:lnTo>
                  <a:pt x="156" y="1145"/>
                </a:lnTo>
                <a:lnTo>
                  <a:pt x="134" y="1209"/>
                </a:lnTo>
                <a:lnTo>
                  <a:pt x="114" y="1224"/>
                </a:lnTo>
                <a:lnTo>
                  <a:pt x="103" y="1189"/>
                </a:lnTo>
                <a:lnTo>
                  <a:pt x="117" y="1153"/>
                </a:lnTo>
                <a:lnTo>
                  <a:pt x="134" y="1072"/>
                </a:lnTo>
                <a:lnTo>
                  <a:pt x="137" y="779"/>
                </a:lnTo>
                <a:lnTo>
                  <a:pt x="155" y="491"/>
                </a:lnTo>
                <a:lnTo>
                  <a:pt x="123" y="467"/>
                </a:lnTo>
                <a:lnTo>
                  <a:pt x="123" y="425"/>
                </a:lnTo>
                <a:lnTo>
                  <a:pt x="123" y="347"/>
                </a:lnTo>
                <a:lnTo>
                  <a:pt x="81" y="367"/>
                </a:lnTo>
                <a:lnTo>
                  <a:pt x="117" y="417"/>
                </a:lnTo>
                <a:lnTo>
                  <a:pt x="117" y="461"/>
                </a:lnTo>
                <a:lnTo>
                  <a:pt x="80" y="433"/>
                </a:lnTo>
                <a:lnTo>
                  <a:pt x="60" y="405"/>
                </a:lnTo>
                <a:lnTo>
                  <a:pt x="41" y="412"/>
                </a:lnTo>
                <a:lnTo>
                  <a:pt x="0" y="363"/>
                </a:lnTo>
                <a:lnTo>
                  <a:pt x="0" y="347"/>
                </a:lnTo>
                <a:lnTo>
                  <a:pt x="21" y="339"/>
                </a:lnTo>
                <a:lnTo>
                  <a:pt x="67" y="288"/>
                </a:lnTo>
                <a:lnTo>
                  <a:pt x="117" y="242"/>
                </a:lnTo>
                <a:lnTo>
                  <a:pt x="181" y="186"/>
                </a:lnTo>
                <a:lnTo>
                  <a:pt x="229" y="168"/>
                </a:lnTo>
                <a:lnTo>
                  <a:pt x="229" y="130"/>
                </a:lnTo>
                <a:lnTo>
                  <a:pt x="208" y="110"/>
                </a:lnTo>
                <a:lnTo>
                  <a:pt x="208" y="59"/>
                </a:lnTo>
                <a:lnTo>
                  <a:pt x="197" y="51"/>
                </a:lnTo>
                <a:lnTo>
                  <a:pt x="229" y="15"/>
                </a:lnTo>
              </a:path>
            </a:pathLst>
          </a:custGeom>
          <a:solidFill>
            <a:schemeClr val="accent3">
              <a:lumMod val="75000"/>
            </a:schemeClr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-1219200"/>
            <a:ext cx="5854488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4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4953000" y="1912938"/>
            <a:ext cx="1447800" cy="4945062"/>
          </a:xfrm>
          <a:custGeom>
            <a:avLst/>
            <a:gdLst>
              <a:gd name="T0" fmla="*/ 2147483647 w 482"/>
              <a:gd name="T1" fmla="*/ 0 h 1483"/>
              <a:gd name="T2" fmla="*/ 2147483647 w 482"/>
              <a:gd name="T3" fmla="*/ 2147483647 h 1483"/>
              <a:gd name="T4" fmla="*/ 2147483647 w 482"/>
              <a:gd name="T5" fmla="*/ 2147483647 h 1483"/>
              <a:gd name="T6" fmla="*/ 2147483647 w 482"/>
              <a:gd name="T7" fmla="*/ 2147483647 h 1483"/>
              <a:gd name="T8" fmla="*/ 2147483647 w 482"/>
              <a:gd name="T9" fmla="*/ 2147483647 h 1483"/>
              <a:gd name="T10" fmla="*/ 2147483647 w 482"/>
              <a:gd name="T11" fmla="*/ 2147483647 h 1483"/>
              <a:gd name="T12" fmla="*/ 2147483647 w 482"/>
              <a:gd name="T13" fmla="*/ 2147483647 h 1483"/>
              <a:gd name="T14" fmla="*/ 2147483647 w 482"/>
              <a:gd name="T15" fmla="*/ 2147483647 h 1483"/>
              <a:gd name="T16" fmla="*/ 2147483647 w 482"/>
              <a:gd name="T17" fmla="*/ 2147483647 h 1483"/>
              <a:gd name="T18" fmla="*/ 2147483647 w 482"/>
              <a:gd name="T19" fmla="*/ 2147483647 h 1483"/>
              <a:gd name="T20" fmla="*/ 2147483647 w 482"/>
              <a:gd name="T21" fmla="*/ 2147483647 h 1483"/>
              <a:gd name="T22" fmla="*/ 2147483647 w 482"/>
              <a:gd name="T23" fmla="*/ 2147483647 h 1483"/>
              <a:gd name="T24" fmla="*/ 2147483647 w 482"/>
              <a:gd name="T25" fmla="*/ 2147483647 h 1483"/>
              <a:gd name="T26" fmla="*/ 2147483647 w 482"/>
              <a:gd name="T27" fmla="*/ 2147483647 h 1483"/>
              <a:gd name="T28" fmla="*/ 2147483647 w 482"/>
              <a:gd name="T29" fmla="*/ 2147483647 h 1483"/>
              <a:gd name="T30" fmla="*/ 2147483647 w 482"/>
              <a:gd name="T31" fmla="*/ 2147483647 h 1483"/>
              <a:gd name="T32" fmla="*/ 2147483647 w 482"/>
              <a:gd name="T33" fmla="*/ 2147483647 h 1483"/>
              <a:gd name="T34" fmla="*/ 2147483647 w 482"/>
              <a:gd name="T35" fmla="*/ 2147483647 h 1483"/>
              <a:gd name="T36" fmla="*/ 2147483647 w 482"/>
              <a:gd name="T37" fmla="*/ 2147483647 h 1483"/>
              <a:gd name="T38" fmla="*/ 2147483647 w 482"/>
              <a:gd name="T39" fmla="*/ 2147483647 h 1483"/>
              <a:gd name="T40" fmla="*/ 2147483647 w 482"/>
              <a:gd name="T41" fmla="*/ 2147483647 h 1483"/>
              <a:gd name="T42" fmla="*/ 2147483647 w 482"/>
              <a:gd name="T43" fmla="*/ 2147483647 h 1483"/>
              <a:gd name="T44" fmla="*/ 2147483647 w 482"/>
              <a:gd name="T45" fmla="*/ 2147483647 h 1483"/>
              <a:gd name="T46" fmla="*/ 2147483647 w 482"/>
              <a:gd name="T47" fmla="*/ 2147483647 h 1483"/>
              <a:gd name="T48" fmla="*/ 2147483647 w 482"/>
              <a:gd name="T49" fmla="*/ 2147483647 h 1483"/>
              <a:gd name="T50" fmla="*/ 2147483647 w 482"/>
              <a:gd name="T51" fmla="*/ 2147483647 h 1483"/>
              <a:gd name="T52" fmla="*/ 2147483647 w 482"/>
              <a:gd name="T53" fmla="*/ 2147483647 h 1483"/>
              <a:gd name="T54" fmla="*/ 2147483647 w 482"/>
              <a:gd name="T55" fmla="*/ 2147483647 h 1483"/>
              <a:gd name="T56" fmla="*/ 0 w 482"/>
              <a:gd name="T57" fmla="*/ 2147483647 h 1483"/>
              <a:gd name="T58" fmla="*/ 2147483647 w 482"/>
              <a:gd name="T59" fmla="*/ 2147483647 h 1483"/>
              <a:gd name="T60" fmla="*/ 2147483647 w 482"/>
              <a:gd name="T61" fmla="*/ 2147483647 h 1483"/>
              <a:gd name="T62" fmla="*/ 2147483647 w 482"/>
              <a:gd name="T63" fmla="*/ 2147483647 h 1483"/>
              <a:gd name="T64" fmla="*/ 2147483647 w 482"/>
              <a:gd name="T65" fmla="*/ 2147483647 h 1483"/>
              <a:gd name="T66" fmla="*/ 2147483647 w 482"/>
              <a:gd name="T67" fmla="*/ 2147483647 h 1483"/>
              <a:gd name="T68" fmla="*/ 2147483647 w 482"/>
              <a:gd name="T69" fmla="*/ 2147483647 h 1483"/>
              <a:gd name="T70" fmla="*/ 2147483647 w 482"/>
              <a:gd name="T71" fmla="*/ 2147483647 h 1483"/>
              <a:gd name="T72" fmla="*/ 2147483647 w 482"/>
              <a:gd name="T73" fmla="*/ 2147483647 h 14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82"/>
              <a:gd name="T112" fmla="*/ 0 h 1483"/>
              <a:gd name="T113" fmla="*/ 482 w 482"/>
              <a:gd name="T114" fmla="*/ 1483 h 14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82" h="1483">
                <a:moveTo>
                  <a:pt x="119" y="19"/>
                </a:moveTo>
                <a:lnTo>
                  <a:pt x="178" y="0"/>
                </a:lnTo>
                <a:lnTo>
                  <a:pt x="240" y="10"/>
                </a:lnTo>
                <a:lnTo>
                  <a:pt x="284" y="48"/>
                </a:lnTo>
                <a:lnTo>
                  <a:pt x="299" y="94"/>
                </a:lnTo>
                <a:lnTo>
                  <a:pt x="286" y="147"/>
                </a:lnTo>
                <a:lnTo>
                  <a:pt x="307" y="179"/>
                </a:lnTo>
                <a:lnTo>
                  <a:pt x="337" y="193"/>
                </a:lnTo>
                <a:lnTo>
                  <a:pt x="422" y="225"/>
                </a:lnTo>
                <a:lnTo>
                  <a:pt x="445" y="248"/>
                </a:lnTo>
                <a:lnTo>
                  <a:pt x="481" y="485"/>
                </a:lnTo>
                <a:lnTo>
                  <a:pt x="466" y="533"/>
                </a:lnTo>
                <a:lnTo>
                  <a:pt x="377" y="552"/>
                </a:lnTo>
                <a:lnTo>
                  <a:pt x="391" y="778"/>
                </a:lnTo>
                <a:lnTo>
                  <a:pt x="332" y="799"/>
                </a:lnTo>
                <a:lnTo>
                  <a:pt x="315" y="963"/>
                </a:lnTo>
                <a:lnTo>
                  <a:pt x="327" y="1251"/>
                </a:lnTo>
                <a:lnTo>
                  <a:pt x="332" y="1408"/>
                </a:lnTo>
                <a:lnTo>
                  <a:pt x="316" y="1413"/>
                </a:lnTo>
                <a:lnTo>
                  <a:pt x="316" y="1426"/>
                </a:lnTo>
                <a:lnTo>
                  <a:pt x="269" y="1454"/>
                </a:lnTo>
                <a:lnTo>
                  <a:pt x="241" y="1474"/>
                </a:lnTo>
                <a:lnTo>
                  <a:pt x="222" y="1481"/>
                </a:lnTo>
                <a:lnTo>
                  <a:pt x="199" y="1482"/>
                </a:lnTo>
                <a:lnTo>
                  <a:pt x="176" y="1475"/>
                </a:lnTo>
                <a:lnTo>
                  <a:pt x="171" y="1469"/>
                </a:lnTo>
                <a:lnTo>
                  <a:pt x="176" y="1457"/>
                </a:lnTo>
                <a:lnTo>
                  <a:pt x="187" y="1444"/>
                </a:lnTo>
                <a:lnTo>
                  <a:pt x="202" y="1425"/>
                </a:lnTo>
                <a:lnTo>
                  <a:pt x="225" y="1407"/>
                </a:lnTo>
                <a:lnTo>
                  <a:pt x="208" y="1414"/>
                </a:lnTo>
                <a:lnTo>
                  <a:pt x="208" y="1394"/>
                </a:lnTo>
                <a:lnTo>
                  <a:pt x="141" y="1422"/>
                </a:lnTo>
                <a:lnTo>
                  <a:pt x="114" y="1422"/>
                </a:lnTo>
                <a:lnTo>
                  <a:pt x="105" y="1414"/>
                </a:lnTo>
                <a:lnTo>
                  <a:pt x="105" y="1404"/>
                </a:lnTo>
                <a:lnTo>
                  <a:pt x="108" y="1395"/>
                </a:lnTo>
                <a:lnTo>
                  <a:pt x="114" y="1384"/>
                </a:lnTo>
                <a:lnTo>
                  <a:pt x="130" y="1369"/>
                </a:lnTo>
                <a:lnTo>
                  <a:pt x="143" y="1357"/>
                </a:lnTo>
                <a:lnTo>
                  <a:pt x="126" y="1354"/>
                </a:lnTo>
                <a:lnTo>
                  <a:pt x="110" y="1215"/>
                </a:lnTo>
                <a:lnTo>
                  <a:pt x="104" y="992"/>
                </a:lnTo>
                <a:lnTo>
                  <a:pt x="76" y="810"/>
                </a:lnTo>
                <a:lnTo>
                  <a:pt x="69" y="760"/>
                </a:lnTo>
                <a:lnTo>
                  <a:pt x="61" y="732"/>
                </a:lnTo>
                <a:lnTo>
                  <a:pt x="81" y="620"/>
                </a:lnTo>
                <a:lnTo>
                  <a:pt x="88" y="571"/>
                </a:lnTo>
                <a:lnTo>
                  <a:pt x="75" y="577"/>
                </a:lnTo>
                <a:lnTo>
                  <a:pt x="67" y="570"/>
                </a:lnTo>
                <a:lnTo>
                  <a:pt x="61" y="570"/>
                </a:lnTo>
                <a:lnTo>
                  <a:pt x="48" y="562"/>
                </a:lnTo>
                <a:lnTo>
                  <a:pt x="35" y="564"/>
                </a:lnTo>
                <a:lnTo>
                  <a:pt x="29" y="552"/>
                </a:lnTo>
                <a:lnTo>
                  <a:pt x="21" y="550"/>
                </a:lnTo>
                <a:lnTo>
                  <a:pt x="17" y="540"/>
                </a:lnTo>
                <a:lnTo>
                  <a:pt x="7" y="533"/>
                </a:lnTo>
                <a:lnTo>
                  <a:pt x="0" y="521"/>
                </a:lnTo>
                <a:lnTo>
                  <a:pt x="24" y="472"/>
                </a:lnTo>
                <a:lnTo>
                  <a:pt x="15" y="440"/>
                </a:lnTo>
                <a:lnTo>
                  <a:pt x="59" y="472"/>
                </a:lnTo>
                <a:lnTo>
                  <a:pt x="128" y="253"/>
                </a:lnTo>
                <a:lnTo>
                  <a:pt x="182" y="211"/>
                </a:lnTo>
                <a:lnTo>
                  <a:pt x="171" y="200"/>
                </a:lnTo>
                <a:lnTo>
                  <a:pt x="126" y="193"/>
                </a:lnTo>
                <a:lnTo>
                  <a:pt x="121" y="165"/>
                </a:lnTo>
                <a:lnTo>
                  <a:pt x="134" y="158"/>
                </a:lnTo>
                <a:lnTo>
                  <a:pt x="118" y="156"/>
                </a:lnTo>
                <a:lnTo>
                  <a:pt x="120" y="146"/>
                </a:lnTo>
                <a:lnTo>
                  <a:pt x="103" y="142"/>
                </a:lnTo>
                <a:lnTo>
                  <a:pt x="115" y="106"/>
                </a:lnTo>
                <a:lnTo>
                  <a:pt x="104" y="100"/>
                </a:lnTo>
                <a:lnTo>
                  <a:pt x="110" y="54"/>
                </a:lnTo>
                <a:lnTo>
                  <a:pt x="98" y="52"/>
                </a:lnTo>
                <a:lnTo>
                  <a:pt x="119" y="19"/>
                </a:lnTo>
              </a:path>
            </a:pathLst>
          </a:custGeom>
          <a:solidFill>
            <a:srgbClr val="996633"/>
          </a:solidFill>
          <a:ln w="9525" cap="rnd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9008" y="-1524000"/>
            <a:ext cx="5589992" cy="1107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1400" dirty="0" smtClean="0">
                <a:solidFill>
                  <a:schemeClr val="tx2">
                    <a:lumMod val="50000"/>
                  </a:schemeClr>
                </a:solidFill>
                <a:cs typeface="B Titr" pitchFamily="2" charset="-78"/>
              </a:rPr>
              <a:t>5</a:t>
            </a:r>
            <a:endParaRPr lang="en-US" sz="71400" dirty="0">
              <a:solidFill>
                <a:schemeClr val="tx2">
                  <a:lumMod val="50000"/>
                </a:schemeClr>
              </a:solidFill>
              <a:cs typeface="B Titr" pitchFamily="2" charset="-7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228600"/>
            <a:ext cx="4114800" cy="2362200"/>
          </a:xfrm>
          <a:prstGeom prst="wedgeRoundRectCallout">
            <a:avLst>
              <a:gd name="adj1" fmla="val 65813"/>
              <a:gd name="adj2" fmla="val 44591"/>
              <a:gd name="adj3" fmla="val 16667"/>
            </a:avLst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3916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کارآفرینی به رشد شخصی افراد کمک می‌کند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263</Words>
  <Application>Microsoft Office PowerPoint</Application>
  <PresentationFormat>On-screen Show (4:3)</PresentationFormat>
  <Paragraphs>63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NPSoft.ir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دلیلی که مرا مروج کارآفرینی کرده‌اند</dc:title>
  <dc:creator>mahdi</dc:creator>
  <cp:lastModifiedBy>mahdi</cp:lastModifiedBy>
  <cp:revision>22</cp:revision>
  <dcterms:created xsi:type="dcterms:W3CDTF">2014-12-28T16:08:19Z</dcterms:created>
  <dcterms:modified xsi:type="dcterms:W3CDTF">2015-02-23T21:44:17Z</dcterms:modified>
</cp:coreProperties>
</file>