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8" r:id="rId11"/>
    <p:sldId id="269" r:id="rId12"/>
    <p:sldId id="261" r:id="rId13"/>
    <p:sldId id="270" r:id="rId14"/>
    <p:sldId id="271" r:id="rId15"/>
    <p:sldId id="272" r:id="rId16"/>
    <p:sldId id="263" r:id="rId1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47E5B9-88F6-4E37-8AC9-A227419A08D2}" type="doc">
      <dgm:prSet loTypeId="urn:microsoft.com/office/officeart/2005/8/layout/process1" loCatId="process" qsTypeId="urn:microsoft.com/office/officeart/2005/8/quickstyle/simple1" qsCatId="simple" csTypeId="urn:microsoft.com/office/officeart/2005/8/colors/accent1_2" csCatId="accent1" phldr="1"/>
      <dgm:spPr/>
    </dgm:pt>
    <dgm:pt modelId="{5EEF1B58-7857-4727-9F10-0085A6F8A516}">
      <dgm:prSet phldrT="[Teks]" custT="1"/>
      <dgm:spPr>
        <a:blipFill rotWithShape="0">
          <a:blip xmlns:r="http://schemas.openxmlformats.org/officeDocument/2006/relationships" r:embed="rId1"/>
          <a:srcRect/>
          <a:stretch>
            <a:fillRect l="-20000" r="-20000"/>
          </a:stretch>
        </a:blipFill>
      </dgm:spPr>
      <dgm:t>
        <a:bodyPr/>
        <a:lstStyle/>
        <a:p>
          <a:endParaRPr lang="id-ID" sz="1400" dirty="0">
            <a:solidFill>
              <a:srgbClr val="0070C0"/>
            </a:solidFill>
          </a:endParaRPr>
        </a:p>
      </dgm:t>
    </dgm:pt>
    <dgm:pt modelId="{F012F253-6C9A-4EA7-BAF2-5E0B6B7EC1D6}" type="parTrans" cxnId="{FE092626-2845-4626-AB45-D3673C499712}">
      <dgm:prSet/>
      <dgm:spPr/>
      <dgm:t>
        <a:bodyPr/>
        <a:lstStyle/>
        <a:p>
          <a:endParaRPr lang="id-ID"/>
        </a:p>
      </dgm:t>
    </dgm:pt>
    <dgm:pt modelId="{BF1F09D1-349D-485F-A99A-D8ED39A8B2F1}" type="sibTrans" cxnId="{FE092626-2845-4626-AB45-D3673C499712}">
      <dgm:prSet/>
      <dgm:spPr/>
      <dgm:t>
        <a:bodyPr/>
        <a:lstStyle/>
        <a:p>
          <a:endParaRPr lang="id-ID"/>
        </a:p>
      </dgm:t>
    </dgm:pt>
    <dgm:pt modelId="{F984EFC4-F893-49EE-B6FD-E515EA8A7365}">
      <dgm:prSet phldrT="[Teks]" phldr="1"/>
      <dgm:spPr>
        <a:blipFill rotWithShape="0">
          <a:blip xmlns:r="http://schemas.openxmlformats.org/officeDocument/2006/relationships" r:embed="rId2"/>
          <a:srcRect/>
          <a:stretch>
            <a:fillRect l="-55000" r="-55000"/>
          </a:stretch>
        </a:blipFill>
      </dgm:spPr>
      <dgm:t>
        <a:bodyPr/>
        <a:lstStyle/>
        <a:p>
          <a:endParaRPr lang="id-ID" dirty="0"/>
        </a:p>
      </dgm:t>
    </dgm:pt>
    <dgm:pt modelId="{B20AFC15-48C2-4605-BBA9-80C88435B63B}" type="parTrans" cxnId="{4FF0AF74-38CC-4AE1-862C-FC6445368A29}">
      <dgm:prSet/>
      <dgm:spPr/>
      <dgm:t>
        <a:bodyPr/>
        <a:lstStyle/>
        <a:p>
          <a:endParaRPr lang="id-ID"/>
        </a:p>
      </dgm:t>
    </dgm:pt>
    <dgm:pt modelId="{0515D533-A369-49B5-BC34-28E3F4057388}" type="sibTrans" cxnId="{4FF0AF74-38CC-4AE1-862C-FC6445368A29}">
      <dgm:prSet/>
      <dgm:spPr/>
      <dgm:t>
        <a:bodyPr/>
        <a:lstStyle/>
        <a:p>
          <a:endParaRPr lang="id-ID"/>
        </a:p>
      </dgm:t>
    </dgm:pt>
    <dgm:pt modelId="{866CC69F-FCB7-40DC-A846-0968592DDA46}">
      <dgm:prSet phldrT="[Teks]" phldr="1"/>
      <dgm:spPr>
        <a:blipFill rotWithShape="0">
          <a:blip xmlns:r="http://schemas.openxmlformats.org/officeDocument/2006/relationships" r:embed="rId3"/>
          <a:srcRect/>
          <a:stretch>
            <a:fillRect l="-39000" r="-39000"/>
          </a:stretch>
        </a:blipFill>
      </dgm:spPr>
      <dgm:t>
        <a:bodyPr/>
        <a:lstStyle/>
        <a:p>
          <a:endParaRPr lang="id-ID" dirty="0"/>
        </a:p>
      </dgm:t>
    </dgm:pt>
    <dgm:pt modelId="{F5DB078A-9910-4D6D-9518-A12F3AAF92C0}" type="parTrans" cxnId="{A9B072C0-0DEE-4F48-8255-323E2444ECE5}">
      <dgm:prSet/>
      <dgm:spPr/>
      <dgm:t>
        <a:bodyPr/>
        <a:lstStyle/>
        <a:p>
          <a:endParaRPr lang="id-ID"/>
        </a:p>
      </dgm:t>
    </dgm:pt>
    <dgm:pt modelId="{705C7FB6-3FD3-4CA6-9FAC-CBF310E5C3EC}" type="sibTrans" cxnId="{A9B072C0-0DEE-4F48-8255-323E2444ECE5}">
      <dgm:prSet/>
      <dgm:spPr/>
      <dgm:t>
        <a:bodyPr/>
        <a:lstStyle/>
        <a:p>
          <a:endParaRPr lang="id-ID"/>
        </a:p>
      </dgm:t>
    </dgm:pt>
    <dgm:pt modelId="{FEB99A28-3B14-4240-9AFD-657E5B37D422}" type="pres">
      <dgm:prSet presAssocID="{D047E5B9-88F6-4E37-8AC9-A227419A08D2}" presName="Name0" presStyleCnt="0">
        <dgm:presLayoutVars>
          <dgm:dir/>
          <dgm:resizeHandles val="exact"/>
        </dgm:presLayoutVars>
      </dgm:prSet>
      <dgm:spPr/>
    </dgm:pt>
    <dgm:pt modelId="{47E5AA50-48CD-422A-8EC3-E129F38DA7FA}" type="pres">
      <dgm:prSet presAssocID="{5EEF1B58-7857-4727-9F10-0085A6F8A516}" presName="node" presStyleLbl="node1" presStyleIdx="0" presStyleCnt="3" custScaleX="97678" custScaleY="90313" custLinFactNeighborX="12743" custLinFactNeighborY="-5801">
        <dgm:presLayoutVars>
          <dgm:bulletEnabled val="1"/>
        </dgm:presLayoutVars>
      </dgm:prSet>
      <dgm:spPr/>
    </dgm:pt>
    <dgm:pt modelId="{43C47C04-55F9-454C-8B8A-E576E69A323A}" type="pres">
      <dgm:prSet presAssocID="{BF1F09D1-349D-485F-A99A-D8ED39A8B2F1}" presName="sibTrans" presStyleLbl="sibTrans2D1" presStyleIdx="0" presStyleCnt="2"/>
      <dgm:spPr/>
    </dgm:pt>
    <dgm:pt modelId="{6B5166EF-7868-45A1-A550-B1EEF5888357}" type="pres">
      <dgm:prSet presAssocID="{BF1F09D1-349D-485F-A99A-D8ED39A8B2F1}" presName="connectorText" presStyleLbl="sibTrans2D1" presStyleIdx="0" presStyleCnt="2"/>
      <dgm:spPr/>
    </dgm:pt>
    <dgm:pt modelId="{00D9BDED-9407-491D-BB75-4B3A48BAF51D}" type="pres">
      <dgm:prSet presAssocID="{F984EFC4-F893-49EE-B6FD-E515EA8A7365}" presName="node" presStyleLbl="node1" presStyleIdx="1" presStyleCnt="3">
        <dgm:presLayoutVars>
          <dgm:bulletEnabled val="1"/>
        </dgm:presLayoutVars>
      </dgm:prSet>
      <dgm:spPr/>
    </dgm:pt>
    <dgm:pt modelId="{A900FDE3-7CD6-452F-BB35-20E3612B9C45}" type="pres">
      <dgm:prSet presAssocID="{0515D533-A369-49B5-BC34-28E3F4057388}" presName="sibTrans" presStyleLbl="sibTrans2D1" presStyleIdx="1" presStyleCnt="2"/>
      <dgm:spPr/>
    </dgm:pt>
    <dgm:pt modelId="{883B8943-C7B9-4049-B53D-69A26C61F1A9}" type="pres">
      <dgm:prSet presAssocID="{0515D533-A369-49B5-BC34-28E3F4057388}" presName="connectorText" presStyleLbl="sibTrans2D1" presStyleIdx="1" presStyleCnt="2"/>
      <dgm:spPr/>
    </dgm:pt>
    <dgm:pt modelId="{C603DF53-8FD0-44BA-8A1F-69FFD2238AB0}" type="pres">
      <dgm:prSet presAssocID="{866CC69F-FCB7-40DC-A846-0968592DDA46}" presName="node" presStyleLbl="node1" presStyleIdx="2" presStyleCnt="3">
        <dgm:presLayoutVars>
          <dgm:bulletEnabled val="1"/>
        </dgm:presLayoutVars>
      </dgm:prSet>
      <dgm:spPr/>
    </dgm:pt>
  </dgm:ptLst>
  <dgm:cxnLst>
    <dgm:cxn modelId="{24003901-18C5-43E1-AF3D-6D2D00BB3022}" type="presOf" srcId="{F984EFC4-F893-49EE-B6FD-E515EA8A7365}" destId="{00D9BDED-9407-491D-BB75-4B3A48BAF51D}" srcOrd="0" destOrd="0" presId="urn:microsoft.com/office/officeart/2005/8/layout/process1"/>
    <dgm:cxn modelId="{FE092626-2845-4626-AB45-D3673C499712}" srcId="{D047E5B9-88F6-4E37-8AC9-A227419A08D2}" destId="{5EEF1B58-7857-4727-9F10-0085A6F8A516}" srcOrd="0" destOrd="0" parTransId="{F012F253-6C9A-4EA7-BAF2-5E0B6B7EC1D6}" sibTransId="{BF1F09D1-349D-485F-A99A-D8ED39A8B2F1}"/>
    <dgm:cxn modelId="{F4C0EA2C-D233-4E42-9FB0-3DF6BDE6579B}" type="presOf" srcId="{BF1F09D1-349D-485F-A99A-D8ED39A8B2F1}" destId="{43C47C04-55F9-454C-8B8A-E576E69A323A}" srcOrd="0" destOrd="0" presId="urn:microsoft.com/office/officeart/2005/8/layout/process1"/>
    <dgm:cxn modelId="{D73BAC31-BD1D-4E32-836D-D7BD144FAFFA}" type="presOf" srcId="{866CC69F-FCB7-40DC-A846-0968592DDA46}" destId="{C603DF53-8FD0-44BA-8A1F-69FFD2238AB0}" srcOrd="0" destOrd="0" presId="urn:microsoft.com/office/officeart/2005/8/layout/process1"/>
    <dgm:cxn modelId="{F60FE263-453A-4BB1-B1EA-3AF7563BE4D7}" type="presOf" srcId="{0515D533-A369-49B5-BC34-28E3F4057388}" destId="{883B8943-C7B9-4049-B53D-69A26C61F1A9}" srcOrd="1" destOrd="0" presId="urn:microsoft.com/office/officeart/2005/8/layout/process1"/>
    <dgm:cxn modelId="{4FF0AF74-38CC-4AE1-862C-FC6445368A29}" srcId="{D047E5B9-88F6-4E37-8AC9-A227419A08D2}" destId="{F984EFC4-F893-49EE-B6FD-E515EA8A7365}" srcOrd="1" destOrd="0" parTransId="{B20AFC15-48C2-4605-BBA9-80C88435B63B}" sibTransId="{0515D533-A369-49B5-BC34-28E3F4057388}"/>
    <dgm:cxn modelId="{9D6F918F-C4D6-4255-A89B-096ADC55CB02}" type="presOf" srcId="{0515D533-A369-49B5-BC34-28E3F4057388}" destId="{A900FDE3-7CD6-452F-BB35-20E3612B9C45}" srcOrd="0" destOrd="0" presId="urn:microsoft.com/office/officeart/2005/8/layout/process1"/>
    <dgm:cxn modelId="{1939A891-0D90-4C99-8C8D-B3A28549F322}" type="presOf" srcId="{D047E5B9-88F6-4E37-8AC9-A227419A08D2}" destId="{FEB99A28-3B14-4240-9AFD-657E5B37D422}" srcOrd="0" destOrd="0" presId="urn:microsoft.com/office/officeart/2005/8/layout/process1"/>
    <dgm:cxn modelId="{3E6D4DAA-71BC-4C75-A4CC-9D006BA52F54}" type="presOf" srcId="{5EEF1B58-7857-4727-9F10-0085A6F8A516}" destId="{47E5AA50-48CD-422A-8EC3-E129F38DA7FA}" srcOrd="0" destOrd="0" presId="urn:microsoft.com/office/officeart/2005/8/layout/process1"/>
    <dgm:cxn modelId="{A9B072C0-0DEE-4F48-8255-323E2444ECE5}" srcId="{D047E5B9-88F6-4E37-8AC9-A227419A08D2}" destId="{866CC69F-FCB7-40DC-A846-0968592DDA46}" srcOrd="2" destOrd="0" parTransId="{F5DB078A-9910-4D6D-9518-A12F3AAF92C0}" sibTransId="{705C7FB6-3FD3-4CA6-9FAC-CBF310E5C3EC}"/>
    <dgm:cxn modelId="{5A1551DA-7395-4D8E-930E-D970F70F2326}" type="presOf" srcId="{BF1F09D1-349D-485F-A99A-D8ED39A8B2F1}" destId="{6B5166EF-7868-45A1-A550-B1EEF5888357}" srcOrd="1" destOrd="0" presId="urn:microsoft.com/office/officeart/2005/8/layout/process1"/>
    <dgm:cxn modelId="{E34C6DCF-9F4A-4D89-88A5-4DA86E30F07B}" type="presParOf" srcId="{FEB99A28-3B14-4240-9AFD-657E5B37D422}" destId="{47E5AA50-48CD-422A-8EC3-E129F38DA7FA}" srcOrd="0" destOrd="0" presId="urn:microsoft.com/office/officeart/2005/8/layout/process1"/>
    <dgm:cxn modelId="{4FF9BAF9-4955-48CD-AE90-9EFFBC4144A9}" type="presParOf" srcId="{FEB99A28-3B14-4240-9AFD-657E5B37D422}" destId="{43C47C04-55F9-454C-8B8A-E576E69A323A}" srcOrd="1" destOrd="0" presId="urn:microsoft.com/office/officeart/2005/8/layout/process1"/>
    <dgm:cxn modelId="{9151F666-23F2-4617-9C8F-EAB209DF4850}" type="presParOf" srcId="{43C47C04-55F9-454C-8B8A-E576E69A323A}" destId="{6B5166EF-7868-45A1-A550-B1EEF5888357}" srcOrd="0" destOrd="0" presId="urn:microsoft.com/office/officeart/2005/8/layout/process1"/>
    <dgm:cxn modelId="{EEB51867-B569-4FD8-9524-55E11C29FA7F}" type="presParOf" srcId="{FEB99A28-3B14-4240-9AFD-657E5B37D422}" destId="{00D9BDED-9407-491D-BB75-4B3A48BAF51D}" srcOrd="2" destOrd="0" presId="urn:microsoft.com/office/officeart/2005/8/layout/process1"/>
    <dgm:cxn modelId="{72987309-8249-4DA5-8335-1B99682C5222}" type="presParOf" srcId="{FEB99A28-3B14-4240-9AFD-657E5B37D422}" destId="{A900FDE3-7CD6-452F-BB35-20E3612B9C45}" srcOrd="3" destOrd="0" presId="urn:microsoft.com/office/officeart/2005/8/layout/process1"/>
    <dgm:cxn modelId="{228EFB93-414B-4C88-9373-F94917F241F8}" type="presParOf" srcId="{A900FDE3-7CD6-452F-BB35-20E3612B9C45}" destId="{883B8943-C7B9-4049-B53D-69A26C61F1A9}" srcOrd="0" destOrd="0" presId="urn:microsoft.com/office/officeart/2005/8/layout/process1"/>
    <dgm:cxn modelId="{6367A20C-89E2-41EE-B85C-AD13A0E569C2}" type="presParOf" srcId="{FEB99A28-3B14-4240-9AFD-657E5B37D422}" destId="{C603DF53-8FD0-44BA-8A1F-69FFD2238A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8EA5E9-183E-4F2C-82B9-67E0F048BC4E}"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id-ID"/>
        </a:p>
      </dgm:t>
    </dgm:pt>
    <dgm:pt modelId="{B020154D-5ED5-4FDE-A32C-649C63E5A122}">
      <dgm:prSet phldrT="[Teks]" phldr="1"/>
      <dgm:spPr/>
      <dgm:t>
        <a:bodyPr/>
        <a:lstStyle/>
        <a:p>
          <a:endParaRPr lang="id-ID" dirty="0"/>
        </a:p>
      </dgm:t>
    </dgm:pt>
    <dgm:pt modelId="{CF075D54-E2EE-458D-AD92-A5F2180199E0}" type="parTrans" cxnId="{1C84627A-B15D-4017-9A1A-7DF30A4BCB54}">
      <dgm:prSet/>
      <dgm:spPr/>
      <dgm:t>
        <a:bodyPr/>
        <a:lstStyle/>
        <a:p>
          <a:endParaRPr lang="id-ID"/>
        </a:p>
      </dgm:t>
    </dgm:pt>
    <dgm:pt modelId="{1DE6B319-E96B-43A7-8463-50C7E00A3EB6}" type="sibTrans" cxnId="{1C84627A-B15D-4017-9A1A-7DF30A4BCB54}">
      <dgm:prSet/>
      <dgm:spPr/>
      <dgm:t>
        <a:bodyPr/>
        <a:lstStyle/>
        <a:p>
          <a:endParaRPr lang="id-ID"/>
        </a:p>
      </dgm:t>
    </dgm:pt>
    <dgm:pt modelId="{EEF2ADB1-F228-45F7-909B-F64725601F03}">
      <dgm:prSet phldrT="[Teks]"/>
      <dgm:spPr/>
      <dgm:t>
        <a:bodyPr/>
        <a:lstStyle/>
        <a:p>
          <a:r>
            <a:rPr lang="id-ID" dirty="0" err="1"/>
            <a:t>External</a:t>
          </a:r>
          <a:r>
            <a:rPr lang="id-ID" dirty="0"/>
            <a:t> </a:t>
          </a:r>
          <a:r>
            <a:rPr lang="id-ID" dirty="0" err="1"/>
            <a:t>Request</a:t>
          </a:r>
          <a:endParaRPr lang="id-ID" dirty="0"/>
        </a:p>
      </dgm:t>
    </dgm:pt>
    <dgm:pt modelId="{8F45CEA8-7E6F-4181-8B9E-888A94E291B5}" type="parTrans" cxnId="{6DCE16A6-0DE5-4A33-945B-D1D8E48E2B95}">
      <dgm:prSet/>
      <dgm:spPr/>
      <dgm:t>
        <a:bodyPr/>
        <a:lstStyle/>
        <a:p>
          <a:endParaRPr lang="id-ID"/>
        </a:p>
      </dgm:t>
    </dgm:pt>
    <dgm:pt modelId="{763C0F01-0244-46CE-ACE4-C9F01F697537}" type="sibTrans" cxnId="{6DCE16A6-0DE5-4A33-945B-D1D8E48E2B95}">
      <dgm:prSet/>
      <dgm:spPr/>
      <dgm:t>
        <a:bodyPr/>
        <a:lstStyle/>
        <a:p>
          <a:endParaRPr lang="id-ID"/>
        </a:p>
      </dgm:t>
    </dgm:pt>
    <dgm:pt modelId="{F0A16F57-3149-42AE-8ED2-F20CF8EAB4AD}">
      <dgm:prSet phldrT="[Teks]" custT="1"/>
      <dgm:spPr/>
      <dgm:t>
        <a:bodyPr/>
        <a:lstStyle/>
        <a:p>
          <a:r>
            <a:rPr lang="id-ID" sz="4000" dirty="0" err="1"/>
            <a:t>Sick</a:t>
          </a:r>
          <a:endParaRPr lang="id-ID" sz="4000" dirty="0"/>
        </a:p>
      </dgm:t>
    </dgm:pt>
    <dgm:pt modelId="{74F8E293-1E9B-4A1C-97DF-50AFE538C4D4}" type="parTrans" cxnId="{A5150B90-3499-49B8-A7D6-C1A3310B2FEC}">
      <dgm:prSet/>
      <dgm:spPr/>
      <dgm:t>
        <a:bodyPr/>
        <a:lstStyle/>
        <a:p>
          <a:endParaRPr lang="id-ID"/>
        </a:p>
      </dgm:t>
    </dgm:pt>
    <dgm:pt modelId="{9817CB5C-35FC-4E43-A481-AA64BDCDA289}" type="sibTrans" cxnId="{A5150B90-3499-49B8-A7D6-C1A3310B2FEC}">
      <dgm:prSet/>
      <dgm:spPr/>
      <dgm:t>
        <a:bodyPr/>
        <a:lstStyle/>
        <a:p>
          <a:endParaRPr lang="id-ID"/>
        </a:p>
      </dgm:t>
    </dgm:pt>
    <dgm:pt modelId="{17ED46EE-6405-409B-AEAF-423981BEDF44}">
      <dgm:prSet phldrT="[Teks]" custT="1"/>
      <dgm:spPr/>
      <dgm:t>
        <a:bodyPr/>
        <a:lstStyle/>
        <a:p>
          <a:r>
            <a:rPr lang="id-ID" sz="3200" dirty="0"/>
            <a:t>Eat/</a:t>
          </a:r>
          <a:r>
            <a:rPr lang="id-ID" sz="3200" dirty="0" err="1"/>
            <a:t>Drink</a:t>
          </a:r>
          <a:endParaRPr lang="id-ID" sz="3200" dirty="0"/>
        </a:p>
      </dgm:t>
    </dgm:pt>
    <dgm:pt modelId="{D38974EC-4C7E-47EC-8AFD-E1BDE32AA20F}" type="parTrans" cxnId="{E1573CA8-C365-428C-BFF4-85E7F04A6019}">
      <dgm:prSet/>
      <dgm:spPr/>
      <dgm:t>
        <a:bodyPr/>
        <a:lstStyle/>
        <a:p>
          <a:endParaRPr lang="id-ID"/>
        </a:p>
      </dgm:t>
    </dgm:pt>
    <dgm:pt modelId="{3D2505E6-8005-4DDF-A5DF-24C127B28ECF}" type="sibTrans" cxnId="{E1573CA8-C365-428C-BFF4-85E7F04A6019}">
      <dgm:prSet/>
      <dgm:spPr/>
      <dgm:t>
        <a:bodyPr/>
        <a:lstStyle/>
        <a:p>
          <a:endParaRPr lang="id-ID"/>
        </a:p>
      </dgm:t>
    </dgm:pt>
    <dgm:pt modelId="{DB3F5986-AC9C-4FAE-A40D-D7273DFF252D}">
      <dgm:prSet phldrT="[Teks]" custT="1"/>
      <dgm:spPr/>
      <dgm:t>
        <a:bodyPr/>
        <a:lstStyle/>
        <a:p>
          <a:r>
            <a:rPr lang="id-ID" sz="2400" dirty="0" err="1"/>
            <a:t>Defecation</a:t>
          </a:r>
          <a:r>
            <a:rPr lang="id-ID" sz="2400" dirty="0"/>
            <a:t>/</a:t>
          </a:r>
          <a:r>
            <a:rPr lang="id-ID" sz="2400" dirty="0" err="1"/>
            <a:t>urination</a:t>
          </a:r>
          <a:endParaRPr lang="id-ID" sz="2400" dirty="0"/>
        </a:p>
      </dgm:t>
    </dgm:pt>
    <dgm:pt modelId="{54722641-8781-476C-A79A-B384FB7CE335}" type="sibTrans" cxnId="{D28D2C16-474B-4C43-A29D-15FA29845342}">
      <dgm:prSet/>
      <dgm:spPr/>
      <dgm:t>
        <a:bodyPr/>
        <a:lstStyle/>
        <a:p>
          <a:endParaRPr lang="id-ID"/>
        </a:p>
      </dgm:t>
    </dgm:pt>
    <dgm:pt modelId="{214BEABF-0C42-407D-B0D2-03E36698BE14}" type="parTrans" cxnId="{D28D2C16-474B-4C43-A29D-15FA29845342}">
      <dgm:prSet/>
      <dgm:spPr/>
      <dgm:t>
        <a:bodyPr/>
        <a:lstStyle/>
        <a:p>
          <a:endParaRPr lang="id-ID"/>
        </a:p>
      </dgm:t>
    </dgm:pt>
    <dgm:pt modelId="{106CF518-752D-4686-9D1A-98C82439E15B}">
      <dgm:prSet custScaleX="184493"/>
      <dgm:spPr/>
      <dgm:t>
        <a:bodyPr/>
        <a:lstStyle/>
        <a:p>
          <a:endParaRPr lang="id-ID"/>
        </a:p>
      </dgm:t>
    </dgm:pt>
    <dgm:pt modelId="{7FF6FF4D-BDDE-494A-8649-312AC4D5CDF2}" type="parTrans" cxnId="{83C72B57-CE77-44F2-833E-01FAA649C6DD}">
      <dgm:prSet/>
      <dgm:spPr/>
      <dgm:t>
        <a:bodyPr/>
        <a:lstStyle/>
        <a:p>
          <a:endParaRPr lang="id-ID"/>
        </a:p>
      </dgm:t>
    </dgm:pt>
    <dgm:pt modelId="{4F321D76-0955-4E6E-87D2-FBB6EFDD533B}" type="sibTrans" cxnId="{83C72B57-CE77-44F2-833E-01FAA649C6DD}">
      <dgm:prSet/>
      <dgm:spPr/>
      <dgm:t>
        <a:bodyPr/>
        <a:lstStyle/>
        <a:p>
          <a:endParaRPr lang="id-ID"/>
        </a:p>
      </dgm:t>
    </dgm:pt>
    <dgm:pt modelId="{6DCCA98D-A633-4E49-BBCD-9D64326BBC53}" type="pres">
      <dgm:prSet presAssocID="{E28EA5E9-183E-4F2C-82B9-67E0F048BC4E}" presName="cycle" presStyleCnt="0">
        <dgm:presLayoutVars>
          <dgm:chMax val="1"/>
          <dgm:dir val="rev"/>
          <dgm:animLvl val="ctr"/>
          <dgm:resizeHandles val="exact"/>
        </dgm:presLayoutVars>
      </dgm:prSet>
      <dgm:spPr/>
    </dgm:pt>
    <dgm:pt modelId="{9B9FB92E-86A8-4A5F-B5E3-3911377CC31B}" type="pres">
      <dgm:prSet presAssocID="{B020154D-5ED5-4FDE-A32C-649C63E5A122}" presName="centerShape" presStyleLbl="node0" presStyleIdx="0" presStyleCnt="1"/>
      <dgm:spPr/>
    </dgm:pt>
    <dgm:pt modelId="{4C2AE177-4AED-4F16-AFDC-F71724CA9C02}" type="pres">
      <dgm:prSet presAssocID="{8F45CEA8-7E6F-4181-8B9E-888A94E291B5}" presName="Name9" presStyleLbl="parChTrans1D2" presStyleIdx="0" presStyleCnt="4"/>
      <dgm:spPr/>
    </dgm:pt>
    <dgm:pt modelId="{84B294FA-19D9-4B52-8136-D8A2ECB0D2A9}" type="pres">
      <dgm:prSet presAssocID="{8F45CEA8-7E6F-4181-8B9E-888A94E291B5}" presName="connTx" presStyleLbl="parChTrans1D2" presStyleIdx="0" presStyleCnt="4"/>
      <dgm:spPr/>
    </dgm:pt>
    <dgm:pt modelId="{328CF71B-B7DC-402F-BDA3-82D5F93AA126}" type="pres">
      <dgm:prSet presAssocID="{EEF2ADB1-F228-45F7-909B-F64725601F03}" presName="node" presStyleLbl="node1" presStyleIdx="0" presStyleCnt="4" custScaleX="184493">
        <dgm:presLayoutVars>
          <dgm:bulletEnabled val="1"/>
        </dgm:presLayoutVars>
      </dgm:prSet>
      <dgm:spPr/>
    </dgm:pt>
    <dgm:pt modelId="{39BFB699-CB39-48FF-8A08-3463FECFE489}" type="pres">
      <dgm:prSet presAssocID="{214BEABF-0C42-407D-B0D2-03E36698BE14}" presName="Name9" presStyleLbl="parChTrans1D2" presStyleIdx="1" presStyleCnt="4"/>
      <dgm:spPr/>
    </dgm:pt>
    <dgm:pt modelId="{76C84556-EE83-451A-81E4-8AFCB02D3A03}" type="pres">
      <dgm:prSet presAssocID="{214BEABF-0C42-407D-B0D2-03E36698BE14}" presName="connTx" presStyleLbl="parChTrans1D2" presStyleIdx="1" presStyleCnt="4"/>
      <dgm:spPr/>
    </dgm:pt>
    <dgm:pt modelId="{D97E2706-3384-42EE-AC07-BA4A32723457}" type="pres">
      <dgm:prSet presAssocID="{DB3F5986-AC9C-4FAE-A40D-D7273DFF252D}" presName="node" presStyleLbl="node1" presStyleIdx="1" presStyleCnt="4" custScaleX="174051" custRadScaleRad="153221" custRadScaleInc="0">
        <dgm:presLayoutVars>
          <dgm:bulletEnabled val="1"/>
        </dgm:presLayoutVars>
      </dgm:prSet>
      <dgm:spPr/>
    </dgm:pt>
    <dgm:pt modelId="{FAD81DFB-9D13-4BBA-8863-C1F5FBDE67BB}" type="pres">
      <dgm:prSet presAssocID="{74F8E293-1E9B-4A1C-97DF-50AFE538C4D4}" presName="Name9" presStyleLbl="parChTrans1D2" presStyleIdx="2" presStyleCnt="4"/>
      <dgm:spPr/>
    </dgm:pt>
    <dgm:pt modelId="{57794716-34BF-4B79-8630-7A3483D85168}" type="pres">
      <dgm:prSet presAssocID="{74F8E293-1E9B-4A1C-97DF-50AFE538C4D4}" presName="connTx" presStyleLbl="parChTrans1D2" presStyleIdx="2" presStyleCnt="4"/>
      <dgm:spPr/>
    </dgm:pt>
    <dgm:pt modelId="{A796FB45-521D-4D42-9ED5-609682B0FECC}" type="pres">
      <dgm:prSet presAssocID="{F0A16F57-3149-42AE-8ED2-F20CF8EAB4AD}" presName="node" presStyleLbl="node1" presStyleIdx="2" presStyleCnt="4" custScaleX="186501">
        <dgm:presLayoutVars>
          <dgm:bulletEnabled val="1"/>
        </dgm:presLayoutVars>
      </dgm:prSet>
      <dgm:spPr/>
    </dgm:pt>
    <dgm:pt modelId="{496DB09F-B551-4F36-A2CC-795A68191682}" type="pres">
      <dgm:prSet presAssocID="{D38974EC-4C7E-47EC-8AFD-E1BDE32AA20F}" presName="Name9" presStyleLbl="parChTrans1D2" presStyleIdx="3" presStyleCnt="4"/>
      <dgm:spPr/>
    </dgm:pt>
    <dgm:pt modelId="{DAEDBB32-8F08-438F-8225-28ECD4D063C0}" type="pres">
      <dgm:prSet presAssocID="{D38974EC-4C7E-47EC-8AFD-E1BDE32AA20F}" presName="connTx" presStyleLbl="parChTrans1D2" presStyleIdx="3" presStyleCnt="4"/>
      <dgm:spPr/>
    </dgm:pt>
    <dgm:pt modelId="{58AD65D5-9ACE-43C4-B4DF-8B129D6D8555}" type="pres">
      <dgm:prSet presAssocID="{17ED46EE-6405-409B-AEAF-423981BEDF44}" presName="node" presStyleLbl="node1" presStyleIdx="3" presStyleCnt="4" custScaleX="203952" custRadScaleRad="138575" custRadScaleInc="1417">
        <dgm:presLayoutVars>
          <dgm:bulletEnabled val="1"/>
        </dgm:presLayoutVars>
      </dgm:prSet>
      <dgm:spPr/>
    </dgm:pt>
  </dgm:ptLst>
  <dgm:cxnLst>
    <dgm:cxn modelId="{D28D2C16-474B-4C43-A29D-15FA29845342}" srcId="{B020154D-5ED5-4FDE-A32C-649C63E5A122}" destId="{DB3F5986-AC9C-4FAE-A40D-D7273DFF252D}" srcOrd="1" destOrd="0" parTransId="{214BEABF-0C42-407D-B0D2-03E36698BE14}" sibTransId="{54722641-8781-476C-A79A-B384FB7CE335}"/>
    <dgm:cxn modelId="{87B96A2A-32E8-4A5F-9D8C-4E6D43ACBF50}" type="presOf" srcId="{DB3F5986-AC9C-4FAE-A40D-D7273DFF252D}" destId="{D97E2706-3384-42EE-AC07-BA4A32723457}" srcOrd="0" destOrd="0" presId="urn:microsoft.com/office/officeart/2005/8/layout/radial1"/>
    <dgm:cxn modelId="{C1BAE033-AE36-4FD1-847D-049EA065A86E}" type="presOf" srcId="{8F45CEA8-7E6F-4181-8B9E-888A94E291B5}" destId="{4C2AE177-4AED-4F16-AFDC-F71724CA9C02}" srcOrd="0" destOrd="0" presId="urn:microsoft.com/office/officeart/2005/8/layout/radial1"/>
    <dgm:cxn modelId="{3517CB5C-B54F-4CD6-9411-89951A4DBBEB}" type="presOf" srcId="{214BEABF-0C42-407D-B0D2-03E36698BE14}" destId="{76C84556-EE83-451A-81E4-8AFCB02D3A03}" srcOrd="1" destOrd="0" presId="urn:microsoft.com/office/officeart/2005/8/layout/radial1"/>
    <dgm:cxn modelId="{52941C62-7082-452C-86D5-47267FC4E4B7}" type="presOf" srcId="{EEF2ADB1-F228-45F7-909B-F64725601F03}" destId="{328CF71B-B7DC-402F-BDA3-82D5F93AA126}" srcOrd="0" destOrd="0" presId="urn:microsoft.com/office/officeart/2005/8/layout/radial1"/>
    <dgm:cxn modelId="{A71D9B56-5431-442A-9295-03EF71F91F0A}" type="presOf" srcId="{E28EA5E9-183E-4F2C-82B9-67E0F048BC4E}" destId="{6DCCA98D-A633-4E49-BBCD-9D64326BBC53}" srcOrd="0" destOrd="0" presId="urn:microsoft.com/office/officeart/2005/8/layout/radial1"/>
    <dgm:cxn modelId="{83C72B57-CE77-44F2-833E-01FAA649C6DD}" srcId="{E28EA5E9-183E-4F2C-82B9-67E0F048BC4E}" destId="{106CF518-752D-4686-9D1A-98C82439E15B}" srcOrd="1" destOrd="0" parTransId="{7FF6FF4D-BDDE-494A-8649-312AC4D5CDF2}" sibTransId="{4F321D76-0955-4E6E-87D2-FBB6EFDD533B}"/>
    <dgm:cxn modelId="{49E32478-1DD4-46A1-8F83-C2D107F7DF2E}" type="presOf" srcId="{D38974EC-4C7E-47EC-8AFD-E1BDE32AA20F}" destId="{496DB09F-B551-4F36-A2CC-795A68191682}" srcOrd="0" destOrd="0" presId="urn:microsoft.com/office/officeart/2005/8/layout/radial1"/>
    <dgm:cxn modelId="{1C84627A-B15D-4017-9A1A-7DF30A4BCB54}" srcId="{E28EA5E9-183E-4F2C-82B9-67E0F048BC4E}" destId="{B020154D-5ED5-4FDE-A32C-649C63E5A122}" srcOrd="0" destOrd="0" parTransId="{CF075D54-E2EE-458D-AD92-A5F2180199E0}" sibTransId="{1DE6B319-E96B-43A7-8463-50C7E00A3EB6}"/>
    <dgm:cxn modelId="{3736747B-E4F5-4F0A-A201-FC78BD408E04}" type="presOf" srcId="{8F45CEA8-7E6F-4181-8B9E-888A94E291B5}" destId="{84B294FA-19D9-4B52-8136-D8A2ECB0D2A9}" srcOrd="1" destOrd="0" presId="urn:microsoft.com/office/officeart/2005/8/layout/radial1"/>
    <dgm:cxn modelId="{A5150B90-3499-49B8-A7D6-C1A3310B2FEC}" srcId="{B020154D-5ED5-4FDE-A32C-649C63E5A122}" destId="{F0A16F57-3149-42AE-8ED2-F20CF8EAB4AD}" srcOrd="2" destOrd="0" parTransId="{74F8E293-1E9B-4A1C-97DF-50AFE538C4D4}" sibTransId="{9817CB5C-35FC-4E43-A481-AA64BDCDA289}"/>
    <dgm:cxn modelId="{7F224A91-D46C-4BF7-B733-05377F79DDB2}" type="presOf" srcId="{74F8E293-1E9B-4A1C-97DF-50AFE538C4D4}" destId="{FAD81DFB-9D13-4BBA-8863-C1F5FBDE67BB}" srcOrd="0" destOrd="0" presId="urn:microsoft.com/office/officeart/2005/8/layout/radial1"/>
    <dgm:cxn modelId="{AAA1BC99-0373-4683-BE9F-D583ACD02E8F}" type="presOf" srcId="{17ED46EE-6405-409B-AEAF-423981BEDF44}" destId="{58AD65D5-9ACE-43C4-B4DF-8B129D6D8555}" srcOrd="0" destOrd="0" presId="urn:microsoft.com/office/officeart/2005/8/layout/radial1"/>
    <dgm:cxn modelId="{7DBB549C-D722-4B9B-A093-2AAFFAAD924E}" type="presOf" srcId="{74F8E293-1E9B-4A1C-97DF-50AFE538C4D4}" destId="{57794716-34BF-4B79-8630-7A3483D85168}" srcOrd="1" destOrd="0" presId="urn:microsoft.com/office/officeart/2005/8/layout/radial1"/>
    <dgm:cxn modelId="{6DCE16A6-0DE5-4A33-945B-D1D8E48E2B95}" srcId="{B020154D-5ED5-4FDE-A32C-649C63E5A122}" destId="{EEF2ADB1-F228-45F7-909B-F64725601F03}" srcOrd="0" destOrd="0" parTransId="{8F45CEA8-7E6F-4181-8B9E-888A94E291B5}" sibTransId="{763C0F01-0244-46CE-ACE4-C9F01F697537}"/>
    <dgm:cxn modelId="{E1573CA8-C365-428C-BFF4-85E7F04A6019}" srcId="{B020154D-5ED5-4FDE-A32C-649C63E5A122}" destId="{17ED46EE-6405-409B-AEAF-423981BEDF44}" srcOrd="3" destOrd="0" parTransId="{D38974EC-4C7E-47EC-8AFD-E1BDE32AA20F}" sibTransId="{3D2505E6-8005-4DDF-A5DF-24C127B28ECF}"/>
    <dgm:cxn modelId="{F7173AB0-6B69-4E8E-B65F-6B000C3A1320}" type="presOf" srcId="{214BEABF-0C42-407D-B0D2-03E36698BE14}" destId="{39BFB699-CB39-48FF-8A08-3463FECFE489}" srcOrd="0" destOrd="0" presId="urn:microsoft.com/office/officeart/2005/8/layout/radial1"/>
    <dgm:cxn modelId="{A4FFA8B4-F677-4864-8A69-8D3502F203F5}" type="presOf" srcId="{F0A16F57-3149-42AE-8ED2-F20CF8EAB4AD}" destId="{A796FB45-521D-4D42-9ED5-609682B0FECC}" srcOrd="0" destOrd="0" presId="urn:microsoft.com/office/officeart/2005/8/layout/radial1"/>
    <dgm:cxn modelId="{6F2AEBE2-0F1E-401E-A310-7D5CDE06FCCC}" type="presOf" srcId="{B020154D-5ED5-4FDE-A32C-649C63E5A122}" destId="{9B9FB92E-86A8-4A5F-B5E3-3911377CC31B}" srcOrd="0" destOrd="0" presId="urn:microsoft.com/office/officeart/2005/8/layout/radial1"/>
    <dgm:cxn modelId="{7718DCFA-9F52-4D16-ADCA-824520F68C66}" type="presOf" srcId="{D38974EC-4C7E-47EC-8AFD-E1BDE32AA20F}" destId="{DAEDBB32-8F08-438F-8225-28ECD4D063C0}" srcOrd="1" destOrd="0" presId="urn:microsoft.com/office/officeart/2005/8/layout/radial1"/>
    <dgm:cxn modelId="{B3C58885-4ABF-4F0F-AEB9-517DE7C4E7FB}" type="presParOf" srcId="{6DCCA98D-A633-4E49-BBCD-9D64326BBC53}" destId="{9B9FB92E-86A8-4A5F-B5E3-3911377CC31B}" srcOrd="0" destOrd="0" presId="urn:microsoft.com/office/officeart/2005/8/layout/radial1"/>
    <dgm:cxn modelId="{DA9D7F9C-9948-4AEE-BFEA-2662146AFBEE}" type="presParOf" srcId="{6DCCA98D-A633-4E49-BBCD-9D64326BBC53}" destId="{4C2AE177-4AED-4F16-AFDC-F71724CA9C02}" srcOrd="1" destOrd="0" presId="urn:microsoft.com/office/officeart/2005/8/layout/radial1"/>
    <dgm:cxn modelId="{86712773-96F9-4F44-897D-BD1308622608}" type="presParOf" srcId="{4C2AE177-4AED-4F16-AFDC-F71724CA9C02}" destId="{84B294FA-19D9-4B52-8136-D8A2ECB0D2A9}" srcOrd="0" destOrd="0" presId="urn:microsoft.com/office/officeart/2005/8/layout/radial1"/>
    <dgm:cxn modelId="{2D6F9286-884E-4193-ADA8-DB7E9AFAE7E4}" type="presParOf" srcId="{6DCCA98D-A633-4E49-BBCD-9D64326BBC53}" destId="{328CF71B-B7DC-402F-BDA3-82D5F93AA126}" srcOrd="2" destOrd="0" presId="urn:microsoft.com/office/officeart/2005/8/layout/radial1"/>
    <dgm:cxn modelId="{E55ADD6A-1C0F-480F-A308-7E3D0DAA8D08}" type="presParOf" srcId="{6DCCA98D-A633-4E49-BBCD-9D64326BBC53}" destId="{39BFB699-CB39-48FF-8A08-3463FECFE489}" srcOrd="3" destOrd="0" presId="urn:microsoft.com/office/officeart/2005/8/layout/radial1"/>
    <dgm:cxn modelId="{2CB58C6D-2575-49C0-ACCA-F2C0743E1AAE}" type="presParOf" srcId="{39BFB699-CB39-48FF-8A08-3463FECFE489}" destId="{76C84556-EE83-451A-81E4-8AFCB02D3A03}" srcOrd="0" destOrd="0" presId="urn:microsoft.com/office/officeart/2005/8/layout/radial1"/>
    <dgm:cxn modelId="{EB4E8075-CB8E-49CE-AC72-DC935707E6EB}" type="presParOf" srcId="{6DCCA98D-A633-4E49-BBCD-9D64326BBC53}" destId="{D97E2706-3384-42EE-AC07-BA4A32723457}" srcOrd="4" destOrd="0" presId="urn:microsoft.com/office/officeart/2005/8/layout/radial1"/>
    <dgm:cxn modelId="{97E0C4DB-8C5B-4980-8D42-BF13F63C3362}" type="presParOf" srcId="{6DCCA98D-A633-4E49-BBCD-9D64326BBC53}" destId="{FAD81DFB-9D13-4BBA-8863-C1F5FBDE67BB}" srcOrd="5" destOrd="0" presId="urn:microsoft.com/office/officeart/2005/8/layout/radial1"/>
    <dgm:cxn modelId="{FC166B35-6654-4C16-8190-B52C3F7BDC7A}" type="presParOf" srcId="{FAD81DFB-9D13-4BBA-8863-C1F5FBDE67BB}" destId="{57794716-34BF-4B79-8630-7A3483D85168}" srcOrd="0" destOrd="0" presId="urn:microsoft.com/office/officeart/2005/8/layout/radial1"/>
    <dgm:cxn modelId="{D1E12F3A-5C17-4CAB-8D4F-E142301B1C56}" type="presParOf" srcId="{6DCCA98D-A633-4E49-BBCD-9D64326BBC53}" destId="{A796FB45-521D-4D42-9ED5-609682B0FECC}" srcOrd="6" destOrd="0" presId="urn:microsoft.com/office/officeart/2005/8/layout/radial1"/>
    <dgm:cxn modelId="{1FCB0410-62ED-46C1-ABA7-2C248E5ED89F}" type="presParOf" srcId="{6DCCA98D-A633-4E49-BBCD-9D64326BBC53}" destId="{496DB09F-B551-4F36-A2CC-795A68191682}" srcOrd="7" destOrd="0" presId="urn:microsoft.com/office/officeart/2005/8/layout/radial1"/>
    <dgm:cxn modelId="{2DD056F0-FDF8-470D-8ADA-DC791C5FE2C0}" type="presParOf" srcId="{496DB09F-B551-4F36-A2CC-795A68191682}" destId="{DAEDBB32-8F08-438F-8225-28ECD4D063C0}" srcOrd="0" destOrd="0" presId="urn:microsoft.com/office/officeart/2005/8/layout/radial1"/>
    <dgm:cxn modelId="{93084441-7C10-4C58-BF9C-814A4B32E488}" type="presParOf" srcId="{6DCCA98D-A633-4E49-BBCD-9D64326BBC53}" destId="{58AD65D5-9ACE-43C4-B4DF-8B129D6D8555}"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5AA50-48CD-422A-8EC3-E129F38DA7FA}">
      <dsp:nvSpPr>
        <dsp:cNvPr id="0" name=""/>
        <dsp:cNvSpPr/>
      </dsp:nvSpPr>
      <dsp:spPr>
        <a:xfrm>
          <a:off x="144381" y="1324799"/>
          <a:ext cx="2718317" cy="1508012"/>
        </a:xfrm>
        <a:prstGeom prst="roundRect">
          <a:avLst>
            <a:gd name="adj" fmla="val 10000"/>
          </a:avLst>
        </a:prstGeom>
        <a:blipFill rotWithShape="0">
          <a:blip xmlns:r="http://schemas.openxmlformats.org/officeDocument/2006/relationships" r:embed="rId1"/>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id-ID" sz="1400" kern="1200" dirty="0">
            <a:solidFill>
              <a:srgbClr val="0070C0"/>
            </a:solidFill>
          </a:endParaRPr>
        </a:p>
      </dsp:txBody>
      <dsp:txXfrm>
        <a:off x="188549" y="1368967"/>
        <a:ext cx="2629981" cy="1419676"/>
      </dsp:txXfrm>
    </dsp:sp>
    <dsp:sp modelId="{43C47C04-55F9-454C-8B8A-E576E69A323A}">
      <dsp:nvSpPr>
        <dsp:cNvPr id="0" name=""/>
        <dsp:cNvSpPr/>
      </dsp:nvSpPr>
      <dsp:spPr>
        <a:xfrm rot="89446">
          <a:off x="3105442" y="1782112"/>
          <a:ext cx="514975" cy="690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id-ID" sz="2900" kern="1200"/>
        </a:p>
      </dsp:txBody>
      <dsp:txXfrm>
        <a:off x="3105468" y="1918136"/>
        <a:ext cx="360483" cy="414100"/>
      </dsp:txXfrm>
    </dsp:sp>
    <dsp:sp modelId="{00D9BDED-9407-491D-BB75-4B3A48BAF51D}">
      <dsp:nvSpPr>
        <dsp:cNvPr id="0" name=""/>
        <dsp:cNvSpPr/>
      </dsp:nvSpPr>
      <dsp:spPr>
        <a:xfrm>
          <a:off x="3834021" y="1340787"/>
          <a:ext cx="2782937" cy="1669762"/>
        </a:xfrm>
        <a:prstGeom prst="roundRect">
          <a:avLst>
            <a:gd name="adj" fmla="val 10000"/>
          </a:avLst>
        </a:prstGeom>
        <a:blipFill rotWithShape="0">
          <a:blip xmlns:r="http://schemas.openxmlformats.org/officeDocument/2006/relationships" r:embed="rId2"/>
          <a:srcRect/>
          <a:stretch>
            <a:fillRect l="-55000" r="-5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id-ID" sz="6500" kern="1200" dirty="0"/>
        </a:p>
      </dsp:txBody>
      <dsp:txXfrm>
        <a:off x="3882927" y="1389693"/>
        <a:ext cx="2685125" cy="1571950"/>
      </dsp:txXfrm>
    </dsp:sp>
    <dsp:sp modelId="{A900FDE3-7CD6-452F-BB35-20E3612B9C45}">
      <dsp:nvSpPr>
        <dsp:cNvPr id="0" name=""/>
        <dsp:cNvSpPr/>
      </dsp:nvSpPr>
      <dsp:spPr>
        <a:xfrm>
          <a:off x="6895252" y="1830584"/>
          <a:ext cx="589982" cy="690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id-ID" sz="2900" kern="1200"/>
        </a:p>
      </dsp:txBody>
      <dsp:txXfrm>
        <a:off x="6895252" y="1968618"/>
        <a:ext cx="412987" cy="414100"/>
      </dsp:txXfrm>
    </dsp:sp>
    <dsp:sp modelId="{C603DF53-8FD0-44BA-8A1F-69FFD2238AB0}">
      <dsp:nvSpPr>
        <dsp:cNvPr id="0" name=""/>
        <dsp:cNvSpPr/>
      </dsp:nvSpPr>
      <dsp:spPr>
        <a:xfrm>
          <a:off x="7730133" y="1340787"/>
          <a:ext cx="2782937" cy="1669762"/>
        </a:xfrm>
        <a:prstGeom prst="roundRect">
          <a:avLst>
            <a:gd name="adj" fmla="val 10000"/>
          </a:avLst>
        </a:prstGeom>
        <a:blipFill rotWithShape="0">
          <a:blip xmlns:r="http://schemas.openxmlformats.org/officeDocument/2006/relationships" r:embed="rId3"/>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id-ID" sz="6500" kern="1200"/>
        </a:p>
      </dsp:txBody>
      <dsp:txXfrm>
        <a:off x="7779039" y="1389693"/>
        <a:ext cx="2685125" cy="1571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92E-86A8-4A5F-B5E3-3911377CC31B}">
      <dsp:nvSpPr>
        <dsp:cNvPr id="0" name=""/>
        <dsp:cNvSpPr/>
      </dsp:nvSpPr>
      <dsp:spPr>
        <a:xfrm>
          <a:off x="4568975" y="1576433"/>
          <a:ext cx="1198470" cy="11984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endParaRPr lang="id-ID" sz="2700" kern="1200" dirty="0"/>
        </a:p>
      </dsp:txBody>
      <dsp:txXfrm>
        <a:off x="4744487" y="1751945"/>
        <a:ext cx="847446" cy="847446"/>
      </dsp:txXfrm>
    </dsp:sp>
    <dsp:sp modelId="{4C2AE177-4AED-4F16-AFDC-F71724CA9C02}">
      <dsp:nvSpPr>
        <dsp:cNvPr id="0" name=""/>
        <dsp:cNvSpPr/>
      </dsp:nvSpPr>
      <dsp:spPr>
        <a:xfrm rot="16200000">
          <a:off x="4987516" y="1385481"/>
          <a:ext cx="361389" cy="20514"/>
        </a:xfrm>
        <a:custGeom>
          <a:avLst/>
          <a:gdLst/>
          <a:ahLst/>
          <a:cxnLst/>
          <a:rect l="0" t="0" r="0" b="0"/>
          <a:pathLst>
            <a:path>
              <a:moveTo>
                <a:pt x="0" y="10257"/>
              </a:moveTo>
              <a:lnTo>
                <a:pt x="361389" y="102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5159176" y="1386703"/>
        <a:ext cx="18069" cy="18069"/>
      </dsp:txXfrm>
    </dsp:sp>
    <dsp:sp modelId="{328CF71B-B7DC-402F-BDA3-82D5F93AA126}">
      <dsp:nvSpPr>
        <dsp:cNvPr id="0" name=""/>
        <dsp:cNvSpPr/>
      </dsp:nvSpPr>
      <dsp:spPr>
        <a:xfrm>
          <a:off x="4062663" y="16572"/>
          <a:ext cx="2211094" cy="11984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id-ID" sz="2800" kern="1200" dirty="0" err="1"/>
            <a:t>External</a:t>
          </a:r>
          <a:r>
            <a:rPr lang="id-ID" sz="2800" kern="1200" dirty="0"/>
            <a:t> </a:t>
          </a:r>
          <a:r>
            <a:rPr lang="id-ID" sz="2800" kern="1200" dirty="0" err="1"/>
            <a:t>Request</a:t>
          </a:r>
          <a:endParaRPr lang="id-ID" sz="2800" kern="1200" dirty="0"/>
        </a:p>
      </dsp:txBody>
      <dsp:txXfrm>
        <a:off x="4386470" y="192084"/>
        <a:ext cx="1563480" cy="847446"/>
      </dsp:txXfrm>
    </dsp:sp>
    <dsp:sp modelId="{39BFB699-CB39-48FF-8A08-3463FECFE489}">
      <dsp:nvSpPr>
        <dsp:cNvPr id="0" name=""/>
        <dsp:cNvSpPr/>
      </dsp:nvSpPr>
      <dsp:spPr>
        <a:xfrm rot="10800000">
          <a:off x="3821152" y="2165411"/>
          <a:ext cx="747823" cy="20514"/>
        </a:xfrm>
        <a:custGeom>
          <a:avLst/>
          <a:gdLst/>
          <a:ahLst/>
          <a:cxnLst/>
          <a:rect l="0" t="0" r="0" b="0"/>
          <a:pathLst>
            <a:path>
              <a:moveTo>
                <a:pt x="0" y="10257"/>
              </a:moveTo>
              <a:lnTo>
                <a:pt x="747823" y="102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rot="10800000">
        <a:off x="4176368" y="2156973"/>
        <a:ext cx="37391" cy="37391"/>
      </dsp:txXfrm>
    </dsp:sp>
    <dsp:sp modelId="{D97E2706-3384-42EE-AC07-BA4A32723457}">
      <dsp:nvSpPr>
        <dsp:cNvPr id="0" name=""/>
        <dsp:cNvSpPr/>
      </dsp:nvSpPr>
      <dsp:spPr>
        <a:xfrm>
          <a:off x="1735201" y="1576433"/>
          <a:ext cx="2085950" cy="11984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id-ID" sz="2400" kern="1200" dirty="0" err="1"/>
            <a:t>Defecation</a:t>
          </a:r>
          <a:r>
            <a:rPr lang="id-ID" sz="2400" kern="1200" dirty="0"/>
            <a:t>/</a:t>
          </a:r>
          <a:r>
            <a:rPr lang="id-ID" sz="2400" kern="1200" dirty="0" err="1"/>
            <a:t>urination</a:t>
          </a:r>
          <a:endParaRPr lang="id-ID" sz="2400" kern="1200" dirty="0"/>
        </a:p>
      </dsp:txBody>
      <dsp:txXfrm>
        <a:off x="2040681" y="1751945"/>
        <a:ext cx="1474990" cy="847446"/>
      </dsp:txXfrm>
    </dsp:sp>
    <dsp:sp modelId="{FAD81DFB-9D13-4BBA-8863-C1F5FBDE67BB}">
      <dsp:nvSpPr>
        <dsp:cNvPr id="0" name=""/>
        <dsp:cNvSpPr/>
      </dsp:nvSpPr>
      <dsp:spPr>
        <a:xfrm rot="5400000">
          <a:off x="4987516" y="2945342"/>
          <a:ext cx="361389" cy="20514"/>
        </a:xfrm>
        <a:custGeom>
          <a:avLst/>
          <a:gdLst/>
          <a:ahLst/>
          <a:cxnLst/>
          <a:rect l="0" t="0" r="0" b="0"/>
          <a:pathLst>
            <a:path>
              <a:moveTo>
                <a:pt x="0" y="10257"/>
              </a:moveTo>
              <a:lnTo>
                <a:pt x="361389" y="102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5159176" y="2946564"/>
        <a:ext cx="18069" cy="18069"/>
      </dsp:txXfrm>
    </dsp:sp>
    <dsp:sp modelId="{A796FB45-521D-4D42-9ED5-609682B0FECC}">
      <dsp:nvSpPr>
        <dsp:cNvPr id="0" name=""/>
        <dsp:cNvSpPr/>
      </dsp:nvSpPr>
      <dsp:spPr>
        <a:xfrm>
          <a:off x="4050631" y="3136294"/>
          <a:ext cx="2235160" cy="11984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id-ID" sz="4000" kern="1200" dirty="0" err="1"/>
            <a:t>Sick</a:t>
          </a:r>
          <a:endParaRPr lang="id-ID" sz="4000" kern="1200" dirty="0"/>
        </a:p>
      </dsp:txBody>
      <dsp:txXfrm>
        <a:off x="4377963" y="3311806"/>
        <a:ext cx="1580496" cy="847446"/>
      </dsp:txXfrm>
    </dsp:sp>
    <dsp:sp modelId="{496DB09F-B551-4F36-A2CC-795A68191682}">
      <dsp:nvSpPr>
        <dsp:cNvPr id="0" name=""/>
        <dsp:cNvSpPr/>
      </dsp:nvSpPr>
      <dsp:spPr>
        <a:xfrm rot="38259">
          <a:off x="5767399" y="2173974"/>
          <a:ext cx="340428" cy="20514"/>
        </a:xfrm>
        <a:custGeom>
          <a:avLst/>
          <a:gdLst/>
          <a:ahLst/>
          <a:cxnLst/>
          <a:rect l="0" t="0" r="0" b="0"/>
          <a:pathLst>
            <a:path>
              <a:moveTo>
                <a:pt x="0" y="10257"/>
              </a:moveTo>
              <a:lnTo>
                <a:pt x="340428" y="102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5929102" y="2175721"/>
        <a:ext cx="17021" cy="17021"/>
      </dsp:txXfrm>
    </dsp:sp>
    <dsp:sp modelId="{58AD65D5-9ACE-43C4-B4DF-8B129D6D8555}">
      <dsp:nvSpPr>
        <dsp:cNvPr id="0" name=""/>
        <dsp:cNvSpPr/>
      </dsp:nvSpPr>
      <dsp:spPr>
        <a:xfrm>
          <a:off x="6107501" y="1600489"/>
          <a:ext cx="2444305" cy="119847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id-ID" sz="3200" kern="1200" dirty="0"/>
            <a:t>Eat/</a:t>
          </a:r>
          <a:r>
            <a:rPr lang="id-ID" sz="3200" kern="1200" dirty="0" err="1"/>
            <a:t>Drink</a:t>
          </a:r>
          <a:endParaRPr lang="id-ID" sz="3200" kern="1200" dirty="0"/>
        </a:p>
      </dsp:txBody>
      <dsp:txXfrm>
        <a:off x="6465461" y="1776001"/>
        <a:ext cx="1728385" cy="8474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B3C8891-9B64-4226-91A4-F10310A2301C}"/>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51FE3B71-68BC-4556-977C-9A780BB72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04FAEBB5-D23A-4096-8C9F-79245938D687}"/>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5" name="Tampungan Kaki 4">
            <a:extLst>
              <a:ext uri="{FF2B5EF4-FFF2-40B4-BE49-F238E27FC236}">
                <a16:creationId xmlns:a16="http://schemas.microsoft.com/office/drawing/2014/main" id="{CCD3614D-984D-4B43-8F2B-CD0A1CA01636}"/>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505C021-8191-477E-8CA3-4B523565CFEB}"/>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37823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36051FE-70CF-4305-B371-161ADC9C941E}"/>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2156ACC3-8FD2-4304-9401-99CD564B4E97}"/>
              </a:ext>
            </a:extLst>
          </p:cNvPr>
          <p:cNvSpPr>
            <a:spLocks noGrp="1"/>
          </p:cNvSpPr>
          <p:nvPr>
            <p:ph type="body" orient="vert" idx="1"/>
          </p:nvPr>
        </p:nvSpPr>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533F24A8-7F92-4F9C-8DA2-6779D6EB2BD4}"/>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5" name="Tampungan Kaki 4">
            <a:extLst>
              <a:ext uri="{FF2B5EF4-FFF2-40B4-BE49-F238E27FC236}">
                <a16:creationId xmlns:a16="http://schemas.microsoft.com/office/drawing/2014/main" id="{1F8B3AB1-26E4-407B-8EBD-A2CC38988A3E}"/>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83713CC3-A207-4948-BF7B-1EEEA9B8239D}"/>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425569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85723D66-901D-40D4-A1E2-66635AE18052}"/>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5012C755-5212-42B5-AD4A-E4E77DCD6031}"/>
              </a:ext>
            </a:extLst>
          </p:cNvPr>
          <p:cNvSpPr>
            <a:spLocks noGrp="1"/>
          </p:cNvSpPr>
          <p:nvPr>
            <p:ph type="body" orient="vert" idx="1"/>
          </p:nvPr>
        </p:nvSpPr>
        <p:spPr>
          <a:xfrm>
            <a:off x="838200" y="365125"/>
            <a:ext cx="7734300" cy="5811838"/>
          </a:xfrm>
        </p:spPr>
        <p:txBody>
          <a:bodyPr vert="eaVert"/>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DFBF5A47-4F68-4B79-B235-3472801FC222}"/>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5" name="Tampungan Kaki 4">
            <a:extLst>
              <a:ext uri="{FF2B5EF4-FFF2-40B4-BE49-F238E27FC236}">
                <a16:creationId xmlns:a16="http://schemas.microsoft.com/office/drawing/2014/main" id="{70329977-85FF-46C4-BAAB-555375EA087F}"/>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F49E0D51-2714-4375-B735-E7898A81EC20}"/>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229532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7D88A7B-F112-4E98-8BAE-A4FB8DB071D9}"/>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A70794BA-D653-45B8-B225-8B13AB882427}"/>
              </a:ext>
            </a:extLst>
          </p:cNvPr>
          <p:cNvSpPr>
            <a:spLocks noGrp="1"/>
          </p:cNvSpPr>
          <p:nvPr>
            <p:ph idx="1"/>
          </p:nvPr>
        </p:nvSpPr>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7D9D9D7-7F65-4822-8A7C-84D2EED7FBBD}"/>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5" name="Tampungan Kaki 4">
            <a:extLst>
              <a:ext uri="{FF2B5EF4-FFF2-40B4-BE49-F238E27FC236}">
                <a16:creationId xmlns:a16="http://schemas.microsoft.com/office/drawing/2014/main" id="{6A1B096B-E1A1-4425-B858-681CCC026CEC}"/>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D3543715-E567-4DD8-BF8D-AF15E5806B07}"/>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345921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167F5CE-EFD3-47BA-A778-B8A74D4C297B}"/>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51DA7DDF-D57E-4EDA-852A-B008C924F6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Edit gaya teks Master</a:t>
            </a:r>
          </a:p>
        </p:txBody>
      </p:sp>
      <p:sp>
        <p:nvSpPr>
          <p:cNvPr id="4" name="Tampungan Tanggal 3">
            <a:extLst>
              <a:ext uri="{FF2B5EF4-FFF2-40B4-BE49-F238E27FC236}">
                <a16:creationId xmlns:a16="http://schemas.microsoft.com/office/drawing/2014/main" id="{C98E9BF1-0CDF-47FA-B786-0430B1840CAB}"/>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5" name="Tampungan Kaki 4">
            <a:extLst>
              <a:ext uri="{FF2B5EF4-FFF2-40B4-BE49-F238E27FC236}">
                <a16:creationId xmlns:a16="http://schemas.microsoft.com/office/drawing/2014/main" id="{F3152EAE-2EAC-4121-B1FB-6283F80B2DC4}"/>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8A197D17-8DBF-426F-8C15-797D2B955BAD}"/>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19622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3BABFB4-3AF4-4199-BCCB-AAD7B4121AE5}"/>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EA93A328-8F41-4274-AC22-CBAA0A6D2778}"/>
              </a:ext>
            </a:extLst>
          </p:cNvPr>
          <p:cNvSpPr>
            <a:spLocks noGrp="1"/>
          </p:cNvSpPr>
          <p:nvPr>
            <p:ph sz="half" idx="1"/>
          </p:nvPr>
        </p:nvSpPr>
        <p:spPr>
          <a:xfrm>
            <a:off x="838200" y="1825625"/>
            <a:ext cx="5181600" cy="435133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6A1FE54A-5324-4F45-806D-18BEE30EFF1A}"/>
              </a:ext>
            </a:extLst>
          </p:cNvPr>
          <p:cNvSpPr>
            <a:spLocks noGrp="1"/>
          </p:cNvSpPr>
          <p:nvPr>
            <p:ph sz="half" idx="2"/>
          </p:nvPr>
        </p:nvSpPr>
        <p:spPr>
          <a:xfrm>
            <a:off x="6172200" y="1825625"/>
            <a:ext cx="5181600" cy="435133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D636A915-F34C-4D82-9F49-8B017776BC9F}"/>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6" name="Tampungan Kaki 5">
            <a:extLst>
              <a:ext uri="{FF2B5EF4-FFF2-40B4-BE49-F238E27FC236}">
                <a16:creationId xmlns:a16="http://schemas.microsoft.com/office/drawing/2014/main" id="{3A65F1CB-28F0-4F74-85F6-A1A51A193C70}"/>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F7687F84-8E52-4BAB-9FF5-3B9394EA89A3}"/>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339793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7037589-9FE1-4E85-AE4B-7F07CDBB6EDC}"/>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F8660548-B1C0-4B1B-881D-8869AB2817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4" name="Tampungan Konten 3">
            <a:extLst>
              <a:ext uri="{FF2B5EF4-FFF2-40B4-BE49-F238E27FC236}">
                <a16:creationId xmlns:a16="http://schemas.microsoft.com/office/drawing/2014/main" id="{52E112B2-2610-4C05-95EE-D1865E53CE1B}"/>
              </a:ext>
            </a:extLst>
          </p:cNvPr>
          <p:cNvSpPr>
            <a:spLocks noGrp="1"/>
          </p:cNvSpPr>
          <p:nvPr>
            <p:ph sz="half" idx="2"/>
          </p:nvPr>
        </p:nvSpPr>
        <p:spPr>
          <a:xfrm>
            <a:off x="839788" y="2505075"/>
            <a:ext cx="5157787"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6C841373-4C5D-40A7-9D69-24F855EBC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Edit gaya teks Master</a:t>
            </a:r>
          </a:p>
        </p:txBody>
      </p:sp>
      <p:sp>
        <p:nvSpPr>
          <p:cNvPr id="6" name="Tampungan Konten 5">
            <a:extLst>
              <a:ext uri="{FF2B5EF4-FFF2-40B4-BE49-F238E27FC236}">
                <a16:creationId xmlns:a16="http://schemas.microsoft.com/office/drawing/2014/main" id="{D64C2706-0CC5-47B6-A488-E0F55DB03C79}"/>
              </a:ext>
            </a:extLst>
          </p:cNvPr>
          <p:cNvSpPr>
            <a:spLocks noGrp="1"/>
          </p:cNvSpPr>
          <p:nvPr>
            <p:ph sz="quarter" idx="4"/>
          </p:nvPr>
        </p:nvSpPr>
        <p:spPr>
          <a:xfrm>
            <a:off x="6172200" y="2505075"/>
            <a:ext cx="5183188" cy="3684588"/>
          </a:xfrm>
        </p:spPr>
        <p:txBody>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059774D4-69FA-4B9C-B99E-4AD069B6578F}"/>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8" name="Tampungan Kaki 7">
            <a:extLst>
              <a:ext uri="{FF2B5EF4-FFF2-40B4-BE49-F238E27FC236}">
                <a16:creationId xmlns:a16="http://schemas.microsoft.com/office/drawing/2014/main" id="{1BBDC0EC-FE89-4819-A0E8-BC10DD07FCBD}"/>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9B772BD7-DD3C-4A12-9F36-1C48B181CC52}"/>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10831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5FC437-D976-47C5-89F4-AEB598ECA18E}"/>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EDFA7060-659E-495F-BF35-BB83ACBADAB5}"/>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4" name="Tampungan Kaki 3">
            <a:extLst>
              <a:ext uri="{FF2B5EF4-FFF2-40B4-BE49-F238E27FC236}">
                <a16:creationId xmlns:a16="http://schemas.microsoft.com/office/drawing/2014/main" id="{559CC6FE-5E0B-4DF2-9D4C-776C3D23F75E}"/>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F7D78723-164F-49A9-BB30-06B3366657F4}"/>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1865747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E31F2325-4575-4EC6-A694-CF3B6FACCC00}"/>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3" name="Tampungan Kaki 2">
            <a:extLst>
              <a:ext uri="{FF2B5EF4-FFF2-40B4-BE49-F238E27FC236}">
                <a16:creationId xmlns:a16="http://schemas.microsoft.com/office/drawing/2014/main" id="{86DC5DE0-0813-45C6-9C88-8E23BAC70525}"/>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F2D32A33-7C8B-4C72-8B1A-9B91805FC41E}"/>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345459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F6BF290-44F9-42A7-94FC-F06255B50CD8}"/>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F08DA74E-6E1B-4A36-A56F-EF19A6963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6A916F00-B316-4E86-AB51-E8DDBBA39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Tampungan Tanggal 4">
            <a:extLst>
              <a:ext uri="{FF2B5EF4-FFF2-40B4-BE49-F238E27FC236}">
                <a16:creationId xmlns:a16="http://schemas.microsoft.com/office/drawing/2014/main" id="{6CBEBE38-623D-4E78-9004-BE2D0845C8C8}"/>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6" name="Tampungan Kaki 5">
            <a:extLst>
              <a:ext uri="{FF2B5EF4-FFF2-40B4-BE49-F238E27FC236}">
                <a16:creationId xmlns:a16="http://schemas.microsoft.com/office/drawing/2014/main" id="{7F84E244-188B-4738-BB81-7F5EC81AE3BC}"/>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59F3086C-B580-488C-93DA-67428AE49A0A}"/>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127195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79100B-DEA1-41B7-B8E6-56B907E17138}"/>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0F13ECCE-5880-4E3E-A105-9D4F92C95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611B7821-2473-4855-967E-D7FBE1C2F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Edit gaya teks Master</a:t>
            </a:r>
          </a:p>
        </p:txBody>
      </p:sp>
      <p:sp>
        <p:nvSpPr>
          <p:cNvPr id="5" name="Tampungan Tanggal 4">
            <a:extLst>
              <a:ext uri="{FF2B5EF4-FFF2-40B4-BE49-F238E27FC236}">
                <a16:creationId xmlns:a16="http://schemas.microsoft.com/office/drawing/2014/main" id="{D81A4C8E-8677-4EFB-B027-BB5442675E7D}"/>
              </a:ext>
            </a:extLst>
          </p:cNvPr>
          <p:cNvSpPr>
            <a:spLocks noGrp="1"/>
          </p:cNvSpPr>
          <p:nvPr>
            <p:ph type="dt" sz="half" idx="10"/>
          </p:nvPr>
        </p:nvSpPr>
        <p:spPr/>
        <p:txBody>
          <a:bodyPr/>
          <a:lstStyle/>
          <a:p>
            <a:fld id="{5478E66A-3287-4286-A65F-C6CF0FAECEC7}" type="datetimeFigureOut">
              <a:rPr lang="id-ID" smtClean="0"/>
              <a:t>10/07/2018</a:t>
            </a:fld>
            <a:endParaRPr lang="id-ID"/>
          </a:p>
        </p:txBody>
      </p:sp>
      <p:sp>
        <p:nvSpPr>
          <p:cNvPr id="6" name="Tampungan Kaki 5">
            <a:extLst>
              <a:ext uri="{FF2B5EF4-FFF2-40B4-BE49-F238E27FC236}">
                <a16:creationId xmlns:a16="http://schemas.microsoft.com/office/drawing/2014/main" id="{9353C5EF-3D31-4C24-ABF0-CD43A00B222B}"/>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BB57D419-BD32-4AFB-81DE-C7B9844298A6}"/>
              </a:ext>
            </a:extLst>
          </p:cNvPr>
          <p:cNvSpPr>
            <a:spLocks noGrp="1"/>
          </p:cNvSpPr>
          <p:nvPr>
            <p:ph type="sldNum" sz="quarter" idx="12"/>
          </p:nvPr>
        </p:nvSpPr>
        <p:spPr/>
        <p:txBody>
          <a:bodyPr/>
          <a:lstStyle/>
          <a:p>
            <a:fld id="{0A56CD2E-5B4E-437C-BB5A-1D256264322C}" type="slidenum">
              <a:rPr lang="id-ID" smtClean="0"/>
              <a:t>‹#›</a:t>
            </a:fld>
            <a:endParaRPr lang="id-ID"/>
          </a:p>
        </p:txBody>
      </p:sp>
    </p:spTree>
    <p:extLst>
      <p:ext uri="{BB962C8B-B14F-4D97-AF65-F5344CB8AC3E}">
        <p14:creationId xmlns:p14="http://schemas.microsoft.com/office/powerpoint/2010/main" val="365904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23BEB21-EA47-4BDC-BD80-AB6AB89BE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75529E54-8032-4D7D-AE5C-09DFD327C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FEA0C4A8-2716-425C-A2B0-28A7008A3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8E66A-3287-4286-A65F-C6CF0FAECEC7}" type="datetimeFigureOut">
              <a:rPr lang="id-ID" smtClean="0"/>
              <a:t>10/07/2018</a:t>
            </a:fld>
            <a:endParaRPr lang="id-ID"/>
          </a:p>
        </p:txBody>
      </p:sp>
      <p:sp>
        <p:nvSpPr>
          <p:cNvPr id="5" name="Tampungan Kaki 4">
            <a:extLst>
              <a:ext uri="{FF2B5EF4-FFF2-40B4-BE49-F238E27FC236}">
                <a16:creationId xmlns:a16="http://schemas.microsoft.com/office/drawing/2014/main" id="{BC978EB0-652F-44AE-82B1-D82DFDA83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2DB0E7B6-B56A-48C8-B986-665B876BB0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6CD2E-5B4E-437C-BB5A-1D256264322C}" type="slidenum">
              <a:rPr lang="id-ID" smtClean="0"/>
              <a:t>‹#›</a:t>
            </a:fld>
            <a:endParaRPr lang="id-ID"/>
          </a:p>
        </p:txBody>
      </p:sp>
    </p:spTree>
    <p:extLst>
      <p:ext uri="{BB962C8B-B14F-4D97-AF65-F5344CB8AC3E}">
        <p14:creationId xmlns:p14="http://schemas.microsoft.com/office/powerpoint/2010/main" val="4259800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motiv.github.io/cortex-docs/#injectmarker" TargetMode="External"/><Relationship Id="rId2" Type="http://schemas.openxmlformats.org/officeDocument/2006/relationships/hyperlink" Target="https://emotiv.gitbooks.io/epoc-user-manual/content/software.html" TargetMode="External"/><Relationship Id="rId1" Type="http://schemas.openxmlformats.org/officeDocument/2006/relationships/slideLayout" Target="../slideLayouts/slideLayout2.xml"/><Relationship Id="rId4" Type="http://schemas.openxmlformats.org/officeDocument/2006/relationships/hyperlink" Target="https://unity3d.com/unity?_ga=2.5753907.1010780243.1531276030-379868178.1529970998"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emotiv.com/develop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A29C95F-2A11-423F-90C3-E59ABE5045E3}"/>
              </a:ext>
            </a:extLst>
          </p:cNvPr>
          <p:cNvSpPr>
            <a:spLocks noGrp="1"/>
          </p:cNvSpPr>
          <p:nvPr>
            <p:ph type="ctrTitle"/>
          </p:nvPr>
        </p:nvSpPr>
        <p:spPr/>
        <p:txBody>
          <a:bodyPr/>
          <a:lstStyle/>
          <a:p>
            <a:r>
              <a:rPr lang="id-ID" dirty="0"/>
              <a:t>Muhammad Mahdi Ramdhan</a:t>
            </a:r>
          </a:p>
        </p:txBody>
      </p:sp>
      <p:sp>
        <p:nvSpPr>
          <p:cNvPr id="3" name="Subjudul 2">
            <a:extLst>
              <a:ext uri="{FF2B5EF4-FFF2-40B4-BE49-F238E27FC236}">
                <a16:creationId xmlns:a16="http://schemas.microsoft.com/office/drawing/2014/main" id="{454CE0D6-2BAC-4626-86C6-7C0BE48EF808}"/>
              </a:ext>
            </a:extLst>
          </p:cNvPr>
          <p:cNvSpPr>
            <a:spLocks noGrp="1"/>
          </p:cNvSpPr>
          <p:nvPr>
            <p:ph type="subTitle" idx="1"/>
          </p:nvPr>
        </p:nvSpPr>
        <p:spPr/>
        <p:txBody>
          <a:bodyPr/>
          <a:lstStyle/>
          <a:p>
            <a:r>
              <a:rPr lang="id-ID" dirty="0"/>
              <a:t>1506725571</a:t>
            </a:r>
          </a:p>
        </p:txBody>
      </p:sp>
    </p:spTree>
    <p:extLst>
      <p:ext uri="{BB962C8B-B14F-4D97-AF65-F5344CB8AC3E}">
        <p14:creationId xmlns:p14="http://schemas.microsoft.com/office/powerpoint/2010/main" val="362771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C672CD7-6495-4F8B-894D-05A63C77BF03}"/>
              </a:ext>
            </a:extLst>
          </p:cNvPr>
          <p:cNvSpPr>
            <a:spLocks noGrp="1"/>
          </p:cNvSpPr>
          <p:nvPr>
            <p:ph type="title"/>
          </p:nvPr>
        </p:nvSpPr>
        <p:spPr/>
        <p:txBody>
          <a:bodyPr/>
          <a:lstStyle/>
          <a:p>
            <a:r>
              <a:rPr lang="id-ID" dirty="0"/>
              <a:t>Oh My </a:t>
            </a:r>
            <a:r>
              <a:rPr lang="id-ID" dirty="0" err="1"/>
              <a:t>God</a:t>
            </a:r>
            <a:r>
              <a:rPr lang="id-ID" dirty="0"/>
              <a:t>, i </a:t>
            </a:r>
            <a:r>
              <a:rPr lang="id-ID" dirty="0" err="1"/>
              <a:t>get</a:t>
            </a:r>
            <a:r>
              <a:rPr lang="id-ID" dirty="0"/>
              <a:t> </a:t>
            </a:r>
            <a:r>
              <a:rPr lang="id-ID" dirty="0" err="1"/>
              <a:t>trouble</a:t>
            </a:r>
            <a:r>
              <a:rPr lang="id-ID" dirty="0"/>
              <a:t> in </a:t>
            </a:r>
            <a:r>
              <a:rPr lang="id-ID" dirty="0" err="1"/>
              <a:t>Cortex</a:t>
            </a:r>
            <a:endParaRPr lang="id-ID" dirty="0"/>
          </a:p>
        </p:txBody>
      </p:sp>
      <p:sp>
        <p:nvSpPr>
          <p:cNvPr id="3" name="Tampungan Konten 2">
            <a:extLst>
              <a:ext uri="{FF2B5EF4-FFF2-40B4-BE49-F238E27FC236}">
                <a16:creationId xmlns:a16="http://schemas.microsoft.com/office/drawing/2014/main" id="{9350FB25-8AEE-459B-9062-802F1BDDAF54}"/>
              </a:ext>
            </a:extLst>
          </p:cNvPr>
          <p:cNvSpPr>
            <a:spLocks noGrp="1"/>
          </p:cNvSpPr>
          <p:nvPr>
            <p:ph idx="1"/>
          </p:nvPr>
        </p:nvSpPr>
        <p:spPr/>
        <p:txBody>
          <a:bodyPr/>
          <a:lstStyle/>
          <a:p>
            <a:r>
              <a:rPr lang="id-ID" dirty="0"/>
              <a:t>Use </a:t>
            </a:r>
            <a:r>
              <a:rPr lang="id-ID" dirty="0" err="1"/>
              <a:t>cortex</a:t>
            </a:r>
            <a:r>
              <a:rPr lang="id-ID" dirty="0"/>
              <a:t> </a:t>
            </a:r>
            <a:r>
              <a:rPr lang="id-ID" dirty="0" err="1"/>
              <a:t>must</a:t>
            </a:r>
            <a:r>
              <a:rPr lang="id-ID" dirty="0"/>
              <a:t> </a:t>
            </a:r>
            <a:r>
              <a:rPr lang="id-ID" dirty="0" err="1"/>
              <a:t>connect</a:t>
            </a:r>
            <a:r>
              <a:rPr lang="id-ID" dirty="0"/>
              <a:t> </a:t>
            </a:r>
            <a:r>
              <a:rPr lang="id-ID" dirty="0" err="1"/>
              <a:t>to</a:t>
            </a:r>
            <a:r>
              <a:rPr lang="id-ID" dirty="0"/>
              <a:t> </a:t>
            </a:r>
            <a:r>
              <a:rPr lang="id-ID" dirty="0" err="1"/>
              <a:t>the</a:t>
            </a:r>
            <a:r>
              <a:rPr lang="id-ID" dirty="0"/>
              <a:t> internet, </a:t>
            </a:r>
            <a:r>
              <a:rPr lang="id-ID" dirty="0" err="1"/>
              <a:t>so</a:t>
            </a:r>
            <a:r>
              <a:rPr lang="id-ID" dirty="0"/>
              <a:t> </a:t>
            </a:r>
            <a:r>
              <a:rPr lang="id-ID" dirty="0" err="1"/>
              <a:t>slow</a:t>
            </a:r>
            <a:r>
              <a:rPr lang="id-ID" dirty="0"/>
              <a:t> internet </a:t>
            </a:r>
            <a:r>
              <a:rPr lang="id-ID" dirty="0" err="1"/>
              <a:t>connection</a:t>
            </a:r>
            <a:r>
              <a:rPr lang="id-ID" dirty="0"/>
              <a:t> </a:t>
            </a:r>
            <a:r>
              <a:rPr lang="id-ID" dirty="0" err="1"/>
              <a:t>make</a:t>
            </a:r>
            <a:r>
              <a:rPr lang="id-ID" dirty="0"/>
              <a:t> </a:t>
            </a:r>
            <a:r>
              <a:rPr lang="id-ID" dirty="0" err="1"/>
              <a:t>slow</a:t>
            </a:r>
            <a:r>
              <a:rPr lang="id-ID" dirty="0"/>
              <a:t> </a:t>
            </a:r>
            <a:r>
              <a:rPr lang="id-ID" dirty="0" err="1"/>
              <a:t>cortex</a:t>
            </a:r>
            <a:r>
              <a:rPr lang="id-ID" dirty="0"/>
              <a:t> </a:t>
            </a:r>
            <a:r>
              <a:rPr lang="id-ID" dirty="0" err="1"/>
              <a:t>response</a:t>
            </a:r>
            <a:endParaRPr lang="id-ID" dirty="0"/>
          </a:p>
          <a:p>
            <a:r>
              <a:rPr lang="id-ID" dirty="0"/>
              <a:t>Transfer data </a:t>
            </a:r>
            <a:r>
              <a:rPr lang="id-ID" dirty="0" err="1"/>
              <a:t>make</a:t>
            </a:r>
            <a:r>
              <a:rPr lang="id-ID" dirty="0"/>
              <a:t> </a:t>
            </a:r>
            <a:r>
              <a:rPr lang="id-ID" dirty="0" err="1"/>
              <a:t>unefficient</a:t>
            </a:r>
            <a:r>
              <a:rPr lang="id-ID" dirty="0"/>
              <a:t> </a:t>
            </a:r>
            <a:r>
              <a:rPr lang="id-ID" dirty="0" err="1"/>
              <a:t>because</a:t>
            </a:r>
            <a:r>
              <a:rPr lang="id-ID" dirty="0"/>
              <a:t> data </a:t>
            </a:r>
            <a:r>
              <a:rPr lang="id-ID" dirty="0" err="1"/>
              <a:t>eeg</a:t>
            </a:r>
            <a:r>
              <a:rPr lang="id-ID" dirty="0"/>
              <a:t> </a:t>
            </a:r>
            <a:r>
              <a:rPr lang="id-ID" dirty="0" err="1"/>
              <a:t>from</a:t>
            </a:r>
            <a:r>
              <a:rPr lang="id-ID" dirty="0"/>
              <a:t> </a:t>
            </a:r>
            <a:r>
              <a:rPr lang="id-ID" dirty="0" err="1"/>
              <a:t>emotiv</a:t>
            </a:r>
            <a:r>
              <a:rPr lang="id-ID" dirty="0"/>
              <a:t> </a:t>
            </a:r>
            <a:r>
              <a:rPr lang="id-ID" dirty="0" err="1"/>
              <a:t>epoc</a:t>
            </a:r>
            <a:r>
              <a:rPr lang="id-ID" dirty="0"/>
              <a:t>+ </a:t>
            </a:r>
            <a:r>
              <a:rPr lang="id-ID" dirty="0" err="1"/>
              <a:t>must</a:t>
            </a:r>
            <a:r>
              <a:rPr lang="id-ID" dirty="0"/>
              <a:t> </a:t>
            </a:r>
            <a:r>
              <a:rPr lang="id-ID" dirty="0" err="1"/>
              <a:t>been</a:t>
            </a:r>
            <a:r>
              <a:rPr lang="id-ID" dirty="0"/>
              <a:t> </a:t>
            </a:r>
            <a:r>
              <a:rPr lang="id-ID" dirty="0" err="1"/>
              <a:t>sent</a:t>
            </a:r>
            <a:r>
              <a:rPr lang="id-ID" dirty="0"/>
              <a:t> </a:t>
            </a:r>
            <a:r>
              <a:rPr lang="id-ID" dirty="0" err="1"/>
              <a:t>to</a:t>
            </a:r>
            <a:r>
              <a:rPr lang="id-ID" dirty="0"/>
              <a:t> </a:t>
            </a:r>
            <a:r>
              <a:rPr lang="id-ID" dirty="0" err="1"/>
              <a:t>cloud</a:t>
            </a:r>
            <a:r>
              <a:rPr lang="id-ID" dirty="0"/>
              <a:t> </a:t>
            </a:r>
            <a:r>
              <a:rPr lang="id-ID" dirty="0" err="1"/>
              <a:t>emotiv</a:t>
            </a:r>
            <a:r>
              <a:rPr lang="id-ID" dirty="0"/>
              <a:t> </a:t>
            </a:r>
            <a:r>
              <a:rPr lang="id-ID" dirty="0" err="1"/>
              <a:t>and</a:t>
            </a:r>
            <a:r>
              <a:rPr lang="id-ID" dirty="0"/>
              <a:t> </a:t>
            </a:r>
            <a:r>
              <a:rPr lang="id-ID" dirty="0" err="1"/>
              <a:t>sent</a:t>
            </a:r>
            <a:r>
              <a:rPr lang="id-ID" dirty="0"/>
              <a:t> </a:t>
            </a:r>
            <a:r>
              <a:rPr lang="id-ID" dirty="0" err="1"/>
              <a:t>back</a:t>
            </a:r>
            <a:r>
              <a:rPr lang="id-ID" dirty="0"/>
              <a:t> </a:t>
            </a:r>
            <a:r>
              <a:rPr lang="id-ID" dirty="0" err="1"/>
              <a:t>again</a:t>
            </a:r>
            <a:r>
              <a:rPr lang="id-ID" dirty="0"/>
              <a:t> </a:t>
            </a:r>
            <a:r>
              <a:rPr lang="id-ID" dirty="0" err="1"/>
              <a:t>to</a:t>
            </a:r>
            <a:r>
              <a:rPr lang="id-ID" dirty="0"/>
              <a:t> </a:t>
            </a:r>
            <a:r>
              <a:rPr lang="id-ID" dirty="0" err="1"/>
              <a:t>my</a:t>
            </a:r>
            <a:r>
              <a:rPr lang="id-ID" dirty="0"/>
              <a:t> </a:t>
            </a:r>
            <a:r>
              <a:rPr lang="id-ID" dirty="0" err="1"/>
              <a:t>computer</a:t>
            </a:r>
            <a:r>
              <a:rPr lang="id-ID" dirty="0"/>
              <a:t>, </a:t>
            </a:r>
            <a:r>
              <a:rPr lang="id-ID" dirty="0" err="1"/>
              <a:t>and</a:t>
            </a:r>
            <a:r>
              <a:rPr lang="id-ID" dirty="0"/>
              <a:t> </a:t>
            </a:r>
            <a:r>
              <a:rPr lang="id-ID" dirty="0" err="1"/>
              <a:t>you</a:t>
            </a:r>
            <a:r>
              <a:rPr lang="id-ID" dirty="0"/>
              <a:t> </a:t>
            </a:r>
            <a:r>
              <a:rPr lang="id-ID" dirty="0" err="1"/>
              <a:t>know</a:t>
            </a:r>
            <a:r>
              <a:rPr lang="id-ID" dirty="0"/>
              <a:t>, </a:t>
            </a:r>
            <a:r>
              <a:rPr lang="id-ID" dirty="0" err="1"/>
              <a:t>the</a:t>
            </a:r>
            <a:r>
              <a:rPr lang="id-ID" dirty="0"/>
              <a:t> </a:t>
            </a:r>
            <a:r>
              <a:rPr lang="id-ID" dirty="0" err="1"/>
              <a:t>alteration</a:t>
            </a:r>
            <a:r>
              <a:rPr lang="id-ID" dirty="0"/>
              <a:t> </a:t>
            </a:r>
            <a:r>
              <a:rPr lang="id-ID" dirty="0" err="1"/>
              <a:t>of</a:t>
            </a:r>
            <a:r>
              <a:rPr lang="id-ID" dirty="0"/>
              <a:t> </a:t>
            </a:r>
            <a:r>
              <a:rPr lang="id-ID" dirty="0" err="1"/>
              <a:t>signal</a:t>
            </a:r>
            <a:r>
              <a:rPr lang="id-ID" dirty="0"/>
              <a:t> </a:t>
            </a:r>
            <a:r>
              <a:rPr lang="id-ID" dirty="0" err="1"/>
              <a:t>eeg</a:t>
            </a:r>
            <a:r>
              <a:rPr lang="id-ID" dirty="0"/>
              <a:t> </a:t>
            </a:r>
            <a:r>
              <a:rPr lang="id-ID" dirty="0" err="1"/>
              <a:t>is</a:t>
            </a:r>
            <a:r>
              <a:rPr lang="id-ID" dirty="0"/>
              <a:t> </a:t>
            </a:r>
            <a:r>
              <a:rPr lang="id-ID" dirty="0" err="1"/>
              <a:t>too</a:t>
            </a:r>
            <a:r>
              <a:rPr lang="id-ID" dirty="0"/>
              <a:t> </a:t>
            </a:r>
            <a:r>
              <a:rPr lang="id-ID" dirty="0" err="1"/>
              <a:t>fast</a:t>
            </a:r>
            <a:r>
              <a:rPr lang="id-ID" dirty="0"/>
              <a:t> </a:t>
            </a:r>
            <a:r>
              <a:rPr lang="id-ID" dirty="0" err="1"/>
              <a:t>than</a:t>
            </a:r>
            <a:r>
              <a:rPr lang="id-ID" dirty="0"/>
              <a:t> </a:t>
            </a:r>
            <a:r>
              <a:rPr lang="id-ID" dirty="0" err="1"/>
              <a:t>my</a:t>
            </a:r>
            <a:r>
              <a:rPr lang="id-ID" dirty="0"/>
              <a:t> </a:t>
            </a:r>
            <a:r>
              <a:rPr lang="id-ID" dirty="0" err="1"/>
              <a:t>connection</a:t>
            </a:r>
            <a:r>
              <a:rPr lang="id-ID" dirty="0"/>
              <a:t> internet</a:t>
            </a:r>
          </a:p>
          <a:p>
            <a:endParaRPr lang="id-ID" dirty="0"/>
          </a:p>
        </p:txBody>
      </p:sp>
    </p:spTree>
    <p:extLst>
      <p:ext uri="{BB962C8B-B14F-4D97-AF65-F5344CB8AC3E}">
        <p14:creationId xmlns:p14="http://schemas.microsoft.com/office/powerpoint/2010/main" val="321359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43C70F9-933B-4436-8F03-7D21756C1A95}"/>
              </a:ext>
            </a:extLst>
          </p:cNvPr>
          <p:cNvSpPr>
            <a:spLocks noGrp="1"/>
          </p:cNvSpPr>
          <p:nvPr>
            <p:ph type="title"/>
          </p:nvPr>
        </p:nvSpPr>
        <p:spPr/>
        <p:txBody>
          <a:bodyPr/>
          <a:lstStyle/>
          <a:p>
            <a:r>
              <a:rPr lang="id-ID" dirty="0"/>
              <a:t>My </a:t>
            </a:r>
            <a:r>
              <a:rPr lang="id-ID" dirty="0" err="1"/>
              <a:t>solution</a:t>
            </a:r>
            <a:endParaRPr lang="id-ID" dirty="0"/>
          </a:p>
        </p:txBody>
      </p:sp>
      <p:sp>
        <p:nvSpPr>
          <p:cNvPr id="3" name="Tampungan Konten 2">
            <a:extLst>
              <a:ext uri="{FF2B5EF4-FFF2-40B4-BE49-F238E27FC236}">
                <a16:creationId xmlns:a16="http://schemas.microsoft.com/office/drawing/2014/main" id="{7DBBCB98-EEE4-4B9D-8CEB-5FCCC805AC8B}"/>
              </a:ext>
            </a:extLst>
          </p:cNvPr>
          <p:cNvSpPr>
            <a:spLocks noGrp="1"/>
          </p:cNvSpPr>
          <p:nvPr>
            <p:ph idx="1"/>
          </p:nvPr>
        </p:nvSpPr>
        <p:spPr/>
        <p:txBody>
          <a:bodyPr/>
          <a:lstStyle/>
          <a:p>
            <a:r>
              <a:rPr lang="id-ID" dirty="0"/>
              <a:t>Use SDK ( </a:t>
            </a:r>
            <a:r>
              <a:rPr lang="id-ID" dirty="0" err="1"/>
              <a:t>Software</a:t>
            </a:r>
            <a:r>
              <a:rPr lang="id-ID" dirty="0"/>
              <a:t> Development Kit) </a:t>
            </a:r>
            <a:r>
              <a:rPr lang="id-ID" dirty="0" err="1"/>
              <a:t>Emotiv</a:t>
            </a:r>
            <a:r>
              <a:rPr lang="id-ID" dirty="0"/>
              <a:t> </a:t>
            </a:r>
            <a:r>
              <a:rPr lang="id-ID" dirty="0" err="1"/>
              <a:t>Epoc</a:t>
            </a:r>
            <a:r>
              <a:rPr lang="id-ID" dirty="0"/>
              <a:t>+ </a:t>
            </a:r>
            <a:r>
              <a:rPr lang="id-ID" dirty="0" err="1"/>
              <a:t>and</a:t>
            </a:r>
            <a:r>
              <a:rPr lang="id-ID" dirty="0"/>
              <a:t> transfer </a:t>
            </a:r>
            <a:r>
              <a:rPr lang="id-ID" dirty="0" err="1"/>
              <a:t>that</a:t>
            </a:r>
            <a:r>
              <a:rPr lang="id-ID" dirty="0"/>
              <a:t> </a:t>
            </a:r>
            <a:r>
              <a:rPr lang="id-ID" dirty="0" err="1"/>
              <a:t>become</a:t>
            </a:r>
            <a:r>
              <a:rPr lang="id-ID" dirty="0"/>
              <a:t> data </a:t>
            </a:r>
            <a:r>
              <a:rPr lang="id-ID" dirty="0" err="1"/>
              <a:t>who</a:t>
            </a:r>
            <a:r>
              <a:rPr lang="id-ID" dirty="0"/>
              <a:t> </a:t>
            </a:r>
            <a:r>
              <a:rPr lang="id-ID" dirty="0" err="1"/>
              <a:t>can</a:t>
            </a:r>
            <a:r>
              <a:rPr lang="id-ID" dirty="0"/>
              <a:t> </a:t>
            </a:r>
            <a:r>
              <a:rPr lang="id-ID" dirty="0" err="1"/>
              <a:t>read</a:t>
            </a:r>
            <a:r>
              <a:rPr lang="id-ID" dirty="0"/>
              <a:t> in Unity3D</a:t>
            </a:r>
          </a:p>
        </p:txBody>
      </p:sp>
    </p:spTree>
    <p:extLst>
      <p:ext uri="{BB962C8B-B14F-4D97-AF65-F5344CB8AC3E}">
        <p14:creationId xmlns:p14="http://schemas.microsoft.com/office/powerpoint/2010/main" val="97672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Judul 6">
            <a:extLst>
              <a:ext uri="{FF2B5EF4-FFF2-40B4-BE49-F238E27FC236}">
                <a16:creationId xmlns:a16="http://schemas.microsoft.com/office/drawing/2014/main" id="{DB582BB5-B928-4556-8B18-11CA637E216C}"/>
              </a:ext>
            </a:extLst>
          </p:cNvPr>
          <p:cNvSpPr>
            <a:spLocks noGrp="1"/>
          </p:cNvSpPr>
          <p:nvPr>
            <p:ph type="title"/>
          </p:nvPr>
        </p:nvSpPr>
        <p:spPr/>
        <p:txBody>
          <a:bodyPr/>
          <a:lstStyle/>
          <a:p>
            <a:r>
              <a:rPr lang="id-ID" dirty="0"/>
              <a:t>Unity3D</a:t>
            </a:r>
          </a:p>
        </p:txBody>
      </p:sp>
      <p:sp>
        <p:nvSpPr>
          <p:cNvPr id="8" name="Tampungan Konten 7">
            <a:extLst>
              <a:ext uri="{FF2B5EF4-FFF2-40B4-BE49-F238E27FC236}">
                <a16:creationId xmlns:a16="http://schemas.microsoft.com/office/drawing/2014/main" id="{44CC0257-D10D-4927-9623-7186177F484F}"/>
              </a:ext>
            </a:extLst>
          </p:cNvPr>
          <p:cNvSpPr>
            <a:spLocks noGrp="1"/>
          </p:cNvSpPr>
          <p:nvPr>
            <p:ph idx="1"/>
          </p:nvPr>
        </p:nvSpPr>
        <p:spPr/>
        <p:txBody>
          <a:bodyPr/>
          <a:lstStyle/>
          <a:p>
            <a:r>
              <a:rPr lang="en-US" b="1" dirty="0"/>
              <a:t>The world’s leading content-creation engine</a:t>
            </a:r>
          </a:p>
          <a:p>
            <a:r>
              <a:rPr lang="en-US" dirty="0"/>
              <a:t>More than an engine, Unity offers everything you need to build beautiful and engaging content, boost your productivity, and connect with your audience. Tools and resources include continuous engine updates, multiplatform support, and documentation, forums and tutorials.</a:t>
            </a:r>
            <a:endParaRPr lang="id-ID" dirty="0"/>
          </a:p>
          <a:p>
            <a:endParaRPr lang="en-US" dirty="0"/>
          </a:p>
          <a:p>
            <a:pPr marL="0" indent="0">
              <a:buNone/>
            </a:pPr>
            <a:endParaRPr lang="id-ID" dirty="0"/>
          </a:p>
        </p:txBody>
      </p:sp>
    </p:spTree>
    <p:extLst>
      <p:ext uri="{BB962C8B-B14F-4D97-AF65-F5344CB8AC3E}">
        <p14:creationId xmlns:p14="http://schemas.microsoft.com/office/powerpoint/2010/main" val="362987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10FB2CD-7EB2-44B3-BBBB-46CA0A4FC3F5}"/>
              </a:ext>
            </a:extLst>
          </p:cNvPr>
          <p:cNvSpPr>
            <a:spLocks noGrp="1"/>
          </p:cNvSpPr>
          <p:nvPr>
            <p:ph type="title"/>
          </p:nvPr>
        </p:nvSpPr>
        <p:spPr/>
        <p:txBody>
          <a:bodyPr/>
          <a:lstStyle/>
          <a:p>
            <a:r>
              <a:rPr lang="id-ID" dirty="0" err="1"/>
              <a:t>Flow</a:t>
            </a:r>
            <a:r>
              <a:rPr lang="id-ID" dirty="0"/>
              <a:t> </a:t>
            </a:r>
            <a:r>
              <a:rPr lang="id-ID" dirty="0" err="1"/>
              <a:t>Chart</a:t>
            </a:r>
            <a:endParaRPr lang="id-ID" dirty="0"/>
          </a:p>
        </p:txBody>
      </p:sp>
      <p:graphicFrame>
        <p:nvGraphicFramePr>
          <p:cNvPr id="4" name="Tampungan Konten 3">
            <a:extLst>
              <a:ext uri="{FF2B5EF4-FFF2-40B4-BE49-F238E27FC236}">
                <a16:creationId xmlns:a16="http://schemas.microsoft.com/office/drawing/2014/main" id="{1B12B37E-BCF6-44A0-8406-1726D65C0179}"/>
              </a:ext>
            </a:extLst>
          </p:cNvPr>
          <p:cNvGraphicFramePr>
            <a:graphicFrameLocks noGrp="1"/>
          </p:cNvGraphicFramePr>
          <p:nvPr>
            <p:ph idx="1"/>
            <p:extLst>
              <p:ext uri="{D42A27DB-BD31-4B8C-83A1-F6EECF244321}">
                <p14:modId xmlns:p14="http://schemas.microsoft.com/office/powerpoint/2010/main" val="27396801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64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779FEE1-BFAF-4445-9BC9-28F79F3B9AE1}"/>
              </a:ext>
            </a:extLst>
          </p:cNvPr>
          <p:cNvSpPr>
            <a:spLocks noGrp="1"/>
          </p:cNvSpPr>
          <p:nvPr>
            <p:ph type="title"/>
          </p:nvPr>
        </p:nvSpPr>
        <p:spPr/>
        <p:txBody>
          <a:bodyPr/>
          <a:lstStyle/>
          <a:p>
            <a:r>
              <a:rPr lang="id-ID" dirty="0" err="1"/>
              <a:t>Sketch</a:t>
            </a:r>
            <a:r>
              <a:rPr lang="id-ID" dirty="0"/>
              <a:t> </a:t>
            </a:r>
            <a:r>
              <a:rPr lang="id-ID" dirty="0" err="1"/>
              <a:t>Interface</a:t>
            </a:r>
            <a:r>
              <a:rPr lang="id-ID" dirty="0"/>
              <a:t> In </a:t>
            </a:r>
            <a:r>
              <a:rPr lang="id-ID" dirty="0" err="1"/>
              <a:t>Unity</a:t>
            </a:r>
            <a:endParaRPr lang="id-ID" dirty="0"/>
          </a:p>
        </p:txBody>
      </p:sp>
      <p:graphicFrame>
        <p:nvGraphicFramePr>
          <p:cNvPr id="4" name="Tampungan Konten 3">
            <a:extLst>
              <a:ext uri="{FF2B5EF4-FFF2-40B4-BE49-F238E27FC236}">
                <a16:creationId xmlns:a16="http://schemas.microsoft.com/office/drawing/2014/main" id="{E0B19F9A-98FE-4F5E-A0CC-84534DC241E1}"/>
              </a:ext>
            </a:extLst>
          </p:cNvPr>
          <p:cNvGraphicFramePr>
            <a:graphicFrameLocks noGrp="1"/>
          </p:cNvGraphicFramePr>
          <p:nvPr>
            <p:ph idx="1"/>
            <p:extLst>
              <p:ext uri="{D42A27DB-BD31-4B8C-83A1-F6EECF244321}">
                <p14:modId xmlns:p14="http://schemas.microsoft.com/office/powerpoint/2010/main" val="31035335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Konektor Lurus 8">
            <a:extLst>
              <a:ext uri="{FF2B5EF4-FFF2-40B4-BE49-F238E27FC236}">
                <a16:creationId xmlns:a16="http://schemas.microsoft.com/office/drawing/2014/main" id="{7D95B1F9-CC22-4395-81EC-0888D01EBB0B}"/>
              </a:ext>
            </a:extLst>
          </p:cNvPr>
          <p:cNvCxnSpPr/>
          <p:nvPr/>
        </p:nvCxnSpPr>
        <p:spPr>
          <a:xfrm>
            <a:off x="7074568" y="2406316"/>
            <a:ext cx="1708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Konektor Lurus 10">
            <a:extLst>
              <a:ext uri="{FF2B5EF4-FFF2-40B4-BE49-F238E27FC236}">
                <a16:creationId xmlns:a16="http://schemas.microsoft.com/office/drawing/2014/main" id="{5560BF13-58EB-45FC-B4CE-9A3B7F4751FB}"/>
              </a:ext>
            </a:extLst>
          </p:cNvPr>
          <p:cNvCxnSpPr/>
          <p:nvPr/>
        </p:nvCxnSpPr>
        <p:spPr>
          <a:xfrm flipH="1">
            <a:off x="3380874" y="2406316"/>
            <a:ext cx="152801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DF97195-C827-44C0-8729-D49FAAA4DCCC}"/>
              </a:ext>
            </a:extLst>
          </p:cNvPr>
          <p:cNvSpPr/>
          <p:nvPr/>
        </p:nvSpPr>
        <p:spPr>
          <a:xfrm>
            <a:off x="8217568" y="1937084"/>
            <a:ext cx="2382253" cy="938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t>Yes</a:t>
            </a:r>
          </a:p>
        </p:txBody>
      </p:sp>
      <p:sp>
        <p:nvSpPr>
          <p:cNvPr id="13" name="Oval 12">
            <a:extLst>
              <a:ext uri="{FF2B5EF4-FFF2-40B4-BE49-F238E27FC236}">
                <a16:creationId xmlns:a16="http://schemas.microsoft.com/office/drawing/2014/main" id="{0D68E167-D854-403A-B29C-A65276AE626C}"/>
              </a:ext>
            </a:extLst>
          </p:cNvPr>
          <p:cNvSpPr/>
          <p:nvPr/>
        </p:nvSpPr>
        <p:spPr>
          <a:xfrm>
            <a:off x="1307431" y="1937083"/>
            <a:ext cx="2382253" cy="938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err="1"/>
              <a:t>No</a:t>
            </a:r>
            <a:endParaRPr lang="id-ID" sz="3600" dirty="0"/>
          </a:p>
        </p:txBody>
      </p:sp>
    </p:spTree>
    <p:extLst>
      <p:ext uri="{BB962C8B-B14F-4D97-AF65-F5344CB8AC3E}">
        <p14:creationId xmlns:p14="http://schemas.microsoft.com/office/powerpoint/2010/main" val="149304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4A8D554-D808-450F-8A26-1B95007678DF}"/>
              </a:ext>
            </a:extLst>
          </p:cNvPr>
          <p:cNvSpPr>
            <a:spLocks noGrp="1"/>
          </p:cNvSpPr>
          <p:nvPr>
            <p:ph type="title"/>
          </p:nvPr>
        </p:nvSpPr>
        <p:spPr/>
        <p:txBody>
          <a:bodyPr/>
          <a:lstStyle/>
          <a:p>
            <a:r>
              <a:rPr lang="id-ID" dirty="0"/>
              <a:t>Problem Yang didapat selama penelitian</a:t>
            </a:r>
          </a:p>
        </p:txBody>
      </p:sp>
      <p:sp>
        <p:nvSpPr>
          <p:cNvPr id="3" name="Tampungan Konten 2">
            <a:extLst>
              <a:ext uri="{FF2B5EF4-FFF2-40B4-BE49-F238E27FC236}">
                <a16:creationId xmlns:a16="http://schemas.microsoft.com/office/drawing/2014/main" id="{491D465A-E2F6-4F49-A840-E8A19DB91B49}"/>
              </a:ext>
            </a:extLst>
          </p:cNvPr>
          <p:cNvSpPr>
            <a:spLocks noGrp="1"/>
          </p:cNvSpPr>
          <p:nvPr>
            <p:ph idx="1"/>
          </p:nvPr>
        </p:nvSpPr>
        <p:spPr/>
        <p:txBody>
          <a:bodyPr>
            <a:normAutofit fontScale="92500" lnSpcReduction="20000"/>
          </a:bodyPr>
          <a:lstStyle/>
          <a:p>
            <a:r>
              <a:rPr lang="id-ID" dirty="0"/>
              <a:t>Desain </a:t>
            </a:r>
            <a:r>
              <a:rPr lang="id-ID" dirty="0" err="1"/>
              <a:t>emotiv</a:t>
            </a:r>
            <a:r>
              <a:rPr lang="id-ID" dirty="0"/>
              <a:t> </a:t>
            </a:r>
            <a:r>
              <a:rPr lang="id-ID" dirty="0" err="1"/>
              <a:t>epoc</a:t>
            </a:r>
            <a:r>
              <a:rPr lang="id-ID" dirty="0"/>
              <a:t>+ tidak cocok untuk keadaan tidur sehingga diperlukan desain tempat tidur yang memungkinkan tetap memakai </a:t>
            </a:r>
            <a:r>
              <a:rPr lang="id-ID" dirty="0" err="1"/>
              <a:t>emotiv</a:t>
            </a:r>
            <a:endParaRPr lang="id-ID" dirty="0"/>
          </a:p>
          <a:p>
            <a:r>
              <a:rPr lang="id-ID" dirty="0"/>
              <a:t>Koneksi elektroda sangat bergantung pada </a:t>
            </a:r>
            <a:r>
              <a:rPr lang="id-ID" dirty="0" err="1"/>
              <a:t>saline</a:t>
            </a:r>
            <a:r>
              <a:rPr lang="id-ID" dirty="0"/>
              <a:t>, ketika </a:t>
            </a:r>
            <a:r>
              <a:rPr lang="id-ID" dirty="0" err="1"/>
              <a:t>saline</a:t>
            </a:r>
            <a:r>
              <a:rPr lang="id-ID" dirty="0"/>
              <a:t> hilang maka koneksi akan segera menurun dengan cepat</a:t>
            </a:r>
          </a:p>
          <a:p>
            <a:r>
              <a:rPr lang="id-ID" dirty="0"/>
              <a:t>Kebanyakan </a:t>
            </a:r>
            <a:r>
              <a:rPr lang="id-ID" dirty="0" err="1"/>
              <a:t>volunteer</a:t>
            </a:r>
            <a:r>
              <a:rPr lang="id-ID" dirty="0"/>
              <a:t> merasa tidak nyaman untuk penggunaan yang lama</a:t>
            </a:r>
          </a:p>
          <a:p>
            <a:r>
              <a:rPr lang="id-ID" dirty="0" err="1"/>
              <a:t>Saline</a:t>
            </a:r>
            <a:r>
              <a:rPr lang="id-ID" dirty="0"/>
              <a:t> yang tidak dibersihkan dapat merusak elektroda menyebabkan ia berkarat dan berwarna kehijauan</a:t>
            </a:r>
          </a:p>
          <a:p>
            <a:r>
              <a:rPr lang="id-ID" dirty="0"/>
              <a:t>Data yang diterima oleh unity3D berupa </a:t>
            </a:r>
            <a:r>
              <a:rPr lang="id-ID" dirty="0" err="1"/>
              <a:t>array</a:t>
            </a:r>
            <a:r>
              <a:rPr lang="id-ID" dirty="0"/>
              <a:t> sehingga tidak dapat ditampilkan seberapa  baik koneksi saat kalibrasi, sehingga tetap memerlukan </a:t>
            </a:r>
            <a:r>
              <a:rPr lang="id-ID" dirty="0" err="1"/>
              <a:t>emocomposer</a:t>
            </a:r>
            <a:r>
              <a:rPr lang="id-ID" dirty="0"/>
              <a:t> untuk melihat seberapa baik koneksi sinyal antara elektroda dengan kulit kepala</a:t>
            </a:r>
          </a:p>
          <a:p>
            <a:r>
              <a:rPr lang="id-ID" dirty="0"/>
              <a:t>Dalam menjalankan mental </a:t>
            </a:r>
            <a:r>
              <a:rPr lang="id-ID" dirty="0" err="1"/>
              <a:t>command</a:t>
            </a:r>
            <a:r>
              <a:rPr lang="id-ID" dirty="0"/>
              <a:t>, kebanyakan </a:t>
            </a:r>
            <a:r>
              <a:rPr lang="id-ID" dirty="0" err="1"/>
              <a:t>volunteer</a:t>
            </a:r>
            <a:r>
              <a:rPr lang="id-ID" dirty="0"/>
              <a:t> merasa lebih sulit membayangkan menarik daripada mendorong</a:t>
            </a:r>
          </a:p>
          <a:p>
            <a:endParaRPr lang="id-ID" dirty="0"/>
          </a:p>
        </p:txBody>
      </p:sp>
    </p:spTree>
    <p:extLst>
      <p:ext uri="{BB962C8B-B14F-4D97-AF65-F5344CB8AC3E}">
        <p14:creationId xmlns:p14="http://schemas.microsoft.com/office/powerpoint/2010/main" val="56460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Judul 6">
            <a:extLst>
              <a:ext uri="{FF2B5EF4-FFF2-40B4-BE49-F238E27FC236}">
                <a16:creationId xmlns:a16="http://schemas.microsoft.com/office/drawing/2014/main" id="{EC4D2642-4FD5-4987-8251-ED8F8562B2C7}"/>
              </a:ext>
            </a:extLst>
          </p:cNvPr>
          <p:cNvSpPr>
            <a:spLocks noGrp="1"/>
          </p:cNvSpPr>
          <p:nvPr>
            <p:ph type="title"/>
          </p:nvPr>
        </p:nvSpPr>
        <p:spPr/>
        <p:txBody>
          <a:bodyPr/>
          <a:lstStyle/>
          <a:p>
            <a:r>
              <a:rPr lang="id-ID" dirty="0"/>
              <a:t>Daftar pustaka</a:t>
            </a:r>
          </a:p>
        </p:txBody>
      </p:sp>
      <p:sp>
        <p:nvSpPr>
          <p:cNvPr id="8" name="Tampungan Konten 7">
            <a:extLst>
              <a:ext uri="{FF2B5EF4-FFF2-40B4-BE49-F238E27FC236}">
                <a16:creationId xmlns:a16="http://schemas.microsoft.com/office/drawing/2014/main" id="{18FE70CC-D335-4CE9-8E4D-09940F200576}"/>
              </a:ext>
            </a:extLst>
          </p:cNvPr>
          <p:cNvSpPr>
            <a:spLocks noGrp="1"/>
          </p:cNvSpPr>
          <p:nvPr>
            <p:ph idx="1"/>
          </p:nvPr>
        </p:nvSpPr>
        <p:spPr/>
        <p:txBody>
          <a:bodyPr/>
          <a:lstStyle/>
          <a:p>
            <a:r>
              <a:rPr lang="id-ID" dirty="0"/>
              <a:t>Manual </a:t>
            </a:r>
            <a:r>
              <a:rPr lang="id-ID" dirty="0" err="1"/>
              <a:t>book</a:t>
            </a:r>
            <a:r>
              <a:rPr lang="id-ID" dirty="0"/>
              <a:t> </a:t>
            </a:r>
            <a:r>
              <a:rPr lang="id-ID" dirty="0" err="1"/>
              <a:t>emotiv</a:t>
            </a:r>
            <a:r>
              <a:rPr lang="id-ID" dirty="0"/>
              <a:t>: </a:t>
            </a:r>
            <a:r>
              <a:rPr lang="id-ID" dirty="0">
                <a:hlinkClick r:id="rId2"/>
              </a:rPr>
              <a:t>https://emotiv.gitbooks.io/epoc-user-manual/content/software.html</a:t>
            </a:r>
            <a:endParaRPr lang="id-ID" dirty="0"/>
          </a:p>
          <a:p>
            <a:r>
              <a:rPr lang="id-ID" dirty="0"/>
              <a:t>Manual </a:t>
            </a:r>
            <a:r>
              <a:rPr lang="id-ID" dirty="0" err="1"/>
              <a:t>book</a:t>
            </a:r>
            <a:r>
              <a:rPr lang="id-ID" dirty="0"/>
              <a:t> </a:t>
            </a:r>
            <a:r>
              <a:rPr lang="id-ID" dirty="0" err="1"/>
              <a:t>cortex</a:t>
            </a:r>
            <a:r>
              <a:rPr lang="id-ID" dirty="0"/>
              <a:t>: </a:t>
            </a:r>
            <a:r>
              <a:rPr lang="id-ID" dirty="0">
                <a:hlinkClick r:id="rId3"/>
              </a:rPr>
              <a:t>https://emotiv.github.io/cortex-docs/#injectmarker</a:t>
            </a:r>
            <a:endParaRPr lang="id-ID" dirty="0"/>
          </a:p>
          <a:p>
            <a:r>
              <a:rPr lang="id-ID" dirty="0" err="1"/>
              <a:t>Information</a:t>
            </a:r>
            <a:r>
              <a:rPr lang="id-ID" dirty="0"/>
              <a:t> </a:t>
            </a:r>
            <a:r>
              <a:rPr lang="id-ID" dirty="0" err="1"/>
              <a:t>about</a:t>
            </a:r>
            <a:r>
              <a:rPr lang="id-ID" dirty="0"/>
              <a:t> </a:t>
            </a:r>
            <a:r>
              <a:rPr lang="id-ID" dirty="0" err="1"/>
              <a:t>Unity</a:t>
            </a:r>
            <a:r>
              <a:rPr lang="id-ID" dirty="0"/>
              <a:t>: </a:t>
            </a:r>
            <a:r>
              <a:rPr lang="id-ID" dirty="0">
                <a:hlinkClick r:id="rId4"/>
              </a:rPr>
              <a:t>https://unity3d.com/unity?_ga=2.5753907.1010780243.1531276030-379868178.1529970998</a:t>
            </a:r>
            <a:endParaRPr lang="id-ID" dirty="0"/>
          </a:p>
          <a:p>
            <a:endParaRPr lang="id-ID" dirty="0"/>
          </a:p>
          <a:p>
            <a:endParaRPr lang="id-ID" dirty="0"/>
          </a:p>
        </p:txBody>
      </p:sp>
    </p:spTree>
    <p:extLst>
      <p:ext uri="{BB962C8B-B14F-4D97-AF65-F5344CB8AC3E}">
        <p14:creationId xmlns:p14="http://schemas.microsoft.com/office/powerpoint/2010/main" val="26702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794CE86-852E-4CB2-AAD2-5855961D1F50}"/>
              </a:ext>
            </a:extLst>
          </p:cNvPr>
          <p:cNvSpPr>
            <a:spLocks noGrp="1"/>
          </p:cNvSpPr>
          <p:nvPr>
            <p:ph type="title"/>
          </p:nvPr>
        </p:nvSpPr>
        <p:spPr/>
        <p:txBody>
          <a:bodyPr/>
          <a:lstStyle/>
          <a:p>
            <a:r>
              <a:rPr lang="id-ID" dirty="0" err="1"/>
              <a:t>Locked</a:t>
            </a:r>
            <a:r>
              <a:rPr lang="id-ID" dirty="0"/>
              <a:t> In </a:t>
            </a:r>
            <a:r>
              <a:rPr lang="id-ID" dirty="0" err="1"/>
              <a:t>Syndrome</a:t>
            </a:r>
            <a:endParaRPr lang="id-ID" dirty="0"/>
          </a:p>
        </p:txBody>
      </p:sp>
      <p:sp>
        <p:nvSpPr>
          <p:cNvPr id="3" name="Tampungan Konten 2">
            <a:extLst>
              <a:ext uri="{FF2B5EF4-FFF2-40B4-BE49-F238E27FC236}">
                <a16:creationId xmlns:a16="http://schemas.microsoft.com/office/drawing/2014/main" id="{B3207EC6-44F0-4D87-89FE-94E66A0CB020}"/>
              </a:ext>
            </a:extLst>
          </p:cNvPr>
          <p:cNvSpPr>
            <a:spLocks noGrp="1"/>
          </p:cNvSpPr>
          <p:nvPr>
            <p:ph idx="1"/>
          </p:nvPr>
        </p:nvSpPr>
        <p:spPr/>
        <p:txBody>
          <a:bodyPr>
            <a:normAutofit/>
          </a:bodyPr>
          <a:lstStyle/>
          <a:p>
            <a:r>
              <a:rPr lang="id-ID" dirty="0" err="1"/>
              <a:t>Locked</a:t>
            </a:r>
            <a:r>
              <a:rPr lang="id-ID" dirty="0"/>
              <a:t>-In </a:t>
            </a:r>
            <a:r>
              <a:rPr lang="id-ID" dirty="0" err="1"/>
              <a:t>Syndrome</a:t>
            </a:r>
            <a:r>
              <a:rPr lang="id-ID" dirty="0"/>
              <a:t> (</a:t>
            </a:r>
            <a:r>
              <a:rPr lang="id-ID" dirty="0" err="1"/>
              <a:t>LiS</a:t>
            </a:r>
            <a:r>
              <a:rPr lang="id-ID" dirty="0"/>
              <a:t>) adalah gangguan neurologis langka yang menyebabkan gangguan lengkap semua saraf motor yang berjalan dari </a:t>
            </a:r>
            <a:r>
              <a:rPr lang="id-ID" dirty="0" err="1"/>
              <a:t>gray</a:t>
            </a:r>
            <a:r>
              <a:rPr lang="id-ID" dirty="0"/>
              <a:t> </a:t>
            </a:r>
            <a:r>
              <a:rPr lang="id-ID" dirty="0" err="1"/>
              <a:t>matter</a:t>
            </a:r>
            <a:r>
              <a:rPr lang="id-ID" dirty="0"/>
              <a:t> ( sistem saraf otak tanpa selubung </a:t>
            </a:r>
            <a:r>
              <a:rPr lang="id-ID" dirty="0" err="1"/>
              <a:t>myelin</a:t>
            </a:r>
            <a:r>
              <a:rPr lang="id-ID" dirty="0"/>
              <a:t>) melalui sumsum tulang belakang yang mengakibatkan gangguan pada otot-otot tubuh dan juga kerusakan pada pusat di batang otak yang penting untuk mengontrol wajah, bernapas, menelan dan berbicara. Namun </a:t>
            </a:r>
            <a:r>
              <a:rPr lang="id-ID" dirty="0">
                <a:highlight>
                  <a:srgbClr val="FFFF00"/>
                </a:highlight>
              </a:rPr>
              <a:t>kesadaran dan fungsi </a:t>
            </a:r>
            <a:r>
              <a:rPr lang="id-ID" dirty="0" err="1">
                <a:highlight>
                  <a:srgbClr val="FFFF00"/>
                </a:highlight>
              </a:rPr>
              <a:t>kortikal</a:t>
            </a:r>
            <a:r>
              <a:rPr lang="id-ID" dirty="0">
                <a:highlight>
                  <a:srgbClr val="FFFF00"/>
                </a:highlight>
              </a:rPr>
              <a:t> dipertahankan.</a:t>
            </a:r>
          </a:p>
        </p:txBody>
      </p:sp>
      <p:pic>
        <p:nvPicPr>
          <p:cNvPr id="1026" name="Picture 2" descr="Hasil gambar untuk locked in syndrome">
            <a:extLst>
              <a:ext uri="{FF2B5EF4-FFF2-40B4-BE49-F238E27FC236}">
                <a16:creationId xmlns:a16="http://schemas.microsoft.com/office/drawing/2014/main" id="{FCCDADEE-8412-4B70-BF18-F2702C65E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863" y="4543103"/>
            <a:ext cx="3481137" cy="231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6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4A75278-2E19-416A-B74E-E4324D02F0D2}"/>
              </a:ext>
            </a:extLst>
          </p:cNvPr>
          <p:cNvSpPr>
            <a:spLocks noGrp="1"/>
          </p:cNvSpPr>
          <p:nvPr>
            <p:ph type="title"/>
          </p:nvPr>
        </p:nvSpPr>
        <p:spPr/>
        <p:txBody>
          <a:bodyPr/>
          <a:lstStyle/>
          <a:p>
            <a:endParaRPr lang="id-ID"/>
          </a:p>
        </p:txBody>
      </p:sp>
      <p:sp>
        <p:nvSpPr>
          <p:cNvPr id="3" name="Tampungan Konten 2">
            <a:extLst>
              <a:ext uri="{FF2B5EF4-FFF2-40B4-BE49-F238E27FC236}">
                <a16:creationId xmlns:a16="http://schemas.microsoft.com/office/drawing/2014/main" id="{9F111929-B7B9-4B2E-AA39-2E5AAAF0800E}"/>
              </a:ext>
            </a:extLst>
          </p:cNvPr>
          <p:cNvSpPr>
            <a:spLocks noGrp="1"/>
          </p:cNvSpPr>
          <p:nvPr>
            <p:ph idx="1"/>
          </p:nvPr>
        </p:nvSpPr>
        <p:spPr/>
        <p:txBody>
          <a:bodyPr>
            <a:normAutofit fontScale="62500" lnSpcReduction="20000"/>
          </a:bodyPr>
          <a:lstStyle/>
          <a:p>
            <a:pPr marL="0" indent="0">
              <a:buNone/>
            </a:pPr>
            <a:r>
              <a:rPr lang="id-ID" dirty="0"/>
              <a:t>Kongres Kedokteran Rehabilitasi Amerika (1995) mendefinisikan </a:t>
            </a:r>
            <a:r>
              <a:rPr lang="id-ID" dirty="0" err="1"/>
              <a:t>LiS</a:t>
            </a:r>
            <a:r>
              <a:rPr lang="id-ID" dirty="0"/>
              <a:t> sebagai sindrom yang dicirikan oleh kesadaran yang terjaga, fungsi kognitif yang relatif utuh, dan oleh kemampuan untuk berkomunikasi ketika sedang lumpuh dan tidak bersuara. </a:t>
            </a:r>
            <a:r>
              <a:rPr lang="id-ID" dirty="0" err="1"/>
              <a:t>Bauer</a:t>
            </a:r>
            <a:r>
              <a:rPr lang="id-ID" dirty="0"/>
              <a:t> menggambarkan tiga kategori LIS (</a:t>
            </a:r>
            <a:r>
              <a:rPr lang="id-ID" dirty="0" err="1"/>
              <a:t>Bauer</a:t>
            </a:r>
            <a:r>
              <a:rPr lang="id-ID" dirty="0"/>
              <a:t> </a:t>
            </a:r>
            <a:r>
              <a:rPr lang="id-ID" dirty="0" err="1"/>
              <a:t>et</a:t>
            </a:r>
            <a:r>
              <a:rPr lang="id-ID" dirty="0"/>
              <a:t> </a:t>
            </a:r>
            <a:r>
              <a:rPr lang="id-ID" dirty="0" err="1"/>
              <a:t>al.</a:t>
            </a:r>
            <a:r>
              <a:rPr lang="id-ID" dirty="0"/>
              <a:t>, 1979). LIS lengkap atau total: </a:t>
            </a:r>
            <a:r>
              <a:rPr lang="id-ID" dirty="0" err="1"/>
              <a:t>Quadriplegia</a:t>
            </a:r>
            <a:r>
              <a:rPr lang="id-ID" dirty="0"/>
              <a:t> dan </a:t>
            </a:r>
            <a:r>
              <a:rPr lang="id-ID" dirty="0" err="1"/>
              <a:t>anarthria</a:t>
            </a:r>
            <a:r>
              <a:rPr lang="id-ID" dirty="0"/>
              <a:t>. Tidak ada gerakan mata. LIS klasik: Mengawetkan gerakan mata vertikal dan berkedip. LIS yang Tidak Lengkap: Pemulihan beberapa gerakan sukarela selain gerakan mata. </a:t>
            </a:r>
            <a:r>
              <a:rPr lang="id-ID" dirty="0" err="1"/>
              <a:t>Seringkali</a:t>
            </a:r>
            <a:r>
              <a:rPr lang="id-ID" dirty="0"/>
              <a:t> individu yang terkena di awal mungkin memerlukan bantuan artifisial untuk bernafas dan akan memiliki </a:t>
            </a:r>
            <a:r>
              <a:rPr lang="id-ID" dirty="0" err="1"/>
              <a:t>tracheostomy</a:t>
            </a:r>
            <a:r>
              <a:rPr lang="id-ID" dirty="0"/>
              <a:t> (tabung yang masuk ke saluran napas melalui lubang kecil di tenggorokan). Makan dan minum tidak akan mungkin melalui mulut (itu dapat menyebabkan infeksi pernafasan dengan berlari ke paru-paru daripada perut), oleh karena itu pada awalnya pasien akan diberi makan melalui tabung pengisi. Setelah penilaian kemampuan menelan mereka, sebagian besar pasien secara bertahap mulai dengan makan </a:t>
            </a:r>
            <a:r>
              <a:rPr lang="id-ID" dirty="0" err="1"/>
              <a:t>purees</a:t>
            </a:r>
            <a:r>
              <a:rPr lang="id-ID" dirty="0"/>
              <a:t> halus dan cairan menebal. </a:t>
            </a:r>
            <a:r>
              <a:rPr lang="id-ID" dirty="0" err="1"/>
              <a:t>Trakeostomi</a:t>
            </a:r>
            <a:r>
              <a:rPr lang="id-ID" dirty="0"/>
              <a:t>, ventilasi mekanis, gagal jantung, penyakit paru obstruktif kronik, labilitas emosional yang tidak terkendali, kekurangan gizi atau dehidrasi merupakan faktor yang dapat menyebabkan tim perawatan kesehatan untuk tetap berhati-hati mengenai makan melalui mulut.</a:t>
            </a:r>
            <a:r>
              <a:rPr lang="id-ID" dirty="0">
                <a:highlight>
                  <a:srgbClr val="FFFF00"/>
                </a:highlight>
              </a:rPr>
              <a:t> Kode yang dapat diandalkan untuk menunjukkan ya dan tidak biasanya merupakan dasar komunikasi. Awalnya banyak menggunakan gerakan mata dan berkedip untuk berkomunikasi</a:t>
            </a:r>
            <a:r>
              <a:rPr lang="id-ID" dirty="0"/>
              <a:t>. Karena kemampuan bahasa biasanya utuh, banyak yang menggunakan sistem pengejaan melalui kode alfabet </a:t>
            </a:r>
            <a:r>
              <a:rPr lang="id-ID" dirty="0" err="1"/>
              <a:t>dimana</a:t>
            </a:r>
            <a:r>
              <a:rPr lang="id-ID" dirty="0"/>
              <a:t> orang dengan </a:t>
            </a:r>
            <a:r>
              <a:rPr lang="id-ID" dirty="0" err="1"/>
              <a:t>LiS</a:t>
            </a:r>
            <a:r>
              <a:rPr lang="id-ID" dirty="0"/>
              <a:t> menunjukkan huruf yang diinginkan dengan menggerakkan mata mereka atau berkedip. Rehabilitasi dan berbagai terapi yang mendukung sangat bermanfaat dan harus dimulai sedini mungkin. Pemulihan kontrol motorik hampir normal, berbicara, menelan dan berjalan sangat jarang terjadi</a:t>
            </a:r>
          </a:p>
        </p:txBody>
      </p:sp>
    </p:spTree>
    <p:extLst>
      <p:ext uri="{BB962C8B-B14F-4D97-AF65-F5344CB8AC3E}">
        <p14:creationId xmlns:p14="http://schemas.microsoft.com/office/powerpoint/2010/main" val="208657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A000C12-BD86-4BAB-8CAC-D298E5F3287D}"/>
              </a:ext>
            </a:extLst>
          </p:cNvPr>
          <p:cNvSpPr>
            <a:spLocks noGrp="1"/>
          </p:cNvSpPr>
          <p:nvPr>
            <p:ph type="title"/>
          </p:nvPr>
        </p:nvSpPr>
        <p:spPr/>
        <p:txBody>
          <a:bodyPr/>
          <a:lstStyle/>
          <a:p>
            <a:r>
              <a:rPr lang="id-ID" dirty="0" err="1"/>
              <a:t>Emotiv</a:t>
            </a:r>
            <a:r>
              <a:rPr lang="id-ID" dirty="0"/>
              <a:t> </a:t>
            </a:r>
            <a:r>
              <a:rPr lang="id-ID" dirty="0" err="1"/>
              <a:t>epoc</a:t>
            </a:r>
            <a:r>
              <a:rPr lang="id-ID" dirty="0"/>
              <a:t>+</a:t>
            </a:r>
          </a:p>
        </p:txBody>
      </p:sp>
      <p:sp>
        <p:nvSpPr>
          <p:cNvPr id="3" name="Tampungan Konten 2">
            <a:extLst>
              <a:ext uri="{FF2B5EF4-FFF2-40B4-BE49-F238E27FC236}">
                <a16:creationId xmlns:a16="http://schemas.microsoft.com/office/drawing/2014/main" id="{A797B0ED-B8F0-4B96-BB73-1C6D060387E8}"/>
              </a:ext>
            </a:extLst>
          </p:cNvPr>
          <p:cNvSpPr>
            <a:spLocks noGrp="1"/>
          </p:cNvSpPr>
          <p:nvPr>
            <p:ph idx="1"/>
          </p:nvPr>
        </p:nvSpPr>
        <p:spPr/>
        <p:txBody>
          <a:bodyPr/>
          <a:lstStyle/>
          <a:p>
            <a:r>
              <a:rPr lang="en-US" dirty="0"/>
              <a:t>The most credible and cost-effective mobile EEG headset on the market</a:t>
            </a:r>
            <a:endParaRPr lang="id-ID" dirty="0"/>
          </a:p>
          <a:p>
            <a:r>
              <a:rPr lang="en-US" dirty="0"/>
              <a:t>The award winning EMOTIV EPOC+ is designed for scalable and contextual human brain research and provides access to professional grade brain data with a quick and easy to use design.</a:t>
            </a:r>
            <a:endParaRPr lang="id-ID" dirty="0"/>
          </a:p>
        </p:txBody>
      </p:sp>
      <p:pic>
        <p:nvPicPr>
          <p:cNvPr id="5" name="Gambar 4">
            <a:extLst>
              <a:ext uri="{FF2B5EF4-FFF2-40B4-BE49-F238E27FC236}">
                <a16:creationId xmlns:a16="http://schemas.microsoft.com/office/drawing/2014/main" id="{B4986F0F-1022-43D9-9F05-3AF968FE6AF4}"/>
              </a:ext>
            </a:extLst>
          </p:cNvPr>
          <p:cNvPicPr>
            <a:picLocks noChangeAspect="1"/>
          </p:cNvPicPr>
          <p:nvPr/>
        </p:nvPicPr>
        <p:blipFill>
          <a:blip r:embed="rId2"/>
          <a:stretch>
            <a:fillRect/>
          </a:stretch>
        </p:blipFill>
        <p:spPr>
          <a:xfrm>
            <a:off x="781050" y="3922295"/>
            <a:ext cx="10572750" cy="2285541"/>
          </a:xfrm>
          <a:prstGeom prst="rect">
            <a:avLst/>
          </a:prstGeom>
        </p:spPr>
      </p:pic>
    </p:spTree>
    <p:extLst>
      <p:ext uri="{BB962C8B-B14F-4D97-AF65-F5344CB8AC3E}">
        <p14:creationId xmlns:p14="http://schemas.microsoft.com/office/powerpoint/2010/main" val="219327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8439C1C-EC2E-4C9F-80FE-9DB47658AA54}"/>
              </a:ext>
            </a:extLst>
          </p:cNvPr>
          <p:cNvSpPr>
            <a:spLocks noGrp="1"/>
          </p:cNvSpPr>
          <p:nvPr>
            <p:ph type="title"/>
          </p:nvPr>
        </p:nvSpPr>
        <p:spPr/>
        <p:txBody>
          <a:bodyPr/>
          <a:lstStyle/>
          <a:p>
            <a:r>
              <a:rPr lang="id-ID" dirty="0"/>
              <a:t>Sekilas kemampuan </a:t>
            </a:r>
            <a:r>
              <a:rPr lang="id-ID" dirty="0" err="1"/>
              <a:t>emotiv</a:t>
            </a:r>
            <a:endParaRPr lang="id-ID" dirty="0"/>
          </a:p>
        </p:txBody>
      </p:sp>
      <p:sp>
        <p:nvSpPr>
          <p:cNvPr id="3" name="Tampungan Konten 2">
            <a:extLst>
              <a:ext uri="{FF2B5EF4-FFF2-40B4-BE49-F238E27FC236}">
                <a16:creationId xmlns:a16="http://schemas.microsoft.com/office/drawing/2014/main" id="{D74727BC-59D4-4F14-97BB-E7F4238629E8}"/>
              </a:ext>
            </a:extLst>
          </p:cNvPr>
          <p:cNvSpPr>
            <a:spLocks noGrp="1"/>
          </p:cNvSpPr>
          <p:nvPr>
            <p:ph sz="half" idx="2"/>
          </p:nvPr>
        </p:nvSpPr>
        <p:spPr>
          <a:xfrm>
            <a:off x="839788" y="1491916"/>
            <a:ext cx="5157787" cy="5161547"/>
          </a:xfrm>
        </p:spPr>
        <p:txBody>
          <a:bodyPr>
            <a:normAutofit fontScale="47500" lnSpcReduction="20000"/>
          </a:bodyPr>
          <a:lstStyle/>
          <a:p>
            <a:pPr marL="0" indent="0">
              <a:buNone/>
            </a:pPr>
            <a:r>
              <a:rPr lang="id-ID" b="1" dirty="0"/>
              <a:t>EEG </a:t>
            </a:r>
            <a:r>
              <a:rPr lang="id-ID" b="1" dirty="0" err="1"/>
              <a:t>sensors</a:t>
            </a:r>
            <a:endParaRPr lang="id-ID" b="1" dirty="0"/>
          </a:p>
          <a:p>
            <a:r>
              <a:rPr lang="id-ID" b="1" dirty="0"/>
              <a:t>14 </a:t>
            </a:r>
            <a:r>
              <a:rPr lang="id-ID" b="1" dirty="0" err="1"/>
              <a:t>channels</a:t>
            </a:r>
            <a:r>
              <a:rPr lang="id-ID" b="1" dirty="0"/>
              <a:t>:</a:t>
            </a:r>
            <a:r>
              <a:rPr lang="id-ID" dirty="0"/>
              <a:t> AF3, F7, F3, FC5, T7, P7, O1, O2, P8, T8, FC6, F4, F8, AF4</a:t>
            </a:r>
          </a:p>
          <a:p>
            <a:r>
              <a:rPr lang="id-ID" b="1" dirty="0"/>
              <a:t>2 </a:t>
            </a:r>
            <a:r>
              <a:rPr lang="id-ID" b="1" dirty="0" err="1"/>
              <a:t>references</a:t>
            </a:r>
            <a:r>
              <a:rPr lang="id-ID" b="1" dirty="0"/>
              <a:t>:</a:t>
            </a:r>
            <a:r>
              <a:rPr lang="id-ID" dirty="0"/>
              <a:t> CMS/DRL </a:t>
            </a:r>
            <a:r>
              <a:rPr lang="id-ID" dirty="0" err="1"/>
              <a:t>references</a:t>
            </a:r>
            <a:r>
              <a:rPr lang="id-ID" dirty="0"/>
              <a:t> </a:t>
            </a:r>
            <a:r>
              <a:rPr lang="id-ID" dirty="0" err="1"/>
              <a:t>at</a:t>
            </a:r>
            <a:r>
              <a:rPr lang="id-ID" dirty="0"/>
              <a:t> P3/P4; </a:t>
            </a:r>
            <a:r>
              <a:rPr lang="id-ID" dirty="0" err="1"/>
              <a:t>left</a:t>
            </a:r>
            <a:r>
              <a:rPr lang="id-ID" dirty="0"/>
              <a:t>/</a:t>
            </a:r>
            <a:r>
              <a:rPr lang="id-ID" dirty="0" err="1"/>
              <a:t>right</a:t>
            </a:r>
            <a:r>
              <a:rPr lang="id-ID" dirty="0"/>
              <a:t> </a:t>
            </a:r>
            <a:r>
              <a:rPr lang="id-ID" dirty="0" err="1"/>
              <a:t>mastoid</a:t>
            </a:r>
            <a:r>
              <a:rPr lang="id-ID" dirty="0"/>
              <a:t> </a:t>
            </a:r>
            <a:r>
              <a:rPr lang="id-ID" dirty="0" err="1"/>
              <a:t>process</a:t>
            </a:r>
            <a:r>
              <a:rPr lang="id-ID" dirty="0"/>
              <a:t> </a:t>
            </a:r>
            <a:r>
              <a:rPr lang="id-ID" dirty="0" err="1"/>
              <a:t>alternative</a:t>
            </a:r>
            <a:endParaRPr lang="id-ID" dirty="0"/>
          </a:p>
          <a:p>
            <a:r>
              <a:rPr lang="id-ID" b="1" dirty="0"/>
              <a:t>Sensor material: </a:t>
            </a:r>
            <a:r>
              <a:rPr lang="id-ID" dirty="0" err="1"/>
              <a:t>Saline</a:t>
            </a:r>
            <a:r>
              <a:rPr lang="id-ID" dirty="0"/>
              <a:t> </a:t>
            </a:r>
            <a:r>
              <a:rPr lang="id-ID" dirty="0" err="1"/>
              <a:t>soaked</a:t>
            </a:r>
            <a:r>
              <a:rPr lang="id-ID" dirty="0"/>
              <a:t> </a:t>
            </a:r>
            <a:r>
              <a:rPr lang="id-ID" dirty="0" err="1"/>
              <a:t>felt</a:t>
            </a:r>
            <a:r>
              <a:rPr lang="id-ID" dirty="0"/>
              <a:t> </a:t>
            </a:r>
            <a:r>
              <a:rPr lang="id-ID" dirty="0" err="1"/>
              <a:t>pads</a:t>
            </a:r>
            <a:endParaRPr lang="id-ID" dirty="0"/>
          </a:p>
          <a:p>
            <a:r>
              <a:rPr lang="id-ID" b="1" dirty="0" err="1"/>
              <a:t>Connectivity</a:t>
            </a:r>
            <a:endParaRPr lang="id-ID" b="1" dirty="0"/>
          </a:p>
          <a:p>
            <a:r>
              <a:rPr lang="id-ID" b="1" dirty="0"/>
              <a:t>Wireless:</a:t>
            </a:r>
            <a:r>
              <a:rPr lang="id-ID" dirty="0"/>
              <a:t> </a:t>
            </a:r>
            <a:r>
              <a:rPr lang="id-ID" dirty="0" err="1"/>
              <a:t>Bluetooth</a:t>
            </a:r>
            <a:r>
              <a:rPr lang="id-ID" dirty="0"/>
              <a:t> Low Energy</a:t>
            </a:r>
          </a:p>
          <a:p>
            <a:r>
              <a:rPr lang="id-ID" b="1" dirty="0" err="1"/>
              <a:t>Proprietary</a:t>
            </a:r>
            <a:r>
              <a:rPr lang="id-ID" b="1" dirty="0"/>
              <a:t> USB </a:t>
            </a:r>
            <a:r>
              <a:rPr lang="id-ID" b="1" dirty="0" err="1"/>
              <a:t>receiver</a:t>
            </a:r>
            <a:r>
              <a:rPr lang="id-ID" b="1" dirty="0"/>
              <a:t>:</a:t>
            </a:r>
            <a:r>
              <a:rPr lang="id-ID" dirty="0"/>
              <a:t> 2.4GHz band</a:t>
            </a:r>
          </a:p>
          <a:p>
            <a:r>
              <a:rPr lang="id-ID" b="1" dirty="0"/>
              <a:t>USB: </a:t>
            </a:r>
            <a:r>
              <a:rPr lang="id-ID" dirty="0" err="1"/>
              <a:t>to</a:t>
            </a:r>
            <a:r>
              <a:rPr lang="id-ID" dirty="0"/>
              <a:t> </a:t>
            </a:r>
            <a:r>
              <a:rPr lang="id-ID" dirty="0" err="1"/>
              <a:t>change</a:t>
            </a:r>
            <a:r>
              <a:rPr lang="id-ID" dirty="0"/>
              <a:t> </a:t>
            </a:r>
            <a:r>
              <a:rPr lang="id-ID" dirty="0" err="1"/>
              <a:t>headset</a:t>
            </a:r>
            <a:r>
              <a:rPr lang="id-ID" dirty="0"/>
              <a:t> </a:t>
            </a:r>
            <a:r>
              <a:rPr lang="id-ID" dirty="0" err="1"/>
              <a:t>settings</a:t>
            </a:r>
            <a:r>
              <a:rPr lang="id-ID" b="1" dirty="0" err="1"/>
              <a:t>EEG</a:t>
            </a:r>
            <a:r>
              <a:rPr lang="id-ID" b="1" dirty="0"/>
              <a:t> </a:t>
            </a:r>
            <a:r>
              <a:rPr lang="id-ID" b="1" dirty="0" err="1"/>
              <a:t>signals</a:t>
            </a:r>
            <a:endParaRPr lang="id-ID" b="1" dirty="0"/>
          </a:p>
          <a:p>
            <a:r>
              <a:rPr lang="id-ID" b="1" dirty="0"/>
              <a:t>Sampling </a:t>
            </a:r>
            <a:r>
              <a:rPr lang="id-ID" b="1" dirty="0" err="1"/>
              <a:t>method</a:t>
            </a:r>
            <a:r>
              <a:rPr lang="id-ID" b="1" dirty="0"/>
              <a:t>:</a:t>
            </a:r>
            <a:r>
              <a:rPr lang="id-ID" dirty="0"/>
              <a:t> </a:t>
            </a:r>
            <a:r>
              <a:rPr lang="id-ID" dirty="0" err="1"/>
              <a:t>Sequential</a:t>
            </a:r>
            <a:r>
              <a:rPr lang="id-ID" dirty="0"/>
              <a:t> sampling, </a:t>
            </a:r>
            <a:r>
              <a:rPr lang="id-ID" dirty="0" err="1"/>
              <a:t>single</a:t>
            </a:r>
            <a:r>
              <a:rPr lang="id-ID" dirty="0"/>
              <a:t> ADC</a:t>
            </a:r>
          </a:p>
          <a:p>
            <a:r>
              <a:rPr lang="id-ID" b="1" dirty="0"/>
              <a:t>Sampling </a:t>
            </a:r>
            <a:r>
              <a:rPr lang="id-ID" b="1" dirty="0" err="1"/>
              <a:t>rate</a:t>
            </a:r>
            <a:r>
              <a:rPr lang="id-ID" b="1" dirty="0"/>
              <a:t>:</a:t>
            </a:r>
            <a:r>
              <a:rPr lang="id-ID" dirty="0"/>
              <a:t> 2048 internal </a:t>
            </a:r>
            <a:r>
              <a:rPr lang="id-ID" dirty="0" err="1"/>
              <a:t>downsampled</a:t>
            </a:r>
            <a:r>
              <a:rPr lang="id-ID" dirty="0"/>
              <a:t> </a:t>
            </a:r>
            <a:r>
              <a:rPr lang="id-ID" dirty="0" err="1"/>
              <a:t>to</a:t>
            </a:r>
            <a:r>
              <a:rPr lang="id-ID" dirty="0"/>
              <a:t> 128 SPS </a:t>
            </a:r>
            <a:r>
              <a:rPr lang="id-ID" dirty="0" err="1"/>
              <a:t>or</a:t>
            </a:r>
            <a:r>
              <a:rPr lang="id-ID" dirty="0"/>
              <a:t> 256 SPS (</a:t>
            </a:r>
            <a:r>
              <a:rPr lang="id-ID" dirty="0" err="1"/>
              <a:t>user</a:t>
            </a:r>
            <a:r>
              <a:rPr lang="id-ID" dirty="0"/>
              <a:t> </a:t>
            </a:r>
            <a:r>
              <a:rPr lang="id-ID" dirty="0" err="1"/>
              <a:t>configured</a:t>
            </a:r>
            <a:r>
              <a:rPr lang="id-ID" dirty="0"/>
              <a:t>)</a:t>
            </a:r>
          </a:p>
          <a:p>
            <a:r>
              <a:rPr lang="id-ID" b="1" dirty="0" err="1"/>
              <a:t>Resolution</a:t>
            </a:r>
            <a:r>
              <a:rPr lang="id-ID" b="1" dirty="0"/>
              <a:t>:</a:t>
            </a:r>
            <a:r>
              <a:rPr lang="id-ID" dirty="0"/>
              <a:t> 14 bits </a:t>
            </a:r>
            <a:r>
              <a:rPr lang="id-ID" dirty="0" err="1"/>
              <a:t>with</a:t>
            </a:r>
            <a:r>
              <a:rPr lang="id-ID" dirty="0"/>
              <a:t> 1 LSB = 0.51</a:t>
            </a:r>
            <a:r>
              <a:rPr lang="el-GR" dirty="0"/>
              <a:t>μ</a:t>
            </a:r>
            <a:r>
              <a:rPr lang="id-ID" dirty="0"/>
              <a:t>V (16 bit ADC, 2 bits instrumental </a:t>
            </a:r>
            <a:r>
              <a:rPr lang="id-ID" dirty="0" err="1"/>
              <a:t>noise</a:t>
            </a:r>
            <a:r>
              <a:rPr lang="id-ID" dirty="0"/>
              <a:t> </a:t>
            </a:r>
            <a:r>
              <a:rPr lang="id-ID" dirty="0" err="1"/>
              <a:t>floor</a:t>
            </a:r>
            <a:r>
              <a:rPr lang="id-ID" dirty="0"/>
              <a:t> </a:t>
            </a:r>
            <a:r>
              <a:rPr lang="id-ID" dirty="0" err="1"/>
              <a:t>discarded</a:t>
            </a:r>
            <a:r>
              <a:rPr lang="id-ID" dirty="0"/>
              <a:t>), </a:t>
            </a:r>
            <a:r>
              <a:rPr lang="id-ID" dirty="0" err="1"/>
              <a:t>or</a:t>
            </a:r>
            <a:r>
              <a:rPr lang="id-ID" dirty="0"/>
              <a:t> 16 bits (</a:t>
            </a:r>
            <a:r>
              <a:rPr lang="id-ID" dirty="0" err="1"/>
              <a:t>user</a:t>
            </a:r>
            <a:r>
              <a:rPr lang="id-ID" dirty="0"/>
              <a:t> </a:t>
            </a:r>
            <a:r>
              <a:rPr lang="id-ID" dirty="0" err="1"/>
              <a:t>configured</a:t>
            </a:r>
            <a:r>
              <a:rPr lang="id-ID" dirty="0"/>
              <a:t>)</a:t>
            </a:r>
          </a:p>
          <a:p>
            <a:r>
              <a:rPr lang="id-ID" b="1" dirty="0" err="1"/>
              <a:t>Bandwidth</a:t>
            </a:r>
            <a:r>
              <a:rPr lang="id-ID" b="1" dirty="0"/>
              <a:t>:</a:t>
            </a:r>
            <a:r>
              <a:rPr lang="id-ID" dirty="0"/>
              <a:t> 0.16 – 43Hz, digital </a:t>
            </a:r>
            <a:r>
              <a:rPr lang="id-ID" dirty="0" err="1"/>
              <a:t>notch</a:t>
            </a:r>
            <a:r>
              <a:rPr lang="id-ID" dirty="0"/>
              <a:t> </a:t>
            </a:r>
            <a:r>
              <a:rPr lang="id-ID" dirty="0" err="1"/>
              <a:t>filters</a:t>
            </a:r>
            <a:r>
              <a:rPr lang="id-ID" dirty="0"/>
              <a:t> </a:t>
            </a:r>
            <a:r>
              <a:rPr lang="id-ID" dirty="0" err="1"/>
              <a:t>at</a:t>
            </a:r>
            <a:r>
              <a:rPr lang="id-ID" dirty="0"/>
              <a:t> 50Hz </a:t>
            </a:r>
            <a:r>
              <a:rPr lang="id-ID" dirty="0" err="1"/>
              <a:t>and</a:t>
            </a:r>
            <a:r>
              <a:rPr lang="id-ID" dirty="0"/>
              <a:t> 60Hz</a:t>
            </a:r>
          </a:p>
          <a:p>
            <a:r>
              <a:rPr lang="id-ID" b="1" dirty="0" err="1"/>
              <a:t>Filtering</a:t>
            </a:r>
            <a:r>
              <a:rPr lang="id-ID" b="1" dirty="0"/>
              <a:t>:</a:t>
            </a:r>
            <a:r>
              <a:rPr lang="id-ID" dirty="0"/>
              <a:t> </a:t>
            </a:r>
            <a:r>
              <a:rPr lang="id-ID" dirty="0" err="1"/>
              <a:t>Built</a:t>
            </a:r>
            <a:r>
              <a:rPr lang="id-ID" dirty="0"/>
              <a:t> in digital 5th order </a:t>
            </a:r>
            <a:r>
              <a:rPr lang="id-ID" dirty="0" err="1"/>
              <a:t>Sinc</a:t>
            </a:r>
            <a:r>
              <a:rPr lang="id-ID" dirty="0"/>
              <a:t> filter</a:t>
            </a:r>
          </a:p>
          <a:p>
            <a:r>
              <a:rPr lang="id-ID" b="1" dirty="0" err="1"/>
              <a:t>Dynamic</a:t>
            </a:r>
            <a:r>
              <a:rPr lang="id-ID" b="1" dirty="0"/>
              <a:t> </a:t>
            </a:r>
            <a:r>
              <a:rPr lang="id-ID" b="1" dirty="0" err="1"/>
              <a:t>range</a:t>
            </a:r>
            <a:r>
              <a:rPr lang="id-ID" b="1" dirty="0"/>
              <a:t> (</a:t>
            </a:r>
            <a:r>
              <a:rPr lang="id-ID" b="1" dirty="0" err="1"/>
              <a:t>input</a:t>
            </a:r>
            <a:r>
              <a:rPr lang="id-ID" b="1" dirty="0"/>
              <a:t> </a:t>
            </a:r>
            <a:r>
              <a:rPr lang="id-ID" b="1" dirty="0" err="1"/>
              <a:t>referred</a:t>
            </a:r>
            <a:r>
              <a:rPr lang="id-ID" b="1" dirty="0"/>
              <a:t>):</a:t>
            </a:r>
            <a:r>
              <a:rPr lang="id-ID" dirty="0"/>
              <a:t> 8400 </a:t>
            </a:r>
            <a:r>
              <a:rPr lang="el-GR" dirty="0"/>
              <a:t>μ</a:t>
            </a:r>
            <a:r>
              <a:rPr lang="id-ID" dirty="0"/>
              <a:t>V(</a:t>
            </a:r>
            <a:r>
              <a:rPr lang="id-ID" dirty="0" err="1"/>
              <a:t>pp</a:t>
            </a:r>
            <a:r>
              <a:rPr lang="id-ID" dirty="0"/>
              <a:t>)</a:t>
            </a:r>
          </a:p>
          <a:p>
            <a:r>
              <a:rPr lang="id-ID" b="1" dirty="0" err="1"/>
              <a:t>Coupling</a:t>
            </a:r>
            <a:r>
              <a:rPr lang="id-ID" b="1" dirty="0"/>
              <a:t> mode:</a:t>
            </a:r>
            <a:r>
              <a:rPr lang="id-ID" dirty="0"/>
              <a:t> AC </a:t>
            </a:r>
            <a:r>
              <a:rPr lang="id-ID" dirty="0" err="1"/>
              <a:t>coupled</a:t>
            </a:r>
            <a:endParaRPr lang="id-ID" dirty="0"/>
          </a:p>
          <a:p>
            <a:endParaRPr lang="id-ID" dirty="0"/>
          </a:p>
        </p:txBody>
      </p:sp>
      <p:sp>
        <p:nvSpPr>
          <p:cNvPr id="6" name="Tampungan Konten 5">
            <a:extLst>
              <a:ext uri="{FF2B5EF4-FFF2-40B4-BE49-F238E27FC236}">
                <a16:creationId xmlns:a16="http://schemas.microsoft.com/office/drawing/2014/main" id="{52EF0A4F-1414-4884-9F41-B6DD030E506D}"/>
              </a:ext>
            </a:extLst>
          </p:cNvPr>
          <p:cNvSpPr>
            <a:spLocks noGrp="1"/>
          </p:cNvSpPr>
          <p:nvPr>
            <p:ph sz="quarter" idx="4"/>
          </p:nvPr>
        </p:nvSpPr>
        <p:spPr>
          <a:xfrm>
            <a:off x="6172200" y="1491916"/>
            <a:ext cx="5183188" cy="5366084"/>
          </a:xfrm>
        </p:spPr>
        <p:txBody>
          <a:bodyPr>
            <a:normAutofit fontScale="40000" lnSpcReduction="20000"/>
          </a:bodyPr>
          <a:lstStyle/>
          <a:p>
            <a:pPr marL="0" indent="0">
              <a:buNone/>
            </a:pPr>
            <a:r>
              <a:rPr lang="id-ID" b="1" dirty="0"/>
              <a:t>Motion </a:t>
            </a:r>
            <a:r>
              <a:rPr lang="id-ID" b="1" dirty="0" err="1"/>
              <a:t>sensors</a:t>
            </a:r>
            <a:endParaRPr lang="id-ID" b="1" dirty="0"/>
          </a:p>
          <a:p>
            <a:r>
              <a:rPr lang="id-ID" b="1" dirty="0"/>
              <a:t>IMU </a:t>
            </a:r>
            <a:r>
              <a:rPr lang="id-ID" b="1" dirty="0" err="1"/>
              <a:t>part</a:t>
            </a:r>
            <a:r>
              <a:rPr lang="id-ID" b="1" dirty="0"/>
              <a:t>: </a:t>
            </a:r>
            <a:r>
              <a:rPr lang="id-ID" dirty="0"/>
              <a:t> LSM9DS0</a:t>
            </a:r>
          </a:p>
          <a:p>
            <a:r>
              <a:rPr lang="id-ID" b="1" dirty="0" err="1"/>
              <a:t>Accelerometer</a:t>
            </a:r>
            <a:r>
              <a:rPr lang="id-ID" b="1" dirty="0"/>
              <a:t>: </a:t>
            </a:r>
            <a:r>
              <a:rPr lang="id-ID" dirty="0"/>
              <a:t>3-axis +/-8g</a:t>
            </a:r>
          </a:p>
          <a:p>
            <a:r>
              <a:rPr lang="id-ID" b="1" dirty="0" err="1"/>
              <a:t>Gyroscope</a:t>
            </a:r>
            <a:r>
              <a:rPr lang="id-ID" b="1" dirty="0"/>
              <a:t>: </a:t>
            </a:r>
            <a:r>
              <a:rPr lang="id-ID" dirty="0"/>
              <a:t>3-axis +/-2000 </a:t>
            </a:r>
            <a:r>
              <a:rPr lang="id-ID" dirty="0" err="1"/>
              <a:t>dps</a:t>
            </a:r>
            <a:endParaRPr lang="id-ID" dirty="0"/>
          </a:p>
          <a:p>
            <a:r>
              <a:rPr lang="id-ID" b="1" dirty="0"/>
              <a:t>Magnetometer: </a:t>
            </a:r>
            <a:r>
              <a:rPr lang="id-ID" dirty="0"/>
              <a:t>3-axis +/112 </a:t>
            </a:r>
            <a:r>
              <a:rPr lang="id-ID" dirty="0" err="1"/>
              <a:t>gauss</a:t>
            </a:r>
            <a:endParaRPr lang="id-ID" dirty="0"/>
          </a:p>
          <a:p>
            <a:r>
              <a:rPr lang="id-ID" b="1" dirty="0"/>
              <a:t>Sampling </a:t>
            </a:r>
            <a:r>
              <a:rPr lang="id-ID" b="1" dirty="0" err="1"/>
              <a:t>rate</a:t>
            </a:r>
            <a:r>
              <a:rPr lang="id-ID" b="1" dirty="0"/>
              <a:t>: </a:t>
            </a:r>
            <a:r>
              <a:rPr lang="id-ID" dirty="0"/>
              <a:t>32 / 64 / 128 </a:t>
            </a:r>
            <a:r>
              <a:rPr lang="id-ID" dirty="0" err="1"/>
              <a:t>Hz</a:t>
            </a:r>
            <a:r>
              <a:rPr lang="id-ID" dirty="0"/>
              <a:t> (</a:t>
            </a:r>
            <a:r>
              <a:rPr lang="id-ID" dirty="0" err="1"/>
              <a:t>user</a:t>
            </a:r>
            <a:r>
              <a:rPr lang="id-ID" dirty="0"/>
              <a:t> </a:t>
            </a:r>
            <a:r>
              <a:rPr lang="id-ID" dirty="0" err="1"/>
              <a:t>configured</a:t>
            </a:r>
            <a:r>
              <a:rPr lang="id-ID" dirty="0"/>
              <a:t>)</a:t>
            </a:r>
          </a:p>
          <a:p>
            <a:r>
              <a:rPr lang="id-ID" b="1" dirty="0" err="1"/>
              <a:t>Resolution</a:t>
            </a:r>
            <a:r>
              <a:rPr lang="id-ID" b="1" dirty="0"/>
              <a:t>: </a:t>
            </a:r>
            <a:r>
              <a:rPr lang="id-ID" dirty="0"/>
              <a:t>16 bits</a:t>
            </a:r>
          </a:p>
          <a:p>
            <a:pPr marL="0" indent="0">
              <a:buNone/>
            </a:pPr>
            <a:r>
              <a:rPr lang="id-ID" b="1" dirty="0" err="1"/>
              <a:t>Supported</a:t>
            </a:r>
            <a:r>
              <a:rPr lang="id-ID" b="1" dirty="0"/>
              <a:t> </a:t>
            </a:r>
            <a:r>
              <a:rPr lang="id-ID" b="1" dirty="0" err="1"/>
              <a:t>platforms</a:t>
            </a:r>
            <a:endParaRPr lang="id-ID" b="1" dirty="0"/>
          </a:p>
          <a:p>
            <a:r>
              <a:rPr lang="id-ID" b="1" dirty="0"/>
              <a:t>Windows:</a:t>
            </a:r>
            <a:r>
              <a:rPr lang="id-ID" dirty="0"/>
              <a:t> 7,8,10; 2GB RAM; 200MB </a:t>
            </a:r>
            <a:r>
              <a:rPr lang="id-ID" dirty="0" err="1"/>
              <a:t>available</a:t>
            </a:r>
            <a:r>
              <a:rPr lang="id-ID" dirty="0"/>
              <a:t> </a:t>
            </a:r>
            <a:r>
              <a:rPr lang="id-ID" dirty="0" err="1"/>
              <a:t>disk</a:t>
            </a:r>
            <a:r>
              <a:rPr lang="id-ID" dirty="0"/>
              <a:t> </a:t>
            </a:r>
            <a:r>
              <a:rPr lang="id-ID" dirty="0" err="1"/>
              <a:t>space</a:t>
            </a:r>
            <a:endParaRPr lang="id-ID" dirty="0"/>
          </a:p>
          <a:p>
            <a:r>
              <a:rPr lang="id-ID" b="1" dirty="0"/>
              <a:t>MAC: </a:t>
            </a:r>
            <a:r>
              <a:rPr lang="id-ID" dirty="0"/>
              <a:t>OS X; 2GB RAM; 500MB </a:t>
            </a:r>
            <a:r>
              <a:rPr lang="id-ID" dirty="0" err="1"/>
              <a:t>available</a:t>
            </a:r>
            <a:r>
              <a:rPr lang="id-ID" dirty="0"/>
              <a:t> </a:t>
            </a:r>
            <a:r>
              <a:rPr lang="id-ID" dirty="0" err="1"/>
              <a:t>disk</a:t>
            </a:r>
            <a:r>
              <a:rPr lang="id-ID" dirty="0"/>
              <a:t> </a:t>
            </a:r>
            <a:r>
              <a:rPr lang="id-ID" dirty="0" err="1"/>
              <a:t>space</a:t>
            </a:r>
            <a:endParaRPr lang="id-ID" dirty="0"/>
          </a:p>
          <a:p>
            <a:r>
              <a:rPr lang="id-ID" b="1" dirty="0"/>
              <a:t>iOS: </a:t>
            </a:r>
            <a:r>
              <a:rPr lang="id-ID" dirty="0"/>
              <a:t>9 </a:t>
            </a:r>
            <a:r>
              <a:rPr lang="id-ID" dirty="0" err="1"/>
              <a:t>or</a:t>
            </a:r>
            <a:r>
              <a:rPr lang="id-ID" dirty="0"/>
              <a:t> </a:t>
            </a:r>
            <a:r>
              <a:rPr lang="id-ID" dirty="0" err="1"/>
              <a:t>above</a:t>
            </a:r>
            <a:r>
              <a:rPr lang="id-ID" dirty="0"/>
              <a:t>; iPhone 5+, iPod </a:t>
            </a:r>
            <a:r>
              <a:rPr lang="id-ID" dirty="0" err="1"/>
              <a:t>Touch</a:t>
            </a:r>
            <a:r>
              <a:rPr lang="id-ID" dirty="0"/>
              <a:t> 6,  </a:t>
            </a:r>
            <a:r>
              <a:rPr lang="id-ID" dirty="0" err="1"/>
              <a:t>iPad</a:t>
            </a:r>
            <a:r>
              <a:rPr lang="id-ID" dirty="0"/>
              <a:t> 3+, </a:t>
            </a:r>
            <a:r>
              <a:rPr lang="id-ID" dirty="0" err="1"/>
              <a:t>iPad</a:t>
            </a:r>
            <a:r>
              <a:rPr lang="id-ID" dirty="0"/>
              <a:t> mini</a:t>
            </a:r>
          </a:p>
          <a:p>
            <a:r>
              <a:rPr lang="id-ID" b="1" dirty="0"/>
              <a:t>Android: </a:t>
            </a:r>
            <a:r>
              <a:rPr lang="id-ID" dirty="0"/>
              <a:t>4.43+ (</a:t>
            </a:r>
            <a:r>
              <a:rPr lang="id-ID" dirty="0" err="1"/>
              <a:t>excluding</a:t>
            </a:r>
            <a:r>
              <a:rPr lang="id-ID" dirty="0"/>
              <a:t> 5.0); </a:t>
            </a:r>
            <a:r>
              <a:rPr lang="id-ID" dirty="0" err="1"/>
              <a:t>device</a:t>
            </a:r>
            <a:r>
              <a:rPr lang="id-ID" dirty="0"/>
              <a:t> </a:t>
            </a:r>
            <a:r>
              <a:rPr lang="id-ID" dirty="0" err="1"/>
              <a:t>with</a:t>
            </a:r>
            <a:r>
              <a:rPr lang="id-ID" dirty="0"/>
              <a:t> </a:t>
            </a:r>
            <a:r>
              <a:rPr lang="id-ID" dirty="0" err="1"/>
              <a:t>Bluetooth</a:t>
            </a:r>
            <a:r>
              <a:rPr lang="id-ID" dirty="0"/>
              <a:t> Low Energi</a:t>
            </a:r>
          </a:p>
          <a:p>
            <a:pPr marL="0" indent="0">
              <a:buNone/>
            </a:pPr>
            <a:r>
              <a:rPr lang="en-US" b="1" dirty="0"/>
              <a:t>Power</a:t>
            </a:r>
          </a:p>
          <a:p>
            <a:r>
              <a:rPr lang="en-US" b="1" dirty="0"/>
              <a:t>Battery:</a:t>
            </a:r>
            <a:r>
              <a:rPr lang="en-US" dirty="0"/>
              <a:t> Internal Lithium Polymer battery 640mAh</a:t>
            </a:r>
          </a:p>
          <a:p>
            <a:r>
              <a:rPr lang="en-US" b="1" dirty="0"/>
              <a:t>Battery life:</a:t>
            </a:r>
            <a:r>
              <a:rPr lang="en-US" dirty="0"/>
              <a:t> up to 12 hours using USB receiver, up to 6 hours using Bluetooth Low Energy</a:t>
            </a:r>
          </a:p>
          <a:p>
            <a:pPr marL="0" indent="0">
              <a:buNone/>
            </a:pPr>
            <a:r>
              <a:rPr lang="en-US" b="1" dirty="0"/>
              <a:t>Available detections**</a:t>
            </a:r>
          </a:p>
          <a:p>
            <a:r>
              <a:rPr lang="en-US" b="1" dirty="0"/>
              <a:t>Mental commands:</a:t>
            </a:r>
            <a:r>
              <a:rPr lang="en-US" dirty="0"/>
              <a:t> neutral + up to 4 pretrained items per training profile</a:t>
            </a:r>
          </a:p>
          <a:p>
            <a:r>
              <a:rPr lang="en-US" b="1" dirty="0"/>
              <a:t>Performance metrics: </a:t>
            </a:r>
            <a:r>
              <a:rPr lang="en-US" dirty="0"/>
              <a:t>Excitement, Engagement, Relaxation, Interest, Stress, Focus</a:t>
            </a:r>
          </a:p>
          <a:p>
            <a:r>
              <a:rPr lang="en-US" b="1" dirty="0"/>
              <a:t>Facial Expressions: </a:t>
            </a:r>
            <a:r>
              <a:rPr lang="en-US" dirty="0"/>
              <a:t>Blink, Wink L/R, Surprise, Frown, Smile, Clench, Laugh, Smirk</a:t>
            </a:r>
          </a:p>
          <a:p>
            <a:endParaRPr lang="id-ID" dirty="0"/>
          </a:p>
          <a:p>
            <a:endParaRPr lang="id-ID" dirty="0"/>
          </a:p>
        </p:txBody>
      </p:sp>
    </p:spTree>
    <p:extLst>
      <p:ext uri="{BB962C8B-B14F-4D97-AF65-F5344CB8AC3E}">
        <p14:creationId xmlns:p14="http://schemas.microsoft.com/office/powerpoint/2010/main" val="16713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Judul 6">
            <a:extLst>
              <a:ext uri="{FF2B5EF4-FFF2-40B4-BE49-F238E27FC236}">
                <a16:creationId xmlns:a16="http://schemas.microsoft.com/office/drawing/2014/main" id="{FFCC81DD-D767-4911-BF81-E12AD376BD9E}"/>
              </a:ext>
            </a:extLst>
          </p:cNvPr>
          <p:cNvSpPr>
            <a:spLocks noGrp="1"/>
          </p:cNvSpPr>
          <p:nvPr>
            <p:ph type="title"/>
          </p:nvPr>
        </p:nvSpPr>
        <p:spPr/>
        <p:txBody>
          <a:bodyPr/>
          <a:lstStyle/>
          <a:p>
            <a:r>
              <a:rPr lang="id-ID" dirty="0"/>
              <a:t>Yang Ditemukan Saat Pembelajaran </a:t>
            </a:r>
            <a:r>
              <a:rPr lang="id-ID" dirty="0" err="1"/>
              <a:t>Emotiv</a:t>
            </a:r>
            <a:r>
              <a:rPr lang="id-ID" dirty="0"/>
              <a:t> </a:t>
            </a:r>
            <a:r>
              <a:rPr lang="id-ID" dirty="0" err="1"/>
              <a:t>Epoc</a:t>
            </a:r>
            <a:r>
              <a:rPr lang="id-ID" dirty="0"/>
              <a:t>+</a:t>
            </a:r>
          </a:p>
        </p:txBody>
      </p:sp>
      <p:sp>
        <p:nvSpPr>
          <p:cNvPr id="8" name="Tampungan Konten 7">
            <a:extLst>
              <a:ext uri="{FF2B5EF4-FFF2-40B4-BE49-F238E27FC236}">
                <a16:creationId xmlns:a16="http://schemas.microsoft.com/office/drawing/2014/main" id="{4DEFE762-132F-4E04-B49D-C79259C214F9}"/>
              </a:ext>
            </a:extLst>
          </p:cNvPr>
          <p:cNvSpPr>
            <a:spLocks noGrp="1"/>
          </p:cNvSpPr>
          <p:nvPr>
            <p:ph idx="1"/>
          </p:nvPr>
        </p:nvSpPr>
        <p:spPr/>
        <p:txBody>
          <a:bodyPr>
            <a:normAutofit fontScale="92500" lnSpcReduction="20000"/>
          </a:bodyPr>
          <a:lstStyle/>
          <a:p>
            <a:r>
              <a:rPr lang="en-US" dirty="0"/>
              <a:t>If you are interested in developing your own applications for your EPOC+ headset, you can view the SDK licensing options and support </a:t>
            </a:r>
            <a:r>
              <a:rPr lang="en-US" dirty="0">
                <a:hlinkClick r:id="rId2"/>
              </a:rPr>
              <a:t>here</a:t>
            </a:r>
            <a:r>
              <a:rPr lang="en-US" dirty="0"/>
              <a:t>. There you can also access and download </a:t>
            </a:r>
            <a:r>
              <a:rPr lang="en-US" dirty="0">
                <a:highlight>
                  <a:srgbClr val="FFFF00"/>
                </a:highlight>
              </a:rPr>
              <a:t>Cortex</a:t>
            </a:r>
            <a:r>
              <a:rPr lang="en-US" dirty="0"/>
              <a:t>, our SDK service application that allows you to connect your device with our headset for third party applications.</a:t>
            </a:r>
            <a:endParaRPr lang="id-ID" dirty="0"/>
          </a:p>
          <a:p>
            <a:r>
              <a:rPr lang="en-US" dirty="0"/>
              <a:t>Cortex is our API powerhouse for creating BCI applications and integrating data streams from our headsets with third party software. Built on JSON and </a:t>
            </a:r>
            <a:r>
              <a:rPr lang="en-US" dirty="0" err="1"/>
              <a:t>WebSockets</a:t>
            </a:r>
            <a:r>
              <a:rPr lang="en-US" dirty="0"/>
              <a:t>, Cortex makes it easy to create games and apps, or record data for experiments.</a:t>
            </a:r>
          </a:p>
          <a:p>
            <a:r>
              <a:rPr lang="en-US" dirty="0"/>
              <a:t>Cortex is a wrapper around our Software Development Kit (SDK) and houses all the tools required to develop with EMOTIV. It provides API access to different EMOTIV data streams, tiered out across three license levels. Join our worldwide community of developers and start creating your own application now.</a:t>
            </a:r>
          </a:p>
          <a:p>
            <a:endParaRPr lang="id-ID" dirty="0"/>
          </a:p>
          <a:p>
            <a:endParaRPr lang="id-ID" dirty="0"/>
          </a:p>
        </p:txBody>
      </p:sp>
    </p:spTree>
    <p:extLst>
      <p:ext uri="{BB962C8B-B14F-4D97-AF65-F5344CB8AC3E}">
        <p14:creationId xmlns:p14="http://schemas.microsoft.com/office/powerpoint/2010/main" val="305138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173F988-F935-4284-85DD-3180237C1124}"/>
              </a:ext>
            </a:extLst>
          </p:cNvPr>
          <p:cNvSpPr>
            <a:spLocks noGrp="1"/>
          </p:cNvSpPr>
          <p:nvPr>
            <p:ph type="title"/>
          </p:nvPr>
        </p:nvSpPr>
        <p:spPr/>
        <p:txBody>
          <a:bodyPr/>
          <a:lstStyle/>
          <a:p>
            <a:r>
              <a:rPr lang="id-ID" dirty="0" err="1"/>
              <a:t>When</a:t>
            </a:r>
            <a:r>
              <a:rPr lang="id-ID" dirty="0"/>
              <a:t> i </a:t>
            </a:r>
            <a:r>
              <a:rPr lang="id-ID" dirty="0" err="1"/>
              <a:t>try</a:t>
            </a:r>
            <a:r>
              <a:rPr lang="id-ID" dirty="0"/>
              <a:t> </a:t>
            </a:r>
            <a:r>
              <a:rPr lang="id-ID" dirty="0" err="1"/>
              <a:t>to</a:t>
            </a:r>
            <a:r>
              <a:rPr lang="id-ID" dirty="0"/>
              <a:t> </a:t>
            </a:r>
            <a:r>
              <a:rPr lang="id-ID" dirty="0" err="1"/>
              <a:t>use</a:t>
            </a:r>
            <a:r>
              <a:rPr lang="id-ID" dirty="0"/>
              <a:t> </a:t>
            </a:r>
            <a:r>
              <a:rPr lang="id-ID" dirty="0" err="1"/>
              <a:t>emotiv,I</a:t>
            </a:r>
            <a:r>
              <a:rPr lang="id-ID" dirty="0"/>
              <a:t> </a:t>
            </a:r>
            <a:r>
              <a:rPr lang="id-ID" dirty="0" err="1"/>
              <a:t>get</a:t>
            </a:r>
            <a:r>
              <a:rPr lang="id-ID" dirty="0"/>
              <a:t> a problem</a:t>
            </a:r>
          </a:p>
        </p:txBody>
      </p:sp>
      <p:pic>
        <p:nvPicPr>
          <p:cNvPr id="4" name="Tampungan Konten 3">
            <a:extLst>
              <a:ext uri="{FF2B5EF4-FFF2-40B4-BE49-F238E27FC236}">
                <a16:creationId xmlns:a16="http://schemas.microsoft.com/office/drawing/2014/main" id="{24165AFB-4B2D-4031-849B-8337BB53780C}"/>
              </a:ext>
            </a:extLst>
          </p:cNvPr>
          <p:cNvPicPr>
            <a:picLocks noGrp="1" noChangeAspect="1"/>
          </p:cNvPicPr>
          <p:nvPr>
            <p:ph idx="1"/>
          </p:nvPr>
        </p:nvPicPr>
        <p:blipFill>
          <a:blip r:embed="rId2"/>
          <a:stretch>
            <a:fillRect/>
          </a:stretch>
        </p:blipFill>
        <p:spPr>
          <a:xfrm>
            <a:off x="5189369" y="1709527"/>
            <a:ext cx="4676775" cy="2924175"/>
          </a:xfrm>
          <a:prstGeom prst="rect">
            <a:avLst/>
          </a:prstGeom>
        </p:spPr>
      </p:pic>
      <p:pic>
        <p:nvPicPr>
          <p:cNvPr id="5" name="Gambar 4">
            <a:extLst>
              <a:ext uri="{FF2B5EF4-FFF2-40B4-BE49-F238E27FC236}">
                <a16:creationId xmlns:a16="http://schemas.microsoft.com/office/drawing/2014/main" id="{31A7E5BE-6D1A-4866-AB27-2742C411A67A}"/>
              </a:ext>
            </a:extLst>
          </p:cNvPr>
          <p:cNvPicPr>
            <a:picLocks noChangeAspect="1"/>
          </p:cNvPicPr>
          <p:nvPr/>
        </p:nvPicPr>
        <p:blipFill>
          <a:blip r:embed="rId3"/>
          <a:stretch>
            <a:fillRect/>
          </a:stretch>
        </p:blipFill>
        <p:spPr>
          <a:xfrm>
            <a:off x="838200" y="1709527"/>
            <a:ext cx="4648200" cy="3476625"/>
          </a:xfrm>
          <a:prstGeom prst="rect">
            <a:avLst/>
          </a:prstGeom>
        </p:spPr>
      </p:pic>
    </p:spTree>
    <p:extLst>
      <p:ext uri="{BB962C8B-B14F-4D97-AF65-F5344CB8AC3E}">
        <p14:creationId xmlns:p14="http://schemas.microsoft.com/office/powerpoint/2010/main" val="373372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6F0D350-BF7F-4D4F-903B-FB44C443B97B}"/>
              </a:ext>
            </a:extLst>
          </p:cNvPr>
          <p:cNvSpPr>
            <a:spLocks noGrp="1"/>
          </p:cNvSpPr>
          <p:nvPr>
            <p:ph type="title"/>
          </p:nvPr>
        </p:nvSpPr>
        <p:spPr/>
        <p:txBody>
          <a:bodyPr/>
          <a:lstStyle/>
          <a:p>
            <a:endParaRPr lang="id-ID"/>
          </a:p>
        </p:txBody>
      </p:sp>
      <p:sp>
        <p:nvSpPr>
          <p:cNvPr id="3" name="Tampungan Konten 2">
            <a:extLst>
              <a:ext uri="{FF2B5EF4-FFF2-40B4-BE49-F238E27FC236}">
                <a16:creationId xmlns:a16="http://schemas.microsoft.com/office/drawing/2014/main" id="{DD718B4D-27A7-4C17-BE29-828A8E242034}"/>
              </a:ext>
            </a:extLst>
          </p:cNvPr>
          <p:cNvSpPr>
            <a:spLocks noGrp="1"/>
          </p:cNvSpPr>
          <p:nvPr>
            <p:ph idx="1"/>
          </p:nvPr>
        </p:nvSpPr>
        <p:spPr/>
        <p:txBody>
          <a:bodyPr/>
          <a:lstStyle/>
          <a:p>
            <a:r>
              <a:rPr lang="id-ID" dirty="0" err="1"/>
              <a:t>Because</a:t>
            </a:r>
            <a:r>
              <a:rPr lang="id-ID" dirty="0"/>
              <a:t> </a:t>
            </a:r>
            <a:r>
              <a:rPr lang="id-ID" dirty="0" err="1"/>
              <a:t>use</a:t>
            </a:r>
            <a:r>
              <a:rPr lang="id-ID" dirty="0"/>
              <a:t> </a:t>
            </a:r>
            <a:r>
              <a:rPr lang="id-ID" dirty="0" err="1"/>
              <a:t>emotiv</a:t>
            </a:r>
            <a:r>
              <a:rPr lang="id-ID" dirty="0"/>
              <a:t> </a:t>
            </a:r>
            <a:r>
              <a:rPr lang="id-ID" dirty="0" err="1"/>
              <a:t>raw</a:t>
            </a:r>
            <a:r>
              <a:rPr lang="id-ID" dirty="0"/>
              <a:t> data EEG </a:t>
            </a:r>
            <a:r>
              <a:rPr lang="id-ID" dirty="0" err="1"/>
              <a:t>need</a:t>
            </a:r>
            <a:r>
              <a:rPr lang="id-ID" dirty="0"/>
              <a:t> </a:t>
            </a:r>
            <a:r>
              <a:rPr lang="id-ID" dirty="0" err="1"/>
              <a:t>money</a:t>
            </a:r>
            <a:r>
              <a:rPr lang="id-ID" dirty="0"/>
              <a:t> 55$/</a:t>
            </a:r>
            <a:r>
              <a:rPr lang="id-ID" dirty="0" err="1"/>
              <a:t>month</a:t>
            </a:r>
            <a:r>
              <a:rPr lang="id-ID" dirty="0"/>
              <a:t>, </a:t>
            </a:r>
            <a:r>
              <a:rPr lang="id-ID" dirty="0" err="1"/>
              <a:t>so</a:t>
            </a:r>
            <a:r>
              <a:rPr lang="id-ID" dirty="0"/>
              <a:t> i </a:t>
            </a:r>
            <a:r>
              <a:rPr lang="id-ID" dirty="0" err="1"/>
              <a:t>choose</a:t>
            </a:r>
            <a:r>
              <a:rPr lang="id-ID" dirty="0"/>
              <a:t> </a:t>
            </a:r>
            <a:r>
              <a:rPr lang="id-ID" dirty="0" err="1"/>
              <a:t>to</a:t>
            </a:r>
            <a:r>
              <a:rPr lang="id-ID" dirty="0"/>
              <a:t> </a:t>
            </a:r>
            <a:r>
              <a:rPr lang="id-ID" dirty="0" err="1"/>
              <a:t>use</a:t>
            </a:r>
            <a:r>
              <a:rPr lang="id-ID" dirty="0"/>
              <a:t> mental </a:t>
            </a:r>
            <a:r>
              <a:rPr lang="id-ID" dirty="0" err="1"/>
              <a:t>command</a:t>
            </a:r>
            <a:r>
              <a:rPr lang="id-ID" dirty="0"/>
              <a:t> api , </a:t>
            </a:r>
            <a:r>
              <a:rPr lang="id-ID" dirty="0" err="1"/>
              <a:t>thats</a:t>
            </a:r>
            <a:r>
              <a:rPr lang="id-ID" dirty="0"/>
              <a:t> FREE CHARGE</a:t>
            </a:r>
          </a:p>
          <a:p>
            <a:r>
              <a:rPr lang="id-ID" dirty="0"/>
              <a:t>I </a:t>
            </a:r>
            <a:r>
              <a:rPr lang="id-ID" dirty="0" err="1"/>
              <a:t>think</a:t>
            </a:r>
            <a:r>
              <a:rPr lang="id-ID" dirty="0"/>
              <a:t> </a:t>
            </a:r>
            <a:r>
              <a:rPr lang="id-ID" dirty="0" err="1"/>
              <a:t>the</a:t>
            </a:r>
            <a:r>
              <a:rPr lang="id-ID" dirty="0"/>
              <a:t> </a:t>
            </a:r>
            <a:r>
              <a:rPr lang="id-ID" dirty="0" err="1"/>
              <a:t>concept</a:t>
            </a:r>
            <a:r>
              <a:rPr lang="id-ID" dirty="0"/>
              <a:t> </a:t>
            </a:r>
            <a:r>
              <a:rPr lang="id-ID" dirty="0" err="1"/>
              <a:t>of</a:t>
            </a:r>
            <a:r>
              <a:rPr lang="id-ID" dirty="0"/>
              <a:t> motor </a:t>
            </a:r>
            <a:r>
              <a:rPr lang="id-ID" dirty="0" err="1"/>
              <a:t>imagery</a:t>
            </a:r>
            <a:r>
              <a:rPr lang="id-ID" dirty="0"/>
              <a:t> </a:t>
            </a:r>
            <a:r>
              <a:rPr lang="id-ID" dirty="0" err="1"/>
              <a:t>is</a:t>
            </a:r>
            <a:r>
              <a:rPr lang="id-ID" dirty="0"/>
              <a:t> </a:t>
            </a:r>
            <a:r>
              <a:rPr lang="id-ID" dirty="0" err="1"/>
              <a:t>like</a:t>
            </a:r>
            <a:r>
              <a:rPr lang="id-ID" dirty="0"/>
              <a:t> mental </a:t>
            </a:r>
            <a:r>
              <a:rPr lang="id-ID" dirty="0" err="1"/>
              <a:t>command</a:t>
            </a:r>
            <a:r>
              <a:rPr lang="id-ID" dirty="0"/>
              <a:t> </a:t>
            </a:r>
            <a:r>
              <a:rPr lang="id-ID" dirty="0" err="1"/>
              <a:t>concept</a:t>
            </a:r>
            <a:r>
              <a:rPr lang="id-ID" dirty="0"/>
              <a:t> in </a:t>
            </a:r>
            <a:r>
              <a:rPr lang="id-ID" dirty="0" err="1"/>
              <a:t>Emotiv</a:t>
            </a:r>
            <a:endParaRPr lang="id-ID" dirty="0"/>
          </a:p>
          <a:p>
            <a:endParaRPr lang="id-ID" dirty="0"/>
          </a:p>
        </p:txBody>
      </p:sp>
    </p:spTree>
    <p:extLst>
      <p:ext uri="{BB962C8B-B14F-4D97-AF65-F5344CB8AC3E}">
        <p14:creationId xmlns:p14="http://schemas.microsoft.com/office/powerpoint/2010/main" val="294826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1602A2E-87AB-4455-98EE-7FA163967CF3}"/>
              </a:ext>
            </a:extLst>
          </p:cNvPr>
          <p:cNvSpPr>
            <a:spLocks noGrp="1"/>
          </p:cNvSpPr>
          <p:nvPr>
            <p:ph type="title"/>
          </p:nvPr>
        </p:nvSpPr>
        <p:spPr/>
        <p:txBody>
          <a:bodyPr/>
          <a:lstStyle/>
          <a:p>
            <a:r>
              <a:rPr lang="id-ID" dirty="0"/>
              <a:t>Cara Kerja </a:t>
            </a:r>
            <a:r>
              <a:rPr lang="id-ID" dirty="0" err="1"/>
              <a:t>Cortex</a:t>
            </a:r>
            <a:endParaRPr lang="id-ID" dirty="0"/>
          </a:p>
        </p:txBody>
      </p:sp>
      <p:pic>
        <p:nvPicPr>
          <p:cNvPr id="4" name="Tampungan Konten 3">
            <a:extLst>
              <a:ext uri="{FF2B5EF4-FFF2-40B4-BE49-F238E27FC236}">
                <a16:creationId xmlns:a16="http://schemas.microsoft.com/office/drawing/2014/main" id="{9958F7F9-DBF7-41BD-A711-1C9B7749769C}"/>
              </a:ext>
            </a:extLst>
          </p:cNvPr>
          <p:cNvPicPr>
            <a:picLocks noGrp="1" noChangeAspect="1"/>
          </p:cNvPicPr>
          <p:nvPr>
            <p:ph idx="1"/>
          </p:nvPr>
        </p:nvPicPr>
        <p:blipFill>
          <a:blip r:embed="rId2"/>
          <a:stretch>
            <a:fillRect/>
          </a:stretch>
        </p:blipFill>
        <p:spPr>
          <a:xfrm>
            <a:off x="838200" y="1825625"/>
            <a:ext cx="10018983" cy="4351338"/>
          </a:xfrm>
          <a:prstGeom prst="rect">
            <a:avLst/>
          </a:prstGeom>
        </p:spPr>
      </p:pic>
    </p:spTree>
    <p:extLst>
      <p:ext uri="{BB962C8B-B14F-4D97-AF65-F5344CB8AC3E}">
        <p14:creationId xmlns:p14="http://schemas.microsoft.com/office/powerpoint/2010/main" val="3994653524"/>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819</Words>
  <Application>Microsoft Office PowerPoint</Application>
  <PresentationFormat>Layar Lebar</PresentationFormat>
  <Paragraphs>78</Paragraphs>
  <Slides>16</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16</vt:i4>
      </vt:variant>
    </vt:vector>
  </HeadingPairs>
  <TitlesOfParts>
    <vt:vector size="20" baseType="lpstr">
      <vt:lpstr>Arial</vt:lpstr>
      <vt:lpstr>Calibri</vt:lpstr>
      <vt:lpstr>Calibri Light</vt:lpstr>
      <vt:lpstr>Tema Office</vt:lpstr>
      <vt:lpstr>Muhammad Mahdi Ramdhan</vt:lpstr>
      <vt:lpstr>Locked In Syndrome</vt:lpstr>
      <vt:lpstr>Presentasi PowerPoint</vt:lpstr>
      <vt:lpstr>Emotiv epoc+</vt:lpstr>
      <vt:lpstr>Sekilas kemampuan emotiv</vt:lpstr>
      <vt:lpstr>Yang Ditemukan Saat Pembelajaran Emotiv Epoc+</vt:lpstr>
      <vt:lpstr>When i try to use emotiv,I get a problem</vt:lpstr>
      <vt:lpstr>Presentasi PowerPoint</vt:lpstr>
      <vt:lpstr>Cara Kerja Cortex</vt:lpstr>
      <vt:lpstr>Oh My God, i get trouble in Cortex</vt:lpstr>
      <vt:lpstr>My solution</vt:lpstr>
      <vt:lpstr>Unity3D</vt:lpstr>
      <vt:lpstr>Flow Chart</vt:lpstr>
      <vt:lpstr>Sketch Interface In Unity</vt:lpstr>
      <vt:lpstr>Problem Yang didapat selama penelitian</vt:lpstr>
      <vt:lpstr>Daftar pustaka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Mahdi Ramdhan</dc:title>
  <dc:creator>Muhammad Mahdi Ramadhan</dc:creator>
  <cp:lastModifiedBy>Muhammad Mahdi Ramadhan</cp:lastModifiedBy>
  <cp:revision>15</cp:revision>
  <dcterms:created xsi:type="dcterms:W3CDTF">2018-07-10T13:56:50Z</dcterms:created>
  <dcterms:modified xsi:type="dcterms:W3CDTF">2018-07-11T03:11:48Z</dcterms:modified>
</cp:coreProperties>
</file>