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222C-24A6-9B3F-932D-A8F9DCF10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B1225-2074-40A3-183A-4470E6D77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23DD-3521-B0AE-0413-142976F1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C771-ACCE-4F61-9DAC-A51B9F32BF3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E41B-EB1E-CAFF-3652-2923750C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3A49B-EB33-7A61-23A8-D88A11C3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B0B3-8CB1-43BF-9308-E8516E38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8750-7628-74B8-662D-05275FA4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8F0DA-DC38-5181-F262-4D8035F01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3B2FC-EA25-2850-2334-84B1F3D6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C771-ACCE-4F61-9DAC-A51B9F32BF3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A7B8F-BF78-BAA4-F361-D7179A8A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5D11D-45F1-8527-34DE-E6027C0C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B0B3-8CB1-43BF-9308-E8516E38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6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1DE1E-1794-F092-9B3B-F54CF03B7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3318A-10B8-DF03-6484-7CE55DC82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C6C4-8B7B-B5DE-D27C-4A41592C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C771-ACCE-4F61-9DAC-A51B9F32BF3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C2639-62DD-756A-B64B-7E635863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E3BD-26D1-590F-23D8-223CE998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B0B3-8CB1-43BF-9308-E8516E38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3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CC76-28E9-FDA8-DFC7-29870DD6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84C72-9685-28AA-B22B-18EE88D48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BA27E-4934-D65D-7287-0FBCAE4B1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C771-ACCE-4F61-9DAC-A51B9F32BF3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4A8F0-5B3B-E8AB-8B48-E8BE2087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C3A4-79CE-91D1-B464-CAB8CE019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B0B3-8CB1-43BF-9308-E8516E38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5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51F7C-2B97-F3E8-F102-150A18D5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694F9-BFCC-AF4A-C486-D91D85683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736F6-8717-EC6A-58C7-52AC40C3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C771-ACCE-4F61-9DAC-A51B9F32BF3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14A21-8E66-C040-88B8-6F159BCC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1B12-293F-139E-6C5A-6F184983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B0B3-8CB1-43BF-9308-E8516E38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507E-CD97-D872-A44A-B7598AE7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58BA2-D605-EEA5-C74E-44C4315E6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4DB43-B300-2E06-E881-E38C3532F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366FC-C88C-88AE-68B8-FF72F18E2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C771-ACCE-4F61-9DAC-A51B9F32BF3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99BC8-EB72-E510-0EAF-9C25012B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4E195-9359-C44F-EF06-6711826A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B0B3-8CB1-43BF-9308-E8516E38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4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FFDF4-B9C7-0E79-B08D-1725F5BA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E4F38-645A-C76B-67D6-DDEE4F332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757E8-D51B-2F86-EE0E-E8F23B378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E50FE-AF2A-E1A7-D33E-4C6F26D57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15EA3-9C17-C337-7C22-3216C931B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93685-77B7-8638-C56B-8F1F656D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C771-ACCE-4F61-9DAC-A51B9F32BF3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14A4A-38B2-2509-48DF-609AC9A5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908ED-306D-918B-830A-EB40FA68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B0B3-8CB1-43BF-9308-E8516E38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9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85A7-E589-C83F-ACFA-B942670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C833E-C8B8-1B6D-F333-CA6E09E4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C771-ACCE-4F61-9DAC-A51B9F32BF3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6051C-2EC0-198F-D8E6-312D6840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9011A-08EC-76AA-7B16-627969E4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B0B3-8CB1-43BF-9308-E8516E38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9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7074A-2F10-AD9B-530B-A78C6E85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C771-ACCE-4F61-9DAC-A51B9F32BF3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6EB7F1-9F82-E9D5-1B3E-5FE14D0C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EDE91-635E-792E-C729-2C947583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B0B3-8CB1-43BF-9308-E8516E38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7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EC88-E786-580C-F0D3-C2189370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C9699-762C-9EDF-116D-F1F473DD6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25EFD-92D1-1222-4F30-0B27F2D1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97C86-0C50-0CC3-C368-D1F20A6C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C771-ACCE-4F61-9DAC-A51B9F32BF3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8815C-274A-EC4B-8FF5-8B5D748A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25A0B-055C-0A20-932B-36DC2133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B0B3-8CB1-43BF-9308-E8516E38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3998-657A-9BEE-50EA-0BB94444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2F4FF-1B4A-5B7E-6440-4868A6EFA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271D7-C8E6-4991-74D5-A7DA568AD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CD11E-F5CF-3FBD-E2DC-382A4D8E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C771-ACCE-4F61-9DAC-A51B9F32BF3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D0D84-D1E0-351B-7006-56C3EFC2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9D2EA-2AB0-F877-5F1F-E2FAD310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EB0B3-8CB1-43BF-9308-E8516E38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7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97AA3-2CBB-3C37-2DC0-4C7B751AF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161C4-36DF-552C-3273-CAECF2B8C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37829-4F41-A4F9-D5AB-68D4968DF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5C771-ACCE-4F61-9DAC-A51B9F32BF3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BC6F-94B3-ED4D-F2E3-27E6019FA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3AC2E-A389-39AA-DDAD-CBFC8A94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EB0B3-8CB1-43BF-9308-E8516E389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1E31-7953-B45C-5AD2-F48BF5E44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Phishing Awareness Training</a:t>
            </a:r>
            <a:br>
              <a:rPr lang="en-US" sz="18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4040D-3BFA-CF14-8808-A833EE592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Protecting Yourself &amp; Your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78018-B3C4-D959-612E-EEA5F791B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318" y="3602038"/>
            <a:ext cx="2539682" cy="253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6253A-53D2-A662-A070-8BC21E923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586" y="2570392"/>
            <a:ext cx="5689799" cy="41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3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6909-1064-5B0E-F22B-AB8D8EE1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330" y="6025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046F61-2072-F4A4-6068-FC7194841E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312" y="2141809"/>
            <a:ext cx="111230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Phishing = most common cyber risk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Awareness + practice = strongest defense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 alert, verify before you click, report quickly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415F9-8E0E-ECB9-C126-99C6FAEA5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622" y="0"/>
            <a:ext cx="3137377" cy="252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2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9D327-DF1D-C3BC-9EE7-F03BA9D6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 is Phishing? (Introduction)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0A9D14-1C5C-4E1D-10D0-9117AB5D38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99385"/>
            <a:ext cx="88665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Phishing = most common cyber threat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90% of attacks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start with phishing emails/messages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deception &amp; social engineering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steal info or install malware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0768F-4F2D-8F60-FD8B-60DD45973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5266"/>
            <a:ext cx="10229491" cy="311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4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0CE6-F349-EFE9-45D0-B5C080A2E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061" y="-490768"/>
            <a:ext cx="9144000" cy="2387600"/>
          </a:xfrm>
        </p:spPr>
        <p:txBody>
          <a:bodyPr/>
          <a:lstStyle/>
          <a:p>
            <a:r>
              <a:rPr lang="en-US" dirty="0"/>
              <a:t>Recognizing Phishing Emails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E1F7B-6388-2064-3EAF-21E0E5542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210" y="2776721"/>
            <a:ext cx="9362530" cy="3097868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Signs of phishing: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/>
              <a:t>Suspicious/similar domains (micros0ft-teams.net)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/>
              <a:t>Urgent or threatening language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/>
              <a:t>Poor spelling &amp; grammar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/>
              <a:t>Requests for sensitive info 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/>
              <a:t>Suspicious links or attachments .</a:t>
            </a:r>
          </a:p>
          <a:p>
            <a:pPr algn="l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C6147-C21B-9CBC-8582-5E30C1A8A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33" y="2919643"/>
            <a:ext cx="2642557" cy="174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57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CBC0-B763-D347-A623-4398EEB9C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1440" y="484018"/>
            <a:ext cx="9144000" cy="2387600"/>
          </a:xfrm>
        </p:spPr>
        <p:txBody>
          <a:bodyPr/>
          <a:lstStyle/>
          <a:p>
            <a:r>
              <a:rPr lang="en-US" dirty="0"/>
              <a:t>Spotting Fake Websites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BD3E9-791E-062D-2B8D-29F5D5597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342" y="3602037"/>
            <a:ext cx="9397042" cy="2133599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Always check: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“https://” + padlock 🔒 (but not 100% safe) 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Misspelled domains (yah00 vs yahoo) 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Hover over links before clicking .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EF5B13-7559-47EF-7FD6-1F02F477A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698" y="2804165"/>
            <a:ext cx="4125821" cy="310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4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BE42F-B840-E71A-199B-E32CC702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49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Social Engineering Tactics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5521E0-41C2-95B6-A036-5DF376656B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32" y="2511213"/>
            <a:ext cx="1091241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Attack methods: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Phishing, spear phishing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Vishing (phone), Smishing (SMS)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Baiting, Pretexting, Quid pro quo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Fake IT support calls (sometimes with AI voice cloning)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87B0D-C7AB-4DFC-67B1-B389A3547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248" y="1682062"/>
            <a:ext cx="3566582" cy="2336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6B828E-EE2A-68B5-A2D5-A00E02444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830" y="1682062"/>
            <a:ext cx="1823170" cy="23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9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3874-4E64-10FC-96BA-2EF97B72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Psychology Behind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4F4D-429E-339D-B0C8-980B6D991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Attackers exploit: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Urgency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Curiosity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Fear</a:t>
            </a:r>
            <a:br>
              <a:rPr lang="en-US" dirty="0"/>
            </a:br>
            <a:r>
              <a:rPr lang="en-US" i="1" dirty="0"/>
              <a:t>(Visual: diagram showing emotions → phishing tactics)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9FFFC-88C2-A7E5-D0B6-CE1A01A48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921" y="1526875"/>
            <a:ext cx="5650302" cy="238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7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A715-946B-FDC6-1455-4CB2D47C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8" y="813697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Best Practices to Stay Safe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4FC8F3-D985-9300-C3FF-26408B209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65"/>
            <a:ext cx="695254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sender’s full email/domain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click suspicious links/attachments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 requests using official contacts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MFA &amp; strong passwords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 suspicious emails immediately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 regular phishing awareness training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9D67A-1927-039E-7165-E61452BD0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472" y="2242868"/>
            <a:ext cx="2279818" cy="406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7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5166-25C2-4A1B-BFB4-7F91752C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26" y="917213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Real-World Phishing Examples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16EC3E-2521-94C0-02B2-8F812A7B09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9410" y="2277200"/>
            <a:ext cx="977229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&amp; Facebook lost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$100M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(fake invoices)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Colonial Pipeline ransomware → phishing email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&amp; government targeted for data theft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D3AFF-58C1-5BA2-B96D-2055D50A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39" y="3780327"/>
            <a:ext cx="5658929" cy="287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9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65F3D-F34E-A085-F631-430A9188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574" y="112424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/>
              <a:t>Training &amp; Simulations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27E280-0BBC-1664-C005-C6FAE8A4E7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77909"/>
            <a:ext cx="639149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Gamified phishing training: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Guardey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(weekly phishing challenges)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ProProfs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(user-generated quizzes)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Infosequre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(AI phishing games)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Realistic simulations boost resilience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19C037-B8AD-AAE1-3B6F-0AEC418EF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034" y="2147977"/>
            <a:ext cx="5126966" cy="32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1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301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Phishing Awareness Training </vt:lpstr>
      <vt:lpstr>What is Phishing? (Introduction)</vt:lpstr>
      <vt:lpstr>Recognizing Phishing Emails</vt:lpstr>
      <vt:lpstr>Spotting Fake Websites</vt:lpstr>
      <vt:lpstr>Social Engineering Tactics</vt:lpstr>
      <vt:lpstr>Psychology Behind Attacks</vt:lpstr>
      <vt:lpstr>Best Practices to Stay Safe</vt:lpstr>
      <vt:lpstr>Real-World Phishing Examples</vt:lpstr>
      <vt:lpstr>Training &amp; Simulations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 </dc:title>
  <dc:creator>mahdi</dc:creator>
  <cp:lastModifiedBy>mahdi</cp:lastModifiedBy>
  <cp:revision>1</cp:revision>
  <dcterms:created xsi:type="dcterms:W3CDTF">2025-08-23T17:17:03Z</dcterms:created>
  <dcterms:modified xsi:type="dcterms:W3CDTF">2025-08-23T17:33:28Z</dcterms:modified>
</cp:coreProperties>
</file>