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3" d="100"/>
          <a:sy n="73" d="100"/>
        </p:scale>
        <p:origin x="5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D228-A46D-4CD8-A237-1BB85EC90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1EF31-E9D8-42A3-947F-713E47938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A889-D97F-4DF1-AF07-1C818939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D896-30C4-4606-90FE-7FDEAD3C9127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D4DF4-26E8-4092-B4F6-5297C4E2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0D79A-A4DE-4F5A-B2C7-374A9C86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A814-6285-422A-BEE1-35CFE6E5C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14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B83D5-424E-4A38-8737-B53E16C7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EBAAE-3C2C-448C-A59C-D74339B0C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6E696-E5FE-4CF0-B424-3EE6C5525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D896-30C4-4606-90FE-7FDEAD3C9127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48073-36DA-4F20-8B29-2F7BD97A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96C24-0F35-4DD3-95BC-EA578847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A814-6285-422A-BEE1-35CFE6E5C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93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CF624-1154-43FC-B8BD-1A2315A7E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DC292-658F-4A3B-A80C-8D5707CA4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DAFDE-BCC6-449D-BD51-E1D36E11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D896-30C4-4606-90FE-7FDEAD3C9127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95E3A-4E8C-441C-ADF2-A907BD85A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1C8FE-B7DC-4965-941D-CF46EFAE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A814-6285-422A-BEE1-35CFE6E5C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0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F842-6AC5-488B-98B3-EEC80F74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C28C-923C-444D-9811-BE000A159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B7A88-27F6-4982-A717-4AC20458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D896-30C4-4606-90FE-7FDEAD3C9127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EBD94-9FF1-4617-840A-17D51C69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57493-E85F-4CEE-B218-B87BE0F4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A814-6285-422A-BEE1-35CFE6E5C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96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B19B-310C-49B4-B82B-DE0C8083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4EC9D-386E-4AAA-BE22-1085E3BE1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B06C9-4088-461F-9EC9-1F77D120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D896-30C4-4606-90FE-7FDEAD3C9127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097B3-91D1-45EF-BEB5-FB3A243C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AFC75-87D9-41A4-A775-AEEA6203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A814-6285-422A-BEE1-35CFE6E5C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29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EAB3F-1D96-4A2D-9AE0-14AE1D7C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070C1-994E-482F-A30B-FF3D0E0C3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F27DC-FAD0-4E1B-AB89-588D302F8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FC175-5817-4C23-89B5-1C8E7C9CB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D896-30C4-4606-90FE-7FDEAD3C9127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66501-F712-415D-A35A-1410EE91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119EB-BBC8-4F8E-ADDE-F2066BF8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A814-6285-422A-BEE1-35CFE6E5C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38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520A6-3700-4524-8C41-BFC27C6B6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13E2F-DA8C-400F-B887-FF32CE903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D30E3-625E-46E1-84BF-4CD6B9E66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AA0DFD-8016-4D90-A58F-27E4FC78C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5AB16-7EE5-4B35-B460-FC0F15DB7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EC751A-3898-4B4E-ACD7-4DE9077D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D896-30C4-4606-90FE-7FDEAD3C9127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702DF-2EA2-49A9-AA04-0EB36463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8135F-7836-4E15-A469-5F9AFB10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A814-6285-422A-BEE1-35CFE6E5C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61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607C-6D8E-4307-91AE-8BEB0D3E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89A1F-AF84-416C-8F9C-3EF01D0B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D896-30C4-4606-90FE-7FDEAD3C9127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80E1F-BC3D-4614-90BA-7D8B09D7B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D9B80-57FF-4A7B-A1EB-37CE037A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A814-6285-422A-BEE1-35CFE6E5C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83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1E78B-0E98-4FD6-993B-316E2757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D896-30C4-4606-90FE-7FDEAD3C9127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A47D77-94E8-43E3-BC1F-D2FCEAD1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295C8-5B57-4E2C-9822-E0BCBE1E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A814-6285-422A-BEE1-35CFE6E5C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27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F131-8798-4CDF-AA57-64C2CA7A6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A0A04-4EA9-45DC-B8D9-0B30AEA0D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4D450-B6C2-4CA1-AF6C-D7FFDC42C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7976D-CA1B-443D-AF04-20134296F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D896-30C4-4606-90FE-7FDEAD3C9127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DA97C-0217-4174-A502-892D1B0A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65AA2-DBEC-4F39-9412-F5D85B60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A814-6285-422A-BEE1-35CFE6E5C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52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7543-C556-4C51-992F-120EE4CFC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15275-6764-4616-B427-3916BE9D9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2A41D-3ED3-454B-BF39-0DED19F56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DC010-671B-47A2-986B-0F187C044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D896-30C4-4606-90FE-7FDEAD3C9127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9EC1F-1234-48C7-B643-9815FC57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BCC46-690D-418B-BC07-E9B199F8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A814-6285-422A-BEE1-35CFE6E5C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82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BFA894-CEB7-4048-A493-EACD4CC9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9251B-2F9F-4DC5-ACE2-45842103A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966F6-2337-434E-8C23-99687BCAC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6D896-30C4-4606-90FE-7FDEAD3C9127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1CB1-6230-4FAA-BF11-CC2071E31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CC79F-5F14-4FDE-BE7F-77EE5799E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5A814-6285-422A-BEE1-35CFE6E5C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20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direct.com/science/article/abs/pii/S1383762119302656" TargetMode="External"/><Relationship Id="rId3" Type="http://schemas.openxmlformats.org/officeDocument/2006/relationships/hyperlink" Target="https://github.com/Alibaba-MIIL/TResNet" TargetMode="External"/><Relationship Id="rId7" Type="http://schemas.openxmlformats.org/officeDocument/2006/relationships/hyperlink" Target="https://arxiv.org/abs/2004.10934" TargetMode="External"/><Relationship Id="rId2" Type="http://schemas.openxmlformats.org/officeDocument/2006/relationships/hyperlink" Target="https://arxiv.org/abs/2003.1363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abs/1803.01534" TargetMode="External"/><Relationship Id="rId5" Type="http://schemas.openxmlformats.org/officeDocument/2006/relationships/hyperlink" Target="https://paperswithcode.com/paper/cspnet-a-new-backbone-that-can-enhance" TargetMode="External"/><Relationship Id="rId4" Type="http://schemas.openxmlformats.org/officeDocument/2006/relationships/hyperlink" Target="https://github.com/rwightman/pytorch-image-models" TargetMode="External"/><Relationship Id="rId9" Type="http://schemas.openxmlformats.org/officeDocument/2006/relationships/hyperlink" Target="https://arxiv.org/pdf/1812.01187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B33ED6-2595-4705-B7EE-1476F9C65D81}"/>
              </a:ext>
            </a:extLst>
          </p:cNvPr>
          <p:cNvSpPr txBox="1"/>
          <p:nvPr/>
        </p:nvSpPr>
        <p:spPr>
          <a:xfrm>
            <a:off x="2664823" y="5290465"/>
            <a:ext cx="684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Task Details for </a:t>
            </a:r>
            <a:r>
              <a:rPr lang="en-GB" dirty="0" err="1"/>
              <a:t>TResNet</a:t>
            </a:r>
            <a:r>
              <a:rPr lang="en-GB" dirty="0"/>
              <a:t> Algorithm develop and optimize</a:t>
            </a:r>
          </a:p>
        </p:txBody>
      </p:sp>
    </p:spTree>
    <p:extLst>
      <p:ext uri="{BB962C8B-B14F-4D97-AF65-F5344CB8AC3E}">
        <p14:creationId xmlns:p14="http://schemas.microsoft.com/office/powerpoint/2010/main" val="91747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694698-6040-4CD9-81C7-AC02B5C0FA91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62440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2AE75ED-B071-4E04-B305-A27D5F1EEFA1}"/>
              </a:ext>
            </a:extLst>
          </p:cNvPr>
          <p:cNvSpPr txBox="1"/>
          <p:nvPr/>
        </p:nvSpPr>
        <p:spPr>
          <a:xfrm>
            <a:off x="0" y="365760"/>
            <a:ext cx="3958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Link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ED9C19-6508-4BF8-B0F8-FAEA1B9D1B4B}"/>
              </a:ext>
            </a:extLst>
          </p:cNvPr>
          <p:cNvSpPr txBox="1"/>
          <p:nvPr/>
        </p:nvSpPr>
        <p:spPr>
          <a:xfrm>
            <a:off x="209006" y="1410789"/>
            <a:ext cx="62440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>
                <a:hlinkClick r:id="rId2"/>
              </a:rPr>
              <a:t>https://arxiv.org/abs/2003.13630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hlinkClick r:id="rId3"/>
              </a:rPr>
              <a:t>https://github.com/Alibaba-MIIL/TResNet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hlinkClick r:id="rId4"/>
              </a:rPr>
              <a:t>https://github.com/rwightman/pytorch-image-models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hlinkClick r:id="rId5"/>
              </a:rPr>
              <a:t>https://paperswithcode.com/paper/cspnet-a-new-backbone-that-can-enhance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hlinkClick r:id="rId6"/>
              </a:rPr>
              <a:t>https://arxiv.org/abs/1803.01534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hlinkClick r:id="rId7"/>
              </a:rPr>
              <a:t>https://arxiv.org/abs/2004.10934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hlinkClick r:id="rId8"/>
              </a:rPr>
              <a:t>https://www.sciencedirect.com/science/article/abs/pii/S1383762119302656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hlinkClick r:id="rId9"/>
              </a:rPr>
              <a:t>https://arxiv.org/pdf/1812.01187.pdf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228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694698-6040-4CD9-81C7-AC02B5C0FA91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62440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2AE75ED-B071-4E04-B305-A27D5F1EEFA1}"/>
              </a:ext>
            </a:extLst>
          </p:cNvPr>
          <p:cNvSpPr txBox="1"/>
          <p:nvPr/>
        </p:nvSpPr>
        <p:spPr>
          <a:xfrm>
            <a:off x="0" y="365760"/>
            <a:ext cx="3958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Task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BB04A-95F1-4E8B-88B3-3BB7C90EA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6" y="1273455"/>
            <a:ext cx="11090366" cy="478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8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Mahdi Islam</dc:creator>
  <cp:lastModifiedBy>Mahdi Islam</cp:lastModifiedBy>
  <cp:revision>1</cp:revision>
  <dcterms:created xsi:type="dcterms:W3CDTF">2020-12-16T14:12:07Z</dcterms:created>
  <dcterms:modified xsi:type="dcterms:W3CDTF">2020-12-16T14:18:45Z</dcterms:modified>
</cp:coreProperties>
</file>