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44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D228-A46D-4CD8-A237-1BB85EC90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1EF31-E9D8-42A3-947F-713E47938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A889-D97F-4DF1-AF07-1C818939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4DF4-26E8-4092-B4F6-5297C4E2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D79A-A4DE-4F5A-B2C7-374A9C86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4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83D5-424E-4A38-8737-B53E16C7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EBAAE-3C2C-448C-A59C-D74339B0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6E696-E5FE-4CF0-B424-3EE6C552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48073-36DA-4F20-8B29-2F7BD97A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6C24-0F35-4DD3-95BC-EA578847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3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CF624-1154-43FC-B8BD-1A2315A7E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DC292-658F-4A3B-A80C-8D5707CA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AFDE-BCC6-449D-BD51-E1D36E11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95E3A-4E8C-441C-ADF2-A907BD85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C8FE-B7DC-4965-941D-CF46EFAE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F842-6AC5-488B-98B3-EEC80F74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C28C-923C-444D-9811-BE000A15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B7A88-27F6-4982-A717-4AC20458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BD94-9FF1-4617-840A-17D51C69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7493-E85F-4CEE-B218-B87BE0F4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96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B19B-310C-49B4-B82B-DE0C8083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EC9D-386E-4AAA-BE22-1085E3BE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06C9-4088-461F-9EC9-1F77D120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097B3-91D1-45EF-BEB5-FB3A243C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FC75-87D9-41A4-A775-AEEA6203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29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AB3F-1D96-4A2D-9AE0-14AE1D7C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70C1-994E-482F-A30B-FF3D0E0C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27DC-FAD0-4E1B-AB89-588D302F8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FC175-5817-4C23-89B5-1C8E7C9C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66501-F712-415D-A35A-1410EE91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119EB-BBC8-4F8E-ADDE-F2066BF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8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20A6-3700-4524-8C41-BFC27C6B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13E2F-DA8C-400F-B887-FF32CE90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D30E3-625E-46E1-84BF-4CD6B9E66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A0DFD-8016-4D90-A58F-27E4FC78C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5AB16-7EE5-4B35-B460-FC0F15DB7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C751A-3898-4B4E-ACD7-4DE9077D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702DF-2EA2-49A9-AA04-0EB36463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8135F-7836-4E15-A469-5F9AFB10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61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607C-6D8E-4307-91AE-8BEB0D3E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89A1F-AF84-416C-8F9C-3EF01D0B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80E1F-BC3D-4614-90BA-7D8B09D7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D9B80-57FF-4A7B-A1EB-37CE037A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83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1E78B-0E98-4FD6-993B-316E2757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47D77-94E8-43E3-BC1F-D2FCEAD1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295C8-5B57-4E2C-9822-E0BCBE1E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7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F131-8798-4CDF-AA57-64C2CA7A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0A04-4EA9-45DC-B8D9-0B30AEA0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D450-B6C2-4CA1-AF6C-D7FFDC42C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7976D-CA1B-443D-AF04-20134296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DA97C-0217-4174-A502-892D1B0A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65AA2-DBEC-4F39-9412-F5D85B6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7543-C556-4C51-992F-120EE4CF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15275-6764-4616-B427-3916BE9D9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2A41D-3ED3-454B-BF39-0DED19F5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DC010-671B-47A2-986B-0F187C04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9EC1F-1234-48C7-B643-9815FC57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BCC46-690D-418B-BC07-E9B199F8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2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FA894-CEB7-4048-A493-EACD4CC9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9251B-2F9F-4DC5-ACE2-45842103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966F6-2337-434E-8C23-99687BCAC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D896-30C4-4606-90FE-7FDEAD3C9127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1CB1-6230-4FAA-BF11-CC2071E31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CC79F-5F14-4FDE-BE7F-77EE5799E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5A814-6285-422A-BEE1-35CFE6E5C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20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12.01187.pdf" TargetMode="External"/><Relationship Id="rId3" Type="http://schemas.openxmlformats.org/officeDocument/2006/relationships/hyperlink" Target="https://arxiv.org/abs/2004.10934" TargetMode="External"/><Relationship Id="rId7" Type="http://schemas.openxmlformats.org/officeDocument/2006/relationships/hyperlink" Target="https://github.com/rwightman/pytorch-image-model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libaba-MIIL/TResNet" TargetMode="External"/><Relationship Id="rId5" Type="http://schemas.openxmlformats.org/officeDocument/2006/relationships/hyperlink" Target="https://arxiv.org/abs/2003.13630" TargetMode="External"/><Relationship Id="rId4" Type="http://schemas.openxmlformats.org/officeDocument/2006/relationships/hyperlink" Target="https://arxiv.org/abs/1803.0153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novative-ideas - HPT - Heat Pumping Technologies">
            <a:extLst>
              <a:ext uri="{FF2B5EF4-FFF2-40B4-BE49-F238E27FC236}">
                <a16:creationId xmlns:a16="http://schemas.microsoft.com/office/drawing/2014/main" id="{17C36BCA-24A0-4E8F-B764-304F4E59D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9" r="4509" b="1170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33ED6-2595-4705-B7EE-1476F9C65D81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Task Details for TResNet Algorithm develop and optimize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404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694698-6040-4CD9-81C7-AC02B5C0FA91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62440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AE75ED-B071-4E04-B305-A27D5F1EEFA1}"/>
              </a:ext>
            </a:extLst>
          </p:cNvPr>
          <p:cNvSpPr txBox="1"/>
          <p:nvPr/>
        </p:nvSpPr>
        <p:spPr>
          <a:xfrm>
            <a:off x="0" y="365760"/>
            <a:ext cx="3958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Link list</a:t>
            </a:r>
          </a:p>
        </p:txBody>
      </p:sp>
      <p:pic>
        <p:nvPicPr>
          <p:cNvPr id="2050" name="Picture 2" descr="innovative-ideas - HPT - Heat Pumping Technologies">
            <a:extLst>
              <a:ext uri="{FF2B5EF4-FFF2-40B4-BE49-F238E27FC236}">
                <a16:creationId xmlns:a16="http://schemas.microsoft.com/office/drawing/2014/main" id="{D4068638-D694-4DF6-BD0C-9D0DE363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647" y="1"/>
            <a:ext cx="2086353" cy="21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C91E99-5062-4A8A-9521-17FBA074D5D4}"/>
              </a:ext>
            </a:extLst>
          </p:cNvPr>
          <p:cNvSpPr txBox="1"/>
          <p:nvPr/>
        </p:nvSpPr>
        <p:spPr>
          <a:xfrm>
            <a:off x="0" y="1271588"/>
            <a:ext cx="8086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https://arxiv.org/abs/2004.10934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https://arxiv.org/abs/1803.01534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https://arxiv.org/abs/2003.13630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https://github.com/Alibaba-MIIL/TResNet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https://github.com/rwightman/pytorch-image-models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https://arxiv.org/pdf/1812.01187.pdf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https://arxiv.org/abs/2003.13630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https://towardsdatascience.com/python-performance-and-gpus-1be860ffd58d</a:t>
            </a:r>
          </a:p>
        </p:txBody>
      </p:sp>
    </p:spTree>
    <p:extLst>
      <p:ext uri="{BB962C8B-B14F-4D97-AF65-F5344CB8AC3E}">
        <p14:creationId xmlns:p14="http://schemas.microsoft.com/office/powerpoint/2010/main" val="362228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694698-6040-4CD9-81C7-AC02B5C0FA91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62440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AE75ED-B071-4E04-B305-A27D5F1EEFA1}"/>
              </a:ext>
            </a:extLst>
          </p:cNvPr>
          <p:cNvSpPr txBox="1"/>
          <p:nvPr/>
        </p:nvSpPr>
        <p:spPr>
          <a:xfrm>
            <a:off x="0" y="365760"/>
            <a:ext cx="3958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Task List</a:t>
            </a:r>
          </a:p>
        </p:txBody>
      </p:sp>
      <p:pic>
        <p:nvPicPr>
          <p:cNvPr id="2050" name="Picture 2" descr="innovative-ideas - HPT - Heat Pumping Technologies">
            <a:extLst>
              <a:ext uri="{FF2B5EF4-FFF2-40B4-BE49-F238E27FC236}">
                <a16:creationId xmlns:a16="http://schemas.microsoft.com/office/drawing/2014/main" id="{D4068638-D694-4DF6-BD0C-9D0DE363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647" y="1"/>
            <a:ext cx="2086353" cy="21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36B207-4C90-48AB-9BD7-36CA3270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2209943"/>
            <a:ext cx="9648825" cy="41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Islam</dc:creator>
  <cp:lastModifiedBy>Mahdi Islam</cp:lastModifiedBy>
  <cp:revision>2</cp:revision>
  <dcterms:created xsi:type="dcterms:W3CDTF">2020-12-16T14:27:32Z</dcterms:created>
  <dcterms:modified xsi:type="dcterms:W3CDTF">2020-12-16T14:33:35Z</dcterms:modified>
</cp:coreProperties>
</file>