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c208998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c2089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6c208998e_0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c208998e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c20899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6c208998e_0_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e5ee6ee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e5ee6e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8e5ee6ee4_0_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⚪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⚪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⚪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⚪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⚪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⚪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 تمرین نوزدهم 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هدیس صفری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9531051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372225" y="6405575"/>
            <a:ext cx="1120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1398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تمرین 9 فصل 17 کتاب پرسمن</a:t>
            </a:r>
            <a:endParaRPr sz="24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17.9. Use UML to develop three or four design representations for content objects that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would be encountered while the “learning engine” described in Problem 17.4 is designed.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تمرین 10 فصل 17 کتاب پرسمن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17.10. Do a bit of additional research on the MVC architecture and decide whether it would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be an appropriate WebApp architecture for the “learning engine” discussed in Problem 17.4.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تمرین 10 فصل 17 کتاب پرسمن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بله، معماری MVC یک معماری مناسب برای موتور یادگیری است.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موتور یادگیری: یادگیری مبتنی بر اینترنت که امکان ارائه محتوای درس به دانش آموز را فراهم می کند.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 موتور یادگیری زیرساخت اصلی برای ارائه محتوای آموزشی با هر موضوعی را ایجاد می کند.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 موتور یادگیری یک large interface شامل تعداد زیادی از درخواست ها، دانش آموزان و اطلاعات است که برای ذخیره و بازیابی اطلاعات، رسیدگی به درخواست ها و ارائه مطالب به دانش آموزان، به یک پایگاه داده دارد.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 برای نمایش و ارائه مسائل، یک صفحه نیاز به یک صفحه دارد. به عنوان یک </a:t>
            </a:r>
            <a:r>
              <a:rPr lang="fa-IR" sz="2000"/>
              <a:t>large interface </a:t>
            </a:r>
            <a:r>
              <a:rPr lang="fa-IR" sz="2000"/>
              <a:t>، این سیستم به component های مختلف با موضوعات مختلف نیاز دارد.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در نتیجه </a:t>
            </a:r>
            <a:r>
              <a:rPr lang="fa-IR" sz="2000"/>
              <a:t>MVC برای معماری این WebApp مناسب است.</a:t>
            </a:r>
            <a:endParaRPr sz="2000"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