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e1e19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e1e1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6ae1e194c_0_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ae1e194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ae1e19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6ae1e194c_0_9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ae1e194c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ae1e19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6ae1e194c_0_3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○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○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○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○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○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○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○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○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3000"/>
              <a:t>«تمرین دهم:</a:t>
            </a:r>
            <a:r>
              <a:rPr lang="fa-IR" sz="3000">
                <a:solidFill>
                  <a:schemeClr val="lt2"/>
                </a:solidFill>
              </a:rPr>
              <a:t>شرح موضوع تمرین کلی</a:t>
            </a:r>
            <a:r>
              <a:rPr lang="fa-IR" sz="3000"/>
              <a:t>»</a:t>
            </a:r>
            <a:endParaRPr sz="30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t/>
            </a:r>
            <a:endParaRPr sz="30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مهدیس صفری 9531051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000050" y="6335688"/>
            <a:ext cx="1239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chemeClr val="lt1"/>
                </a:solidFill>
              </a:rPr>
              <a:t>موضوع پروژه : وب سایت نوبت دهی آنلاین پزشکی برای یک بیمارستان</a:t>
            </a:r>
            <a:endParaRPr sz="20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latin typeface="Arial"/>
                <a:ea typeface="Arial"/>
                <a:cs typeface="Arial"/>
                <a:sym typeface="Arial"/>
              </a:rPr>
              <a:t>هدف این وبسایت ارائه خدمات آسان در زمینه پزشکی و مدیریت نوبت های پزشکی است. این سامانه به بیماران امکان رزرو نوبت و مدیریت نوبت ها را می دهد.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latin typeface="Arial"/>
                <a:ea typeface="Arial"/>
                <a:cs typeface="Arial"/>
                <a:sym typeface="Arial"/>
              </a:rPr>
              <a:t> کاربران میتوانند با توجه به مشخصاتی مانند تخصص و نام پزشک متخصص مورد نظر خود را پیدا کنند و از طریق وب سایت وقت ویزیت رزرو کنند 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latin typeface="Arial"/>
                <a:ea typeface="Arial"/>
                <a:cs typeface="Arial"/>
                <a:sym typeface="Arial"/>
              </a:rPr>
              <a:t>هم چنین پزشکان نیز با استفاده از این سامانه می توانند برنامه ی یک ماه آینده خود را داشته باشد و به پرونده ی بیماران دسترسی داشته باشد.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>
                <a:latin typeface="Arial"/>
                <a:ea typeface="Arial"/>
                <a:cs typeface="Arial"/>
                <a:sym typeface="Arial"/>
              </a:rPr>
              <a:t>در این زمینه سامانه هایی از قبیل سامانه نوبت دهی "دکتر لینک" ، "دکتر دکتر"  و  "ایزی دکتر" وجود دارند که سامانه های پیشرفته ای به همراه تعداد کثیری کاربر در این زمینه هستند.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chemeClr val="lt1"/>
                </a:solidFill>
              </a:rPr>
              <a:t>موضوع پروژه : وب سایت نوبت دهی آنلاین پزشکی برای یک بیمارستان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در مورد تفاوت هایی که این سامانه با سامانه های موجود دارد ، می توان گفت که این سامانه برای یک بیمارستان مجزا طراحی و پیاده سازی می شود و مربوط به بیمارستانی خواهد بود که درخواست این سامانه را کرده است . سایر سامانه ها بیمارستان ها و کلینیک های مختلف را در سطح شهر و یا منطقه در نظر می گیرند و کاربران با مراجعه به سامانه ، بیمارستان و کلینیک مورد نظر خود را انتخاب می کند .</a:t>
            </a:r>
            <a:endParaRPr sz="21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به علاوه در این سامانه ی بخشی برای پاسخگویی پزشکان به سوالات بیماران و همچنین بخشی برای نظردهی مراجعه کنندگان درباره ی پزشک وجود دارد .</a:t>
            </a:r>
            <a:endParaRPr sz="21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100"/>
              <a:t>همچنین مدیر می تواند از ارزیابی پزشکان در مدیریت بهتر بیمارستان استفاده کند.</a:t>
            </a:r>
            <a:endParaRPr sz="21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context diagram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00" y="2124075"/>
            <a:ext cx="8048600" cy="417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