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EC36AC7-D302-4576-9390-133D33171F6A}">
  <a:tblStyle styleId="{8EC36AC7-D302-4576-9390-133D33171F6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1588"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886200" y="8685213"/>
            <a:ext cx="2971800" cy="457200"/>
          </a:xfrm>
          <a:prstGeom prst="rect">
            <a:avLst/>
          </a:prstGeom>
          <a:noFill/>
          <a:ln>
            <a:noFill/>
          </a:ln>
        </p:spPr>
        <p:txBody>
          <a:bodyPr anchorCtr="0" anchor="b"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fa-I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notes"/>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fa-I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05" name="Google Shape;10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8d66228d0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8d66228d0_0_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 name="Google Shape;116;g58d66228d0_0_66: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8d66228d0_0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8d66228d0_0_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g58d66228d0_0_76: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8d66228d0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8d66228d0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 name="Google Shape;132;g58d66228d0_0_102: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8d66228d0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8d66228d0_0_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1" name="Google Shape;141;g58d66228d0_0_57: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b="0" l="0" r="0" t="0"/>
          <a:stretch/>
        </p:blipFill>
        <p:spPr>
          <a:xfrm>
            <a:off x="533400" y="304800"/>
            <a:ext cx="790575" cy="704850"/>
          </a:xfrm>
          <a:prstGeom prst="rect">
            <a:avLst/>
          </a:prstGeom>
          <a:noFill/>
          <a:ln>
            <a:noFill/>
          </a:ln>
        </p:spPr>
      </p:pic>
      <p:cxnSp>
        <p:nvCxnSpPr>
          <p:cNvPr id="20" name="Google Shape;20;p2"/>
          <p:cNvCxnSpPr/>
          <p:nvPr/>
        </p:nvCxnSpPr>
        <p:spPr>
          <a:xfrm>
            <a:off x="1447800" y="2895600"/>
            <a:ext cx="7239000" cy="0"/>
          </a:xfrm>
          <a:prstGeom prst="straightConnector1">
            <a:avLst/>
          </a:prstGeom>
          <a:noFill/>
          <a:ln cap="sq" cmpd="sng" w="38100">
            <a:solidFill>
              <a:schemeClr val="lt1"/>
            </a:solidFill>
            <a:prstDash val="solid"/>
            <a:round/>
            <a:headEnd len="sm" w="sm" type="none"/>
            <a:tailEnd len="sm" w="sm" type="none"/>
          </a:ln>
        </p:spPr>
      </p:cxnSp>
      <p:pic>
        <p:nvPicPr>
          <p:cNvPr id="21" name="Google Shape;21;p2"/>
          <p:cNvPicPr preferRelativeResize="0"/>
          <p:nvPr/>
        </p:nvPicPr>
        <p:blipFill rotWithShape="1">
          <a:blip r:embed="rId3">
            <a:alphaModFix/>
          </a:blip>
          <a:srcRect b="0" l="0" r="0" t="0"/>
          <a:stretch/>
        </p:blipFill>
        <p:spPr>
          <a:xfrm>
            <a:off x="7915275" y="304800"/>
            <a:ext cx="923925" cy="838200"/>
          </a:xfrm>
          <a:prstGeom prst="rect">
            <a:avLst/>
          </a:prstGeom>
          <a:noFill/>
          <a:ln>
            <a:noFill/>
          </a:ln>
        </p:spPr>
      </p:pic>
      <p:sp>
        <p:nvSpPr>
          <p:cNvPr id="22" name="Google Shape;22;p2"/>
          <p:cNvSpPr txBox="1"/>
          <p:nvPr>
            <p:ph type="ctrTitle"/>
          </p:nvPr>
        </p:nvSpPr>
        <p:spPr>
          <a:xfrm>
            <a:off x="1443038" y="1268413"/>
            <a:ext cx="7239000" cy="116205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sz="4000"/>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3" name="Google Shape;23;p2"/>
          <p:cNvSpPr txBox="1"/>
          <p:nvPr>
            <p:ph idx="1" type="subTitle"/>
          </p:nvPr>
        </p:nvSpPr>
        <p:spPr>
          <a:xfrm>
            <a:off x="1443038" y="3427413"/>
            <a:ext cx="7239000" cy="1752600"/>
          </a:xfrm>
          <a:prstGeom prst="rect">
            <a:avLst/>
          </a:prstGeom>
          <a:noFill/>
          <a:ln>
            <a:noFill/>
          </a:ln>
        </p:spPr>
        <p:txBody>
          <a:bodyPr anchorCtr="0" anchor="t" bIns="45700" lIns="91425" spcFirstLastPara="1" rIns="91425" wrap="square" tIns="45700"/>
          <a:lstStyle>
            <a:lvl1pPr lvl="0" rtl="1" algn="r">
              <a:spcBef>
                <a:spcPts val="580"/>
              </a:spcBef>
              <a:spcAft>
                <a:spcPts val="0"/>
              </a:spcAft>
              <a:buSzPts val="2030"/>
              <a:buFont typeface="Noto Sans Symbols"/>
              <a:buNone/>
              <a:defRPr/>
            </a:lvl1pPr>
            <a:lvl2pPr lvl="1" rtl="1" algn="r">
              <a:spcBef>
                <a:spcPts val="360"/>
              </a:spcBef>
              <a:spcAft>
                <a:spcPts val="0"/>
              </a:spcAft>
              <a:buSzPts val="1260"/>
              <a:buChar char="●"/>
              <a:defRPr/>
            </a:lvl2pPr>
            <a:lvl3pPr lvl="2" rtl="1" algn="r">
              <a:spcBef>
                <a:spcPts val="360"/>
              </a:spcBef>
              <a:spcAft>
                <a:spcPts val="0"/>
              </a:spcAft>
              <a:buSzPts val="1170"/>
              <a:buChar char="⚪"/>
              <a:defRPr/>
            </a:lvl3pPr>
            <a:lvl4pPr lvl="3" rtl="1" algn="r">
              <a:spcBef>
                <a:spcPts val="360"/>
              </a:spcBef>
              <a:spcAft>
                <a:spcPts val="0"/>
              </a:spcAft>
              <a:buSzPts val="1260"/>
              <a:buChar char="●"/>
              <a:defRPr/>
            </a:lvl4pPr>
            <a:lvl5pPr lvl="4" rtl="1" algn="r">
              <a:spcBef>
                <a:spcPts val="360"/>
              </a:spcBef>
              <a:spcAft>
                <a:spcPts val="0"/>
              </a:spcAft>
              <a:buSzPts val="1080"/>
              <a:buChar char="⚪"/>
              <a:defRPr/>
            </a:lvl5pPr>
            <a:lvl6pPr lvl="5" rtl="1" algn="r">
              <a:spcBef>
                <a:spcPts val="360"/>
              </a:spcBef>
              <a:spcAft>
                <a:spcPts val="0"/>
              </a:spcAft>
              <a:buSzPts val="1080"/>
              <a:buChar char="⚪"/>
              <a:defRPr/>
            </a:lvl6pPr>
            <a:lvl7pPr lvl="6" rtl="1" algn="r">
              <a:spcBef>
                <a:spcPts val="360"/>
              </a:spcBef>
              <a:spcAft>
                <a:spcPts val="0"/>
              </a:spcAft>
              <a:buSzPts val="1080"/>
              <a:buChar char="⚪"/>
              <a:defRPr/>
            </a:lvl7pPr>
            <a:lvl8pPr lvl="7" rtl="1" algn="r">
              <a:spcBef>
                <a:spcPts val="360"/>
              </a:spcBef>
              <a:spcAft>
                <a:spcPts val="0"/>
              </a:spcAft>
              <a:buSzPts val="1080"/>
              <a:buChar char="⚪"/>
              <a:defRPr/>
            </a:lvl8pPr>
            <a:lvl9pPr lvl="8" rtl="1" algn="r">
              <a:spcBef>
                <a:spcPts val="360"/>
              </a:spcBef>
              <a:spcAft>
                <a:spcPts val="0"/>
              </a:spcAft>
              <a:buSzPts val="1080"/>
              <a:buChar char="⚪"/>
              <a:defRPr/>
            </a:lvl9pPr>
          </a:lstStyle>
          <a:p/>
        </p:txBody>
      </p:sp>
      <p:sp>
        <p:nvSpPr>
          <p:cNvPr id="24" name="Google Shape;24;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1" algn="r">
              <a:spcBef>
                <a:spcPts val="0"/>
              </a:spcBef>
              <a:spcAft>
                <a:spcPts val="0"/>
              </a:spcAft>
              <a:buNone/>
            </a:pPr>
            <a:fld id="{00000000-1234-1234-1234-123412341234}" type="slidenum">
              <a:rPr lang="fa-IR"/>
              <a:t>‹#›</a:t>
            </a:fld>
            <a:endParaRPr/>
          </a:p>
        </p:txBody>
      </p:sp>
      <p:sp>
        <p:nvSpPr>
          <p:cNvPr id="25" name="Google Shape;25;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1" name="Google Shape;71;p11"/>
          <p:cNvSpPr txBox="1"/>
          <p:nvPr>
            <p:ph idx="1" type="body"/>
          </p:nvPr>
        </p:nvSpPr>
        <p:spPr>
          <a:xfrm rot="5400000">
            <a:off x="2969419" y="227807"/>
            <a:ext cx="4114800" cy="7313612"/>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72" name="Google Shape;72;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73" name="Google Shape;73;p11"/>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949825" y="2208213"/>
            <a:ext cx="5640388" cy="1827212"/>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6" name="Google Shape;76;p12"/>
          <p:cNvSpPr txBox="1"/>
          <p:nvPr>
            <p:ph idx="1" type="body"/>
          </p:nvPr>
        </p:nvSpPr>
        <p:spPr>
          <a:xfrm rot="5400000">
            <a:off x="1216819" y="454819"/>
            <a:ext cx="5640388" cy="53340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77" name="Google Shape;77;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78" name="Google Shape;78;p12"/>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79" name="Shape 79"/>
        <p:cNvGrpSpPr/>
        <p:nvPr/>
      </p:nvGrpSpPr>
      <p:grpSpPr>
        <a:xfrm>
          <a:off x="0" y="0"/>
          <a:ext cx="0" cy="0"/>
          <a:chOff x="0" y="0"/>
          <a:chExt cx="0" cy="0"/>
        </a:xfrm>
      </p:grpSpPr>
      <p:sp>
        <p:nvSpPr>
          <p:cNvPr id="80" name="Google Shape;80;p13"/>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1" name="Google Shape;81;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82" name="Google Shape;82;p13"/>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Text" type="twoObjAndTx">
  <p:cSld name="TWO_OBJECTS_AND_TEXT">
    <p:spTree>
      <p:nvGrpSpPr>
        <p:cNvPr id="83" name="Shape 83"/>
        <p:cNvGrpSpPr/>
        <p:nvPr/>
      </p:nvGrpSpPr>
      <p:grpSpPr>
        <a:xfrm>
          <a:off x="0" y="0"/>
          <a:ext cx="0" cy="0"/>
          <a:chOff x="0" y="0"/>
          <a:chExt cx="0" cy="0"/>
        </a:xfrm>
      </p:grpSpPr>
      <p:sp>
        <p:nvSpPr>
          <p:cNvPr id="84" name="Google Shape;84;p14"/>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5" name="Google Shape;85;p14"/>
          <p:cNvSpPr txBox="1"/>
          <p:nvPr>
            <p:ph idx="1" type="body"/>
          </p:nvPr>
        </p:nvSpPr>
        <p:spPr>
          <a:xfrm>
            <a:off x="1370013" y="1827213"/>
            <a:ext cx="3579812"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86" name="Google Shape;86;p14"/>
          <p:cNvSpPr txBox="1"/>
          <p:nvPr>
            <p:ph idx="2" type="body"/>
          </p:nvPr>
        </p:nvSpPr>
        <p:spPr>
          <a:xfrm>
            <a:off x="1370013" y="3960813"/>
            <a:ext cx="3579812"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87" name="Google Shape;87;p14"/>
          <p:cNvSpPr txBox="1"/>
          <p:nvPr>
            <p:ph idx="3"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88" name="Google Shape;88;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89" name="Google Shape;89;p14"/>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2 Content" type="txAndTwoObj">
  <p:cSld name="TEXT_AND_TWO_OBJECTS">
    <p:spTree>
      <p:nvGrpSpPr>
        <p:cNvPr id="90" name="Shape 90"/>
        <p:cNvGrpSpPr/>
        <p:nvPr/>
      </p:nvGrpSpPr>
      <p:grpSpPr>
        <a:xfrm>
          <a:off x="0" y="0"/>
          <a:ext cx="0" cy="0"/>
          <a:chOff x="0" y="0"/>
          <a:chExt cx="0" cy="0"/>
        </a:xfrm>
      </p:grpSpPr>
      <p:sp>
        <p:nvSpPr>
          <p:cNvPr id="91" name="Google Shape;91;p15"/>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92" name="Google Shape;92;p15"/>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93" name="Google Shape;93;p15"/>
          <p:cNvSpPr txBox="1"/>
          <p:nvPr>
            <p:ph idx="2" type="body"/>
          </p:nvPr>
        </p:nvSpPr>
        <p:spPr>
          <a:xfrm>
            <a:off x="5102225" y="1827213"/>
            <a:ext cx="3581400"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94" name="Google Shape;94;p15"/>
          <p:cNvSpPr txBox="1"/>
          <p:nvPr>
            <p:ph idx="3" type="body"/>
          </p:nvPr>
        </p:nvSpPr>
        <p:spPr>
          <a:xfrm>
            <a:off x="5102225" y="3960813"/>
            <a:ext cx="3581400"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95" name="Google Shape;95;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96" name="Google Shape;96;p15"/>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97" name="Shape 97"/>
        <p:cNvGrpSpPr/>
        <p:nvPr/>
      </p:nvGrpSpPr>
      <p:grpSpPr>
        <a:xfrm>
          <a:off x="0" y="0"/>
          <a:ext cx="0" cy="0"/>
          <a:chOff x="0" y="0"/>
          <a:chExt cx="0" cy="0"/>
        </a:xfrm>
      </p:grpSpPr>
      <p:sp>
        <p:nvSpPr>
          <p:cNvPr id="98" name="Google Shape;98;p16"/>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99" name="Google Shape;99;p16"/>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100" name="Google Shape;100;p16"/>
          <p:cNvSpPr txBox="1"/>
          <p:nvPr>
            <p:ph idx="2"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101" name="Google Shape;101;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102" name="Google Shape;102;p16"/>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8" name="Google Shape;28;p3"/>
          <p:cNvSpPr txBox="1"/>
          <p:nvPr>
            <p:ph idx="1" type="body"/>
          </p:nvPr>
        </p:nvSpPr>
        <p:spPr>
          <a:xfrm>
            <a:off x="1370013" y="1827213"/>
            <a:ext cx="7313612"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29" name="Google Shape;29;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30" name="Google Shape;30;p3"/>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rtl="1" algn="l">
              <a:spcBef>
                <a:spcPts val="0"/>
              </a:spcBef>
              <a:spcAft>
                <a:spcPts val="0"/>
              </a:spcAft>
              <a:buSzPts val="1400"/>
              <a:buNone/>
              <a:defRPr b="1" sz="4000" cap="none"/>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3" name="Google Shape;33;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rtl="1" algn="r">
              <a:spcBef>
                <a:spcPts val="400"/>
              </a:spcBef>
              <a:spcAft>
                <a:spcPts val="0"/>
              </a:spcAft>
              <a:buSzPts val="1400"/>
              <a:buNone/>
              <a:defRPr sz="2000"/>
            </a:lvl1pPr>
            <a:lvl2pPr indent="-228600" lvl="1" marL="914400" rtl="1" algn="r">
              <a:spcBef>
                <a:spcPts val="360"/>
              </a:spcBef>
              <a:spcAft>
                <a:spcPts val="0"/>
              </a:spcAft>
              <a:buSzPts val="1260"/>
              <a:buNone/>
              <a:defRPr sz="1800"/>
            </a:lvl2pPr>
            <a:lvl3pPr indent="-228600" lvl="2" marL="1371600" rtl="1" algn="r">
              <a:spcBef>
                <a:spcPts val="320"/>
              </a:spcBef>
              <a:spcAft>
                <a:spcPts val="0"/>
              </a:spcAft>
              <a:buSzPts val="1040"/>
              <a:buNone/>
              <a:defRPr sz="1600"/>
            </a:lvl3pPr>
            <a:lvl4pPr indent="-228600" lvl="3" marL="1828800" rtl="1" algn="r">
              <a:spcBef>
                <a:spcPts val="280"/>
              </a:spcBef>
              <a:spcAft>
                <a:spcPts val="0"/>
              </a:spcAft>
              <a:buSzPts val="980"/>
              <a:buNone/>
              <a:defRPr sz="1400"/>
            </a:lvl4pPr>
            <a:lvl5pPr indent="-228600" lvl="4" marL="2286000" rtl="1" algn="r">
              <a:spcBef>
                <a:spcPts val="280"/>
              </a:spcBef>
              <a:spcAft>
                <a:spcPts val="0"/>
              </a:spcAft>
              <a:buSzPts val="840"/>
              <a:buNone/>
              <a:defRPr sz="1400"/>
            </a:lvl5pPr>
            <a:lvl6pPr indent="-228600" lvl="5" marL="2743200" rtl="1" algn="r">
              <a:spcBef>
                <a:spcPts val="280"/>
              </a:spcBef>
              <a:spcAft>
                <a:spcPts val="0"/>
              </a:spcAft>
              <a:buSzPts val="840"/>
              <a:buNone/>
              <a:defRPr sz="1400"/>
            </a:lvl6pPr>
            <a:lvl7pPr indent="-228600" lvl="6" marL="3200400" rtl="1" algn="r">
              <a:spcBef>
                <a:spcPts val="280"/>
              </a:spcBef>
              <a:spcAft>
                <a:spcPts val="0"/>
              </a:spcAft>
              <a:buSzPts val="840"/>
              <a:buNone/>
              <a:defRPr sz="1400"/>
            </a:lvl7pPr>
            <a:lvl8pPr indent="-228600" lvl="7" marL="3657600" rtl="1" algn="r">
              <a:spcBef>
                <a:spcPts val="280"/>
              </a:spcBef>
              <a:spcAft>
                <a:spcPts val="0"/>
              </a:spcAft>
              <a:buSzPts val="840"/>
              <a:buNone/>
              <a:defRPr sz="1400"/>
            </a:lvl8pPr>
            <a:lvl9pPr indent="-228600" lvl="8" marL="4114800" rtl="1" algn="r">
              <a:spcBef>
                <a:spcPts val="280"/>
              </a:spcBef>
              <a:spcAft>
                <a:spcPts val="0"/>
              </a:spcAft>
              <a:buSzPts val="840"/>
              <a:buNone/>
              <a:defRPr sz="1400"/>
            </a:lvl9pPr>
          </a:lstStyle>
          <a:p/>
        </p:txBody>
      </p:sp>
      <p:sp>
        <p:nvSpPr>
          <p:cNvPr id="34" name="Google Shape;34;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35" name="Google Shape;35;p4"/>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8" name="Google Shape;38;p5"/>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53060" lvl="0" marL="457200" rtl="1" algn="r">
              <a:spcBef>
                <a:spcPts val="560"/>
              </a:spcBef>
              <a:spcAft>
                <a:spcPts val="0"/>
              </a:spcAft>
              <a:buSzPts val="1960"/>
              <a:buChar char="⚪"/>
              <a:defRPr sz="2800"/>
            </a:lvl1pPr>
            <a:lvl2pPr indent="-335280" lvl="1" marL="914400" rtl="1" algn="r">
              <a:spcBef>
                <a:spcPts val="480"/>
              </a:spcBef>
              <a:spcAft>
                <a:spcPts val="0"/>
              </a:spcAft>
              <a:buSzPts val="1680"/>
              <a:buChar char="●"/>
              <a:defRPr sz="2400"/>
            </a:lvl2pPr>
            <a:lvl3pPr indent="-311150" lvl="2" marL="1371600" rtl="1" algn="r">
              <a:spcBef>
                <a:spcPts val="400"/>
              </a:spcBef>
              <a:spcAft>
                <a:spcPts val="0"/>
              </a:spcAft>
              <a:buSzPts val="1300"/>
              <a:buChar char="⚪"/>
              <a:defRPr sz="2000"/>
            </a:lvl3pPr>
            <a:lvl4pPr indent="-308610" lvl="3" marL="1828800" rtl="1" algn="r">
              <a:spcBef>
                <a:spcPts val="360"/>
              </a:spcBef>
              <a:spcAft>
                <a:spcPts val="0"/>
              </a:spcAft>
              <a:buSzPts val="1260"/>
              <a:buChar char="●"/>
              <a:defRPr sz="1800"/>
            </a:lvl4pPr>
            <a:lvl5pPr indent="-297179" lvl="4" marL="2286000" rtl="1" algn="r">
              <a:spcBef>
                <a:spcPts val="360"/>
              </a:spcBef>
              <a:spcAft>
                <a:spcPts val="0"/>
              </a:spcAft>
              <a:buSzPts val="1080"/>
              <a:buChar char="⚪"/>
              <a:defRPr sz="1800"/>
            </a:lvl5pPr>
            <a:lvl6pPr indent="-297179" lvl="5" marL="2743200" rtl="1" algn="r">
              <a:spcBef>
                <a:spcPts val="360"/>
              </a:spcBef>
              <a:spcAft>
                <a:spcPts val="0"/>
              </a:spcAft>
              <a:buSzPts val="1080"/>
              <a:buChar char="⚪"/>
              <a:defRPr sz="1800"/>
            </a:lvl6pPr>
            <a:lvl7pPr indent="-297179" lvl="6" marL="3200400" rtl="1" algn="r">
              <a:spcBef>
                <a:spcPts val="360"/>
              </a:spcBef>
              <a:spcAft>
                <a:spcPts val="0"/>
              </a:spcAft>
              <a:buSzPts val="1080"/>
              <a:buChar char="⚪"/>
              <a:defRPr sz="1800"/>
            </a:lvl7pPr>
            <a:lvl8pPr indent="-297179" lvl="7" marL="3657600" rtl="1" algn="r">
              <a:spcBef>
                <a:spcPts val="360"/>
              </a:spcBef>
              <a:spcAft>
                <a:spcPts val="0"/>
              </a:spcAft>
              <a:buSzPts val="1080"/>
              <a:buChar char="⚪"/>
              <a:defRPr sz="1800"/>
            </a:lvl8pPr>
            <a:lvl9pPr indent="-297179" lvl="8" marL="4114800" rtl="1" algn="r">
              <a:spcBef>
                <a:spcPts val="360"/>
              </a:spcBef>
              <a:spcAft>
                <a:spcPts val="0"/>
              </a:spcAft>
              <a:buSzPts val="1080"/>
              <a:buChar char="⚪"/>
              <a:defRPr sz="1800"/>
            </a:lvl9pPr>
          </a:lstStyle>
          <a:p/>
        </p:txBody>
      </p:sp>
      <p:sp>
        <p:nvSpPr>
          <p:cNvPr id="39" name="Google Shape;39;p5"/>
          <p:cNvSpPr txBox="1"/>
          <p:nvPr>
            <p:ph idx="2"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53060" lvl="0" marL="457200" rtl="1" algn="r">
              <a:spcBef>
                <a:spcPts val="560"/>
              </a:spcBef>
              <a:spcAft>
                <a:spcPts val="0"/>
              </a:spcAft>
              <a:buSzPts val="1960"/>
              <a:buChar char="⚪"/>
              <a:defRPr sz="2800"/>
            </a:lvl1pPr>
            <a:lvl2pPr indent="-335280" lvl="1" marL="914400" rtl="1" algn="r">
              <a:spcBef>
                <a:spcPts val="480"/>
              </a:spcBef>
              <a:spcAft>
                <a:spcPts val="0"/>
              </a:spcAft>
              <a:buSzPts val="1680"/>
              <a:buChar char="●"/>
              <a:defRPr sz="2400"/>
            </a:lvl2pPr>
            <a:lvl3pPr indent="-311150" lvl="2" marL="1371600" rtl="1" algn="r">
              <a:spcBef>
                <a:spcPts val="400"/>
              </a:spcBef>
              <a:spcAft>
                <a:spcPts val="0"/>
              </a:spcAft>
              <a:buSzPts val="1300"/>
              <a:buChar char="⚪"/>
              <a:defRPr sz="2000"/>
            </a:lvl3pPr>
            <a:lvl4pPr indent="-308610" lvl="3" marL="1828800" rtl="1" algn="r">
              <a:spcBef>
                <a:spcPts val="360"/>
              </a:spcBef>
              <a:spcAft>
                <a:spcPts val="0"/>
              </a:spcAft>
              <a:buSzPts val="1260"/>
              <a:buChar char="●"/>
              <a:defRPr sz="1800"/>
            </a:lvl4pPr>
            <a:lvl5pPr indent="-297179" lvl="4" marL="2286000" rtl="1" algn="r">
              <a:spcBef>
                <a:spcPts val="360"/>
              </a:spcBef>
              <a:spcAft>
                <a:spcPts val="0"/>
              </a:spcAft>
              <a:buSzPts val="1080"/>
              <a:buChar char="⚪"/>
              <a:defRPr sz="1800"/>
            </a:lvl5pPr>
            <a:lvl6pPr indent="-297179" lvl="5" marL="2743200" rtl="1" algn="r">
              <a:spcBef>
                <a:spcPts val="360"/>
              </a:spcBef>
              <a:spcAft>
                <a:spcPts val="0"/>
              </a:spcAft>
              <a:buSzPts val="1080"/>
              <a:buChar char="⚪"/>
              <a:defRPr sz="1800"/>
            </a:lvl6pPr>
            <a:lvl7pPr indent="-297179" lvl="6" marL="3200400" rtl="1" algn="r">
              <a:spcBef>
                <a:spcPts val="360"/>
              </a:spcBef>
              <a:spcAft>
                <a:spcPts val="0"/>
              </a:spcAft>
              <a:buSzPts val="1080"/>
              <a:buChar char="⚪"/>
              <a:defRPr sz="1800"/>
            </a:lvl7pPr>
            <a:lvl8pPr indent="-297179" lvl="7" marL="3657600" rtl="1" algn="r">
              <a:spcBef>
                <a:spcPts val="360"/>
              </a:spcBef>
              <a:spcAft>
                <a:spcPts val="0"/>
              </a:spcAft>
              <a:buSzPts val="1080"/>
              <a:buChar char="⚪"/>
              <a:defRPr sz="1800"/>
            </a:lvl8pPr>
            <a:lvl9pPr indent="-297179" lvl="8" marL="4114800" rtl="1" algn="r">
              <a:spcBef>
                <a:spcPts val="360"/>
              </a:spcBef>
              <a:spcAft>
                <a:spcPts val="0"/>
              </a:spcAft>
              <a:buSzPts val="1080"/>
              <a:buChar char="⚪"/>
              <a:defRPr sz="1800"/>
            </a:lvl9pPr>
          </a:lstStyle>
          <a:p/>
        </p:txBody>
      </p:sp>
      <p:sp>
        <p:nvSpPr>
          <p:cNvPr id="40" name="Google Shape;40;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41" name="Google Shape;41;p5"/>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4" name="Google Shape;44;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rtl="1" algn="r">
              <a:spcBef>
                <a:spcPts val="480"/>
              </a:spcBef>
              <a:spcAft>
                <a:spcPts val="0"/>
              </a:spcAft>
              <a:buSzPts val="1680"/>
              <a:buNone/>
              <a:defRPr b="1" sz="2400"/>
            </a:lvl1pPr>
            <a:lvl2pPr indent="-228600" lvl="1" marL="914400" rtl="1" algn="r">
              <a:spcBef>
                <a:spcPts val="400"/>
              </a:spcBef>
              <a:spcAft>
                <a:spcPts val="0"/>
              </a:spcAft>
              <a:buSzPts val="1400"/>
              <a:buNone/>
              <a:defRPr b="1" sz="2000"/>
            </a:lvl2pPr>
            <a:lvl3pPr indent="-228600" lvl="2" marL="1371600" rtl="1" algn="r">
              <a:spcBef>
                <a:spcPts val="360"/>
              </a:spcBef>
              <a:spcAft>
                <a:spcPts val="0"/>
              </a:spcAft>
              <a:buSzPts val="1170"/>
              <a:buNone/>
              <a:defRPr b="1" sz="1800"/>
            </a:lvl3pPr>
            <a:lvl4pPr indent="-228600" lvl="3" marL="1828800" rtl="1" algn="r">
              <a:spcBef>
                <a:spcPts val="320"/>
              </a:spcBef>
              <a:spcAft>
                <a:spcPts val="0"/>
              </a:spcAft>
              <a:buSzPts val="1120"/>
              <a:buNone/>
              <a:defRPr b="1" sz="1600"/>
            </a:lvl4pPr>
            <a:lvl5pPr indent="-228600" lvl="4" marL="2286000" rtl="1" algn="r">
              <a:spcBef>
                <a:spcPts val="320"/>
              </a:spcBef>
              <a:spcAft>
                <a:spcPts val="0"/>
              </a:spcAft>
              <a:buSzPts val="960"/>
              <a:buNone/>
              <a:defRPr b="1" sz="1600"/>
            </a:lvl5pPr>
            <a:lvl6pPr indent="-228600" lvl="5" marL="2743200" rtl="1" algn="r">
              <a:spcBef>
                <a:spcPts val="320"/>
              </a:spcBef>
              <a:spcAft>
                <a:spcPts val="0"/>
              </a:spcAft>
              <a:buSzPts val="960"/>
              <a:buNone/>
              <a:defRPr b="1" sz="1600"/>
            </a:lvl6pPr>
            <a:lvl7pPr indent="-228600" lvl="6" marL="3200400" rtl="1" algn="r">
              <a:spcBef>
                <a:spcPts val="320"/>
              </a:spcBef>
              <a:spcAft>
                <a:spcPts val="0"/>
              </a:spcAft>
              <a:buSzPts val="960"/>
              <a:buNone/>
              <a:defRPr b="1" sz="1600"/>
            </a:lvl7pPr>
            <a:lvl8pPr indent="-228600" lvl="7" marL="3657600" rtl="1" algn="r">
              <a:spcBef>
                <a:spcPts val="320"/>
              </a:spcBef>
              <a:spcAft>
                <a:spcPts val="0"/>
              </a:spcAft>
              <a:buSzPts val="960"/>
              <a:buNone/>
              <a:defRPr b="1" sz="1600"/>
            </a:lvl8pPr>
            <a:lvl9pPr indent="-228600" lvl="8" marL="4114800" rtl="1" algn="r">
              <a:spcBef>
                <a:spcPts val="320"/>
              </a:spcBef>
              <a:spcAft>
                <a:spcPts val="0"/>
              </a:spcAft>
              <a:buSzPts val="960"/>
              <a:buNone/>
              <a:defRPr b="1" sz="1600"/>
            </a:lvl9pPr>
          </a:lstStyle>
          <a:p/>
        </p:txBody>
      </p:sp>
      <p:sp>
        <p:nvSpPr>
          <p:cNvPr id="45" name="Google Shape;45;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35280" lvl="0" marL="457200" rtl="1" algn="r">
              <a:spcBef>
                <a:spcPts val="480"/>
              </a:spcBef>
              <a:spcAft>
                <a:spcPts val="0"/>
              </a:spcAft>
              <a:buSzPts val="1680"/>
              <a:buChar char="⚪"/>
              <a:defRPr sz="2400"/>
            </a:lvl1pPr>
            <a:lvl2pPr indent="-317500" lvl="1" marL="914400" rtl="1" algn="r">
              <a:spcBef>
                <a:spcPts val="400"/>
              </a:spcBef>
              <a:spcAft>
                <a:spcPts val="0"/>
              </a:spcAft>
              <a:buSzPts val="1400"/>
              <a:buChar char="●"/>
              <a:defRPr sz="2000"/>
            </a:lvl2pPr>
            <a:lvl3pPr indent="-302894" lvl="2" marL="1371600" rtl="1" algn="r">
              <a:spcBef>
                <a:spcPts val="360"/>
              </a:spcBef>
              <a:spcAft>
                <a:spcPts val="0"/>
              </a:spcAft>
              <a:buSzPts val="1170"/>
              <a:buChar char="⚪"/>
              <a:defRPr sz="1800"/>
            </a:lvl3pPr>
            <a:lvl4pPr indent="-299719" lvl="3" marL="1828800" rtl="1" algn="r">
              <a:spcBef>
                <a:spcPts val="320"/>
              </a:spcBef>
              <a:spcAft>
                <a:spcPts val="0"/>
              </a:spcAft>
              <a:buSzPts val="1120"/>
              <a:buChar char="●"/>
              <a:defRPr sz="1600"/>
            </a:lvl4pPr>
            <a:lvl5pPr indent="-289560" lvl="4" marL="2286000" rtl="1" algn="r">
              <a:spcBef>
                <a:spcPts val="320"/>
              </a:spcBef>
              <a:spcAft>
                <a:spcPts val="0"/>
              </a:spcAft>
              <a:buSzPts val="960"/>
              <a:buChar char="⚪"/>
              <a:defRPr sz="1600"/>
            </a:lvl5pPr>
            <a:lvl6pPr indent="-289560" lvl="5" marL="2743200" rtl="1" algn="r">
              <a:spcBef>
                <a:spcPts val="320"/>
              </a:spcBef>
              <a:spcAft>
                <a:spcPts val="0"/>
              </a:spcAft>
              <a:buSzPts val="960"/>
              <a:buChar char="⚪"/>
              <a:defRPr sz="1600"/>
            </a:lvl6pPr>
            <a:lvl7pPr indent="-289560" lvl="6" marL="3200400" rtl="1" algn="r">
              <a:spcBef>
                <a:spcPts val="320"/>
              </a:spcBef>
              <a:spcAft>
                <a:spcPts val="0"/>
              </a:spcAft>
              <a:buSzPts val="960"/>
              <a:buChar char="⚪"/>
              <a:defRPr sz="1600"/>
            </a:lvl7pPr>
            <a:lvl8pPr indent="-289559" lvl="7" marL="3657600" rtl="1" algn="r">
              <a:spcBef>
                <a:spcPts val="320"/>
              </a:spcBef>
              <a:spcAft>
                <a:spcPts val="0"/>
              </a:spcAft>
              <a:buSzPts val="960"/>
              <a:buChar char="⚪"/>
              <a:defRPr sz="1600"/>
            </a:lvl8pPr>
            <a:lvl9pPr indent="-289559" lvl="8" marL="4114800" rtl="1" algn="r">
              <a:spcBef>
                <a:spcPts val="320"/>
              </a:spcBef>
              <a:spcAft>
                <a:spcPts val="0"/>
              </a:spcAft>
              <a:buSzPts val="960"/>
              <a:buChar char="⚪"/>
              <a:defRPr sz="1600"/>
            </a:lvl9pPr>
          </a:lstStyle>
          <a:p/>
        </p:txBody>
      </p:sp>
      <p:sp>
        <p:nvSpPr>
          <p:cNvPr id="46" name="Google Shape;46;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rtl="1" algn="r">
              <a:spcBef>
                <a:spcPts val="480"/>
              </a:spcBef>
              <a:spcAft>
                <a:spcPts val="0"/>
              </a:spcAft>
              <a:buSzPts val="1680"/>
              <a:buNone/>
              <a:defRPr b="1" sz="2400"/>
            </a:lvl1pPr>
            <a:lvl2pPr indent="-228600" lvl="1" marL="914400" rtl="1" algn="r">
              <a:spcBef>
                <a:spcPts val="400"/>
              </a:spcBef>
              <a:spcAft>
                <a:spcPts val="0"/>
              </a:spcAft>
              <a:buSzPts val="1400"/>
              <a:buNone/>
              <a:defRPr b="1" sz="2000"/>
            </a:lvl2pPr>
            <a:lvl3pPr indent="-228600" lvl="2" marL="1371600" rtl="1" algn="r">
              <a:spcBef>
                <a:spcPts val="360"/>
              </a:spcBef>
              <a:spcAft>
                <a:spcPts val="0"/>
              </a:spcAft>
              <a:buSzPts val="1170"/>
              <a:buNone/>
              <a:defRPr b="1" sz="1800"/>
            </a:lvl3pPr>
            <a:lvl4pPr indent="-228600" lvl="3" marL="1828800" rtl="1" algn="r">
              <a:spcBef>
                <a:spcPts val="320"/>
              </a:spcBef>
              <a:spcAft>
                <a:spcPts val="0"/>
              </a:spcAft>
              <a:buSzPts val="1120"/>
              <a:buNone/>
              <a:defRPr b="1" sz="1600"/>
            </a:lvl4pPr>
            <a:lvl5pPr indent="-228600" lvl="4" marL="2286000" rtl="1" algn="r">
              <a:spcBef>
                <a:spcPts val="320"/>
              </a:spcBef>
              <a:spcAft>
                <a:spcPts val="0"/>
              </a:spcAft>
              <a:buSzPts val="960"/>
              <a:buNone/>
              <a:defRPr b="1" sz="1600"/>
            </a:lvl5pPr>
            <a:lvl6pPr indent="-228600" lvl="5" marL="2743200" rtl="1" algn="r">
              <a:spcBef>
                <a:spcPts val="320"/>
              </a:spcBef>
              <a:spcAft>
                <a:spcPts val="0"/>
              </a:spcAft>
              <a:buSzPts val="960"/>
              <a:buNone/>
              <a:defRPr b="1" sz="1600"/>
            </a:lvl6pPr>
            <a:lvl7pPr indent="-228600" lvl="6" marL="3200400" rtl="1" algn="r">
              <a:spcBef>
                <a:spcPts val="320"/>
              </a:spcBef>
              <a:spcAft>
                <a:spcPts val="0"/>
              </a:spcAft>
              <a:buSzPts val="960"/>
              <a:buNone/>
              <a:defRPr b="1" sz="1600"/>
            </a:lvl7pPr>
            <a:lvl8pPr indent="-228600" lvl="7" marL="3657600" rtl="1" algn="r">
              <a:spcBef>
                <a:spcPts val="320"/>
              </a:spcBef>
              <a:spcAft>
                <a:spcPts val="0"/>
              </a:spcAft>
              <a:buSzPts val="960"/>
              <a:buNone/>
              <a:defRPr b="1" sz="1600"/>
            </a:lvl8pPr>
            <a:lvl9pPr indent="-228600" lvl="8" marL="4114800" rtl="1" algn="r">
              <a:spcBef>
                <a:spcPts val="320"/>
              </a:spcBef>
              <a:spcAft>
                <a:spcPts val="0"/>
              </a:spcAft>
              <a:buSzPts val="960"/>
              <a:buNone/>
              <a:defRPr b="1" sz="1600"/>
            </a:lvl9pPr>
          </a:lstStyle>
          <a:p/>
        </p:txBody>
      </p:sp>
      <p:sp>
        <p:nvSpPr>
          <p:cNvPr id="47" name="Google Shape;47;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35280" lvl="0" marL="457200" rtl="1" algn="r">
              <a:spcBef>
                <a:spcPts val="480"/>
              </a:spcBef>
              <a:spcAft>
                <a:spcPts val="0"/>
              </a:spcAft>
              <a:buSzPts val="1680"/>
              <a:buChar char="⚪"/>
              <a:defRPr sz="2400"/>
            </a:lvl1pPr>
            <a:lvl2pPr indent="-317500" lvl="1" marL="914400" rtl="1" algn="r">
              <a:spcBef>
                <a:spcPts val="400"/>
              </a:spcBef>
              <a:spcAft>
                <a:spcPts val="0"/>
              </a:spcAft>
              <a:buSzPts val="1400"/>
              <a:buChar char="●"/>
              <a:defRPr sz="2000"/>
            </a:lvl2pPr>
            <a:lvl3pPr indent="-302894" lvl="2" marL="1371600" rtl="1" algn="r">
              <a:spcBef>
                <a:spcPts val="360"/>
              </a:spcBef>
              <a:spcAft>
                <a:spcPts val="0"/>
              </a:spcAft>
              <a:buSzPts val="1170"/>
              <a:buChar char="⚪"/>
              <a:defRPr sz="1800"/>
            </a:lvl3pPr>
            <a:lvl4pPr indent="-299719" lvl="3" marL="1828800" rtl="1" algn="r">
              <a:spcBef>
                <a:spcPts val="320"/>
              </a:spcBef>
              <a:spcAft>
                <a:spcPts val="0"/>
              </a:spcAft>
              <a:buSzPts val="1120"/>
              <a:buChar char="●"/>
              <a:defRPr sz="1600"/>
            </a:lvl4pPr>
            <a:lvl5pPr indent="-289560" lvl="4" marL="2286000" rtl="1" algn="r">
              <a:spcBef>
                <a:spcPts val="320"/>
              </a:spcBef>
              <a:spcAft>
                <a:spcPts val="0"/>
              </a:spcAft>
              <a:buSzPts val="960"/>
              <a:buChar char="⚪"/>
              <a:defRPr sz="1600"/>
            </a:lvl5pPr>
            <a:lvl6pPr indent="-289560" lvl="5" marL="2743200" rtl="1" algn="r">
              <a:spcBef>
                <a:spcPts val="320"/>
              </a:spcBef>
              <a:spcAft>
                <a:spcPts val="0"/>
              </a:spcAft>
              <a:buSzPts val="960"/>
              <a:buChar char="⚪"/>
              <a:defRPr sz="1600"/>
            </a:lvl6pPr>
            <a:lvl7pPr indent="-289560" lvl="6" marL="3200400" rtl="1" algn="r">
              <a:spcBef>
                <a:spcPts val="320"/>
              </a:spcBef>
              <a:spcAft>
                <a:spcPts val="0"/>
              </a:spcAft>
              <a:buSzPts val="960"/>
              <a:buChar char="⚪"/>
              <a:defRPr sz="1600"/>
            </a:lvl7pPr>
            <a:lvl8pPr indent="-289559" lvl="7" marL="3657600" rtl="1" algn="r">
              <a:spcBef>
                <a:spcPts val="320"/>
              </a:spcBef>
              <a:spcAft>
                <a:spcPts val="0"/>
              </a:spcAft>
              <a:buSzPts val="960"/>
              <a:buChar char="⚪"/>
              <a:defRPr sz="1600"/>
            </a:lvl8pPr>
            <a:lvl9pPr indent="-289559" lvl="8" marL="4114800" rtl="1" algn="r">
              <a:spcBef>
                <a:spcPts val="320"/>
              </a:spcBef>
              <a:spcAft>
                <a:spcPts val="0"/>
              </a:spcAft>
              <a:buSzPts val="960"/>
              <a:buChar char="⚪"/>
              <a:defRPr sz="1600"/>
            </a:lvl9pPr>
          </a:lstStyle>
          <a:p/>
        </p:txBody>
      </p:sp>
      <p:sp>
        <p:nvSpPr>
          <p:cNvPr id="48" name="Google Shape;48;p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49" name="Google Shape;49;p6"/>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2" name="Google Shape;52;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53" name="Google Shape;53;p7"/>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56" name="Google Shape;56;p8"/>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rtl="1" algn="l">
              <a:spcBef>
                <a:spcPts val="0"/>
              </a:spcBef>
              <a:spcAft>
                <a:spcPts val="0"/>
              </a:spcAft>
              <a:buSzPts val="1400"/>
              <a:buNone/>
              <a:defRPr b="1" sz="2000"/>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9" name="Google Shape;59;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370840" lvl="0" marL="457200" rtl="1" algn="r">
              <a:spcBef>
                <a:spcPts val="640"/>
              </a:spcBef>
              <a:spcAft>
                <a:spcPts val="0"/>
              </a:spcAft>
              <a:buSzPts val="2240"/>
              <a:buChar char="⚪"/>
              <a:defRPr sz="3200"/>
            </a:lvl1pPr>
            <a:lvl2pPr indent="-353060" lvl="1" marL="914400" rtl="1" algn="r">
              <a:spcBef>
                <a:spcPts val="560"/>
              </a:spcBef>
              <a:spcAft>
                <a:spcPts val="0"/>
              </a:spcAft>
              <a:buSzPts val="1960"/>
              <a:buChar char="●"/>
              <a:defRPr sz="2800"/>
            </a:lvl2pPr>
            <a:lvl3pPr indent="-327660" lvl="2" marL="1371600" rtl="1" algn="r">
              <a:spcBef>
                <a:spcPts val="480"/>
              </a:spcBef>
              <a:spcAft>
                <a:spcPts val="0"/>
              </a:spcAft>
              <a:buSzPts val="1560"/>
              <a:buChar char="⚪"/>
              <a:defRPr sz="2400"/>
            </a:lvl3pPr>
            <a:lvl4pPr indent="-317500" lvl="3" marL="1828800" rtl="1" algn="r">
              <a:spcBef>
                <a:spcPts val="400"/>
              </a:spcBef>
              <a:spcAft>
                <a:spcPts val="0"/>
              </a:spcAft>
              <a:buSzPts val="1400"/>
              <a:buChar char="●"/>
              <a:defRPr sz="2000"/>
            </a:lvl4pPr>
            <a:lvl5pPr indent="-304800" lvl="4" marL="2286000" rtl="1" algn="r">
              <a:spcBef>
                <a:spcPts val="400"/>
              </a:spcBef>
              <a:spcAft>
                <a:spcPts val="0"/>
              </a:spcAft>
              <a:buSzPts val="1200"/>
              <a:buChar char="⚪"/>
              <a:defRPr sz="2000"/>
            </a:lvl5pPr>
            <a:lvl6pPr indent="-304800" lvl="5" marL="2743200" rtl="1" algn="r">
              <a:spcBef>
                <a:spcPts val="400"/>
              </a:spcBef>
              <a:spcAft>
                <a:spcPts val="0"/>
              </a:spcAft>
              <a:buSzPts val="1200"/>
              <a:buChar char="⚪"/>
              <a:defRPr sz="2000"/>
            </a:lvl6pPr>
            <a:lvl7pPr indent="-304800" lvl="6" marL="3200400" rtl="1" algn="r">
              <a:spcBef>
                <a:spcPts val="400"/>
              </a:spcBef>
              <a:spcAft>
                <a:spcPts val="0"/>
              </a:spcAft>
              <a:buSzPts val="1200"/>
              <a:buChar char="⚪"/>
              <a:defRPr sz="2000"/>
            </a:lvl7pPr>
            <a:lvl8pPr indent="-304800" lvl="7" marL="3657600" rtl="1" algn="r">
              <a:spcBef>
                <a:spcPts val="400"/>
              </a:spcBef>
              <a:spcAft>
                <a:spcPts val="0"/>
              </a:spcAft>
              <a:buSzPts val="1200"/>
              <a:buChar char="⚪"/>
              <a:defRPr sz="2000"/>
            </a:lvl8pPr>
            <a:lvl9pPr indent="-304800" lvl="8" marL="4114800" rtl="1" algn="r">
              <a:spcBef>
                <a:spcPts val="400"/>
              </a:spcBef>
              <a:spcAft>
                <a:spcPts val="0"/>
              </a:spcAft>
              <a:buSzPts val="1200"/>
              <a:buChar char="⚪"/>
              <a:defRPr sz="2000"/>
            </a:lvl9pPr>
          </a:lstStyle>
          <a:p/>
        </p:txBody>
      </p:sp>
      <p:sp>
        <p:nvSpPr>
          <p:cNvPr id="60" name="Google Shape;60;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rtl="1" algn="r">
              <a:spcBef>
                <a:spcPts val="280"/>
              </a:spcBef>
              <a:spcAft>
                <a:spcPts val="0"/>
              </a:spcAft>
              <a:buSzPts val="980"/>
              <a:buNone/>
              <a:defRPr sz="1400"/>
            </a:lvl1pPr>
            <a:lvl2pPr indent="-228600" lvl="1" marL="914400" rtl="1" algn="r">
              <a:spcBef>
                <a:spcPts val="240"/>
              </a:spcBef>
              <a:spcAft>
                <a:spcPts val="0"/>
              </a:spcAft>
              <a:buSzPts val="840"/>
              <a:buNone/>
              <a:defRPr sz="1200"/>
            </a:lvl2pPr>
            <a:lvl3pPr indent="-228600" lvl="2" marL="1371600" rtl="1" algn="r">
              <a:spcBef>
                <a:spcPts val="200"/>
              </a:spcBef>
              <a:spcAft>
                <a:spcPts val="0"/>
              </a:spcAft>
              <a:buSzPts val="650"/>
              <a:buNone/>
              <a:defRPr sz="1000"/>
            </a:lvl3pPr>
            <a:lvl4pPr indent="-228600" lvl="3" marL="1828800" rtl="1" algn="r">
              <a:spcBef>
                <a:spcPts val="180"/>
              </a:spcBef>
              <a:spcAft>
                <a:spcPts val="0"/>
              </a:spcAft>
              <a:buSzPts val="630"/>
              <a:buNone/>
              <a:defRPr sz="900"/>
            </a:lvl4pPr>
            <a:lvl5pPr indent="-228600" lvl="4" marL="2286000" rtl="1" algn="r">
              <a:spcBef>
                <a:spcPts val="180"/>
              </a:spcBef>
              <a:spcAft>
                <a:spcPts val="0"/>
              </a:spcAft>
              <a:buSzPts val="540"/>
              <a:buNone/>
              <a:defRPr sz="900"/>
            </a:lvl5pPr>
            <a:lvl6pPr indent="-228600" lvl="5" marL="2743200" rtl="1" algn="r">
              <a:spcBef>
                <a:spcPts val="180"/>
              </a:spcBef>
              <a:spcAft>
                <a:spcPts val="0"/>
              </a:spcAft>
              <a:buSzPts val="540"/>
              <a:buNone/>
              <a:defRPr sz="900"/>
            </a:lvl6pPr>
            <a:lvl7pPr indent="-228600" lvl="6" marL="3200400" rtl="1" algn="r">
              <a:spcBef>
                <a:spcPts val="180"/>
              </a:spcBef>
              <a:spcAft>
                <a:spcPts val="0"/>
              </a:spcAft>
              <a:buSzPts val="540"/>
              <a:buNone/>
              <a:defRPr sz="900"/>
            </a:lvl7pPr>
            <a:lvl8pPr indent="-228600" lvl="7" marL="3657600" rtl="1" algn="r">
              <a:spcBef>
                <a:spcPts val="180"/>
              </a:spcBef>
              <a:spcAft>
                <a:spcPts val="0"/>
              </a:spcAft>
              <a:buSzPts val="540"/>
              <a:buNone/>
              <a:defRPr sz="900"/>
            </a:lvl8pPr>
            <a:lvl9pPr indent="-228600" lvl="8" marL="4114800" rtl="1" algn="r">
              <a:spcBef>
                <a:spcPts val="180"/>
              </a:spcBef>
              <a:spcAft>
                <a:spcPts val="0"/>
              </a:spcAft>
              <a:buSzPts val="540"/>
              <a:buNone/>
              <a:defRPr sz="900"/>
            </a:lvl9pPr>
          </a:lstStyle>
          <a:p/>
        </p:txBody>
      </p:sp>
      <p:sp>
        <p:nvSpPr>
          <p:cNvPr id="61" name="Google Shape;61;p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62" name="Google Shape;62;p9"/>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rtl="1" algn="l">
              <a:spcBef>
                <a:spcPts val="0"/>
              </a:spcBef>
              <a:spcAft>
                <a:spcPts val="0"/>
              </a:spcAft>
              <a:buSzPts val="1400"/>
              <a:buNone/>
              <a:defRPr b="1" sz="2000"/>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5" name="Google Shape;65;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1" algn="r">
              <a:spcBef>
                <a:spcPts val="640"/>
              </a:spcBef>
              <a:spcAft>
                <a:spcPts val="0"/>
              </a:spcAft>
              <a:buClr>
                <a:schemeClr val="lt2"/>
              </a:buClr>
              <a:buSzPts val="2240"/>
              <a:buFont typeface="Noto Sans Symbols"/>
              <a:buNone/>
              <a:defRPr b="0" i="0" sz="3200" u="none" cap="none" strike="noStrike">
                <a:solidFill>
                  <a:schemeClr val="lt1"/>
                </a:solidFill>
                <a:latin typeface="Times New Roman"/>
                <a:ea typeface="Times New Roman"/>
                <a:cs typeface="Times New Roman"/>
                <a:sym typeface="Times New Roman"/>
              </a:defRPr>
            </a:lvl1pPr>
            <a:lvl2pPr lvl="1" marR="0" rtl="1" algn="r">
              <a:spcBef>
                <a:spcPts val="560"/>
              </a:spcBef>
              <a:spcAft>
                <a:spcPts val="0"/>
              </a:spcAft>
              <a:buClr>
                <a:schemeClr val="accent2"/>
              </a:buClr>
              <a:buSzPts val="1960"/>
              <a:buFont typeface="Noto Sans Symbols"/>
              <a:buNone/>
              <a:defRPr b="0" i="0" sz="2800" u="none" cap="none" strike="noStrike">
                <a:solidFill>
                  <a:schemeClr val="lt1"/>
                </a:solidFill>
                <a:latin typeface="Times New Roman"/>
                <a:ea typeface="Times New Roman"/>
                <a:cs typeface="Times New Roman"/>
                <a:sym typeface="Times New Roman"/>
              </a:defRPr>
            </a:lvl2pPr>
            <a:lvl3pPr lvl="2" marR="0" rtl="1" algn="r">
              <a:spcBef>
                <a:spcPts val="480"/>
              </a:spcBef>
              <a:spcAft>
                <a:spcPts val="0"/>
              </a:spcAft>
              <a:buClr>
                <a:schemeClr val="lt2"/>
              </a:buClr>
              <a:buSzPts val="1560"/>
              <a:buFont typeface="Noto Sans Symbols"/>
              <a:buNone/>
              <a:defRPr b="0" i="0" sz="2400" u="none" cap="none" strike="noStrike">
                <a:solidFill>
                  <a:schemeClr val="lt1"/>
                </a:solidFill>
                <a:latin typeface="Times New Roman"/>
                <a:ea typeface="Times New Roman"/>
                <a:cs typeface="Times New Roman"/>
                <a:sym typeface="Times New Roman"/>
              </a:defRPr>
            </a:lvl3pPr>
            <a:lvl4pPr lvl="3" marR="0" rtl="1" algn="r">
              <a:spcBef>
                <a:spcPts val="400"/>
              </a:spcBef>
              <a:spcAft>
                <a:spcPts val="0"/>
              </a:spcAft>
              <a:buClr>
                <a:schemeClr val="accent2"/>
              </a:buClr>
              <a:buSzPts val="1400"/>
              <a:buFont typeface="Noto Sans Symbols"/>
              <a:buNone/>
              <a:defRPr b="0" i="0" sz="2000" u="none" cap="none" strike="noStrike">
                <a:solidFill>
                  <a:schemeClr val="lt1"/>
                </a:solidFill>
                <a:latin typeface="Times New Roman"/>
                <a:ea typeface="Times New Roman"/>
                <a:cs typeface="Times New Roman"/>
                <a:sym typeface="Times New Roman"/>
              </a:defRPr>
            </a:lvl4pPr>
            <a:lvl5pPr lvl="4"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5pPr>
            <a:lvl6pPr lvl="5"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6pPr>
            <a:lvl7pPr lvl="6"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7pPr>
            <a:lvl8pPr lvl="7"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8pPr>
            <a:lvl9pPr lvl="8"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9pPr>
          </a:lstStyle>
          <a:p/>
        </p:txBody>
      </p:sp>
      <p:sp>
        <p:nvSpPr>
          <p:cNvPr id="66" name="Google Shape;66;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rtl="1" algn="r">
              <a:spcBef>
                <a:spcPts val="280"/>
              </a:spcBef>
              <a:spcAft>
                <a:spcPts val="0"/>
              </a:spcAft>
              <a:buSzPts val="980"/>
              <a:buNone/>
              <a:defRPr sz="1400"/>
            </a:lvl1pPr>
            <a:lvl2pPr indent="-228600" lvl="1" marL="914400" rtl="1" algn="r">
              <a:spcBef>
                <a:spcPts val="240"/>
              </a:spcBef>
              <a:spcAft>
                <a:spcPts val="0"/>
              </a:spcAft>
              <a:buSzPts val="840"/>
              <a:buNone/>
              <a:defRPr sz="1200"/>
            </a:lvl2pPr>
            <a:lvl3pPr indent="-228600" lvl="2" marL="1371600" rtl="1" algn="r">
              <a:spcBef>
                <a:spcPts val="200"/>
              </a:spcBef>
              <a:spcAft>
                <a:spcPts val="0"/>
              </a:spcAft>
              <a:buSzPts val="650"/>
              <a:buNone/>
              <a:defRPr sz="1000"/>
            </a:lvl3pPr>
            <a:lvl4pPr indent="-228600" lvl="3" marL="1828800" rtl="1" algn="r">
              <a:spcBef>
                <a:spcPts val="180"/>
              </a:spcBef>
              <a:spcAft>
                <a:spcPts val="0"/>
              </a:spcAft>
              <a:buSzPts val="630"/>
              <a:buNone/>
              <a:defRPr sz="900"/>
            </a:lvl4pPr>
            <a:lvl5pPr indent="-228600" lvl="4" marL="2286000" rtl="1" algn="r">
              <a:spcBef>
                <a:spcPts val="180"/>
              </a:spcBef>
              <a:spcAft>
                <a:spcPts val="0"/>
              </a:spcAft>
              <a:buSzPts val="540"/>
              <a:buNone/>
              <a:defRPr sz="900"/>
            </a:lvl5pPr>
            <a:lvl6pPr indent="-228600" lvl="5" marL="2743200" rtl="1" algn="r">
              <a:spcBef>
                <a:spcPts val="180"/>
              </a:spcBef>
              <a:spcAft>
                <a:spcPts val="0"/>
              </a:spcAft>
              <a:buSzPts val="540"/>
              <a:buNone/>
              <a:defRPr sz="900"/>
            </a:lvl6pPr>
            <a:lvl7pPr indent="-228600" lvl="6" marL="3200400" rtl="1" algn="r">
              <a:spcBef>
                <a:spcPts val="180"/>
              </a:spcBef>
              <a:spcAft>
                <a:spcPts val="0"/>
              </a:spcAft>
              <a:buSzPts val="540"/>
              <a:buNone/>
              <a:defRPr sz="900"/>
            </a:lvl7pPr>
            <a:lvl8pPr indent="-228600" lvl="7" marL="3657600" rtl="1" algn="r">
              <a:spcBef>
                <a:spcPts val="180"/>
              </a:spcBef>
              <a:spcAft>
                <a:spcPts val="0"/>
              </a:spcAft>
              <a:buSzPts val="540"/>
              <a:buNone/>
              <a:defRPr sz="900"/>
            </a:lvl8pPr>
            <a:lvl9pPr indent="-228600" lvl="8" marL="4114800" rtl="1" algn="r">
              <a:spcBef>
                <a:spcPts val="180"/>
              </a:spcBef>
              <a:spcAft>
                <a:spcPts val="0"/>
              </a:spcAft>
              <a:buSzPts val="540"/>
              <a:buNone/>
              <a:defRPr sz="900"/>
            </a:lvl9pPr>
          </a:lstStyle>
          <a:p/>
        </p:txBody>
      </p:sp>
      <p:sp>
        <p:nvSpPr>
          <p:cNvPr id="67" name="Google Shape;67;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68" name="Google Shape;68;p10"/>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marR="0" rtl="1" algn="ct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1pPr>
            <a:lvl2pPr lvl="1"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2pPr>
            <a:lvl3pPr lvl="2"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3pPr>
            <a:lvl4pPr lvl="3"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4pPr>
            <a:lvl5pPr lvl="4"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5pPr>
            <a:lvl6pPr lvl="5"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6pPr>
            <a:lvl7pPr lvl="6"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7pPr>
            <a:lvl8pPr lvl="7"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8pPr>
            <a:lvl9pPr lvl="8"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1370013" y="1827213"/>
            <a:ext cx="7313612" cy="4114800"/>
          </a:xfrm>
          <a:prstGeom prst="rect">
            <a:avLst/>
          </a:prstGeom>
          <a:noFill/>
          <a:ln>
            <a:noFill/>
          </a:ln>
        </p:spPr>
        <p:txBody>
          <a:bodyPr anchorCtr="0" anchor="t" bIns="45700" lIns="91425" spcFirstLastPara="1" rIns="91425" wrap="square" tIns="45700"/>
          <a:lstStyle>
            <a:lvl1pPr indent="-357505" lvl="0" marL="457200" marR="0" rtl="1" algn="r">
              <a:spcBef>
                <a:spcPts val="580"/>
              </a:spcBef>
              <a:spcAft>
                <a:spcPts val="0"/>
              </a:spcAft>
              <a:buClr>
                <a:schemeClr val="lt2"/>
              </a:buClr>
              <a:buSzPts val="2030"/>
              <a:buFont typeface="Noto Sans Symbols"/>
              <a:buChar char="⚪"/>
              <a:defRPr b="0" i="0" sz="2900" u="none" cap="none" strike="noStrike">
                <a:solidFill>
                  <a:schemeClr val="lt1"/>
                </a:solidFill>
                <a:latin typeface="Times New Roman"/>
                <a:ea typeface="Times New Roman"/>
                <a:cs typeface="Times New Roman"/>
                <a:sym typeface="Times New Roman"/>
              </a:defRPr>
            </a:lvl1pPr>
            <a:lvl2pPr indent="-339725" lvl="1" marL="914400" marR="0" rtl="1" algn="r">
              <a:spcBef>
                <a:spcPts val="500"/>
              </a:spcBef>
              <a:spcAft>
                <a:spcPts val="0"/>
              </a:spcAft>
              <a:buClr>
                <a:schemeClr val="accent2"/>
              </a:buClr>
              <a:buSzPts val="1750"/>
              <a:buFont typeface="Noto Sans Symbols"/>
              <a:buChar char="●"/>
              <a:defRPr b="0" i="0" sz="2500" u="none" cap="none" strike="noStrike">
                <a:solidFill>
                  <a:schemeClr val="lt1"/>
                </a:solidFill>
                <a:latin typeface="Times New Roman"/>
                <a:ea typeface="Times New Roman"/>
                <a:cs typeface="Times New Roman"/>
                <a:sym typeface="Times New Roman"/>
              </a:defRPr>
            </a:lvl2pPr>
            <a:lvl3pPr indent="-319405" lvl="2" marL="1371600" marR="0" rtl="1" algn="r">
              <a:spcBef>
                <a:spcPts val="440"/>
              </a:spcBef>
              <a:spcAft>
                <a:spcPts val="0"/>
              </a:spcAft>
              <a:buClr>
                <a:schemeClr val="lt2"/>
              </a:buClr>
              <a:buSzPts val="1430"/>
              <a:buFont typeface="Noto Sans Symbols"/>
              <a:buChar char="⚪"/>
              <a:defRPr b="0" i="0" sz="2200" u="none" cap="none" strike="noStrike">
                <a:solidFill>
                  <a:schemeClr val="lt1"/>
                </a:solidFill>
                <a:latin typeface="Times New Roman"/>
                <a:ea typeface="Times New Roman"/>
                <a:cs typeface="Times New Roman"/>
                <a:sym typeface="Times New Roman"/>
              </a:defRPr>
            </a:lvl3pPr>
            <a:lvl4pPr indent="-313055" lvl="3" marL="1828800" marR="0" rtl="1" algn="r">
              <a:spcBef>
                <a:spcPts val="380"/>
              </a:spcBef>
              <a:spcAft>
                <a:spcPts val="0"/>
              </a:spcAft>
              <a:buClr>
                <a:schemeClr val="accent2"/>
              </a:buClr>
              <a:buSzPts val="1330"/>
              <a:buFont typeface="Noto Sans Symbols"/>
              <a:buChar char="●"/>
              <a:defRPr b="0" i="0" sz="1900" u="none" cap="none" strike="noStrike">
                <a:solidFill>
                  <a:schemeClr val="lt1"/>
                </a:solidFill>
                <a:latin typeface="Times New Roman"/>
                <a:ea typeface="Times New Roman"/>
                <a:cs typeface="Times New Roman"/>
                <a:sym typeface="Times New Roman"/>
              </a:defRPr>
            </a:lvl4pPr>
            <a:lvl5pPr indent="-300989" lvl="4" marL="22860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5pPr>
            <a:lvl6pPr indent="-300989" lvl="5" marL="27432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6pPr>
            <a:lvl7pPr indent="-300989" lvl="6" marL="32004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7pPr>
            <a:lvl8pPr indent="-300990" lvl="7" marL="36576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8pPr>
            <a:lvl9pPr indent="-300990" lvl="8" marL="41148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9pPr>
          </a:lstStyle>
          <a:p/>
        </p:txBody>
      </p:sp>
      <p:sp>
        <p:nvSpPr>
          <p:cNvPr id="12" name="Google Shape;12;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13" name="Google Shape;13;p1"/>
          <p:cNvSpPr/>
          <p:nvPr/>
        </p:nvSpPr>
        <p:spPr>
          <a:xfrm>
            <a:off x="0" y="2938463"/>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pic>
        <p:nvPicPr>
          <p:cNvPr id="14" name="Google Shape;14;p1"/>
          <p:cNvPicPr preferRelativeResize="0"/>
          <p:nvPr/>
        </p:nvPicPr>
        <p:blipFill rotWithShape="1">
          <a:blip r:embed="rId1">
            <a:alphaModFix/>
          </a:blip>
          <a:srcRect b="0" l="0" r="0" t="0"/>
          <a:stretch/>
        </p:blipFill>
        <p:spPr>
          <a:xfrm>
            <a:off x="533400" y="304800"/>
            <a:ext cx="790575" cy="704850"/>
          </a:xfrm>
          <a:prstGeom prst="rect">
            <a:avLst/>
          </a:prstGeom>
          <a:noFill/>
          <a:ln>
            <a:noFill/>
          </a:ln>
        </p:spPr>
      </p:pic>
      <p:cxnSp>
        <p:nvCxnSpPr>
          <p:cNvPr id="15" name="Google Shape;15;p1"/>
          <p:cNvCxnSpPr/>
          <p:nvPr/>
        </p:nvCxnSpPr>
        <p:spPr>
          <a:xfrm>
            <a:off x="1371600" y="1600200"/>
            <a:ext cx="7239000" cy="0"/>
          </a:xfrm>
          <a:prstGeom prst="straightConnector1">
            <a:avLst/>
          </a:prstGeom>
          <a:noFill/>
          <a:ln cap="sq" cmpd="sng" w="38100">
            <a:solidFill>
              <a:schemeClr val="lt1"/>
            </a:solidFill>
            <a:prstDash val="solid"/>
            <a:round/>
            <a:headEnd len="sm" w="sm" type="none"/>
            <a:tailEnd len="sm" w="sm" type="none"/>
          </a:ln>
        </p:spPr>
      </p:cxnSp>
      <p:pic>
        <p:nvPicPr>
          <p:cNvPr id="16" name="Google Shape;16;p1"/>
          <p:cNvPicPr preferRelativeResize="0"/>
          <p:nvPr/>
        </p:nvPicPr>
        <p:blipFill rotWithShape="1">
          <a:blip r:embed="rId2">
            <a:alphaModFix/>
          </a:blip>
          <a:srcRect b="0" l="0" r="0" t="0"/>
          <a:stretch/>
        </p:blipFill>
        <p:spPr>
          <a:xfrm>
            <a:off x="7915275" y="304800"/>
            <a:ext cx="923925" cy="838200"/>
          </a:xfrm>
          <a:prstGeom prst="rect">
            <a:avLst/>
          </a:prstGeom>
          <a:noFill/>
          <a:ln>
            <a:noFill/>
          </a:ln>
        </p:spPr>
      </p:pic>
      <p:sp>
        <p:nvSpPr>
          <p:cNvPr id="17" name="Google Shape;17;p1"/>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marR="0" rtl="1" algn="ctr">
              <a:spcBef>
                <a:spcPts val="0"/>
              </a:spcBef>
              <a:spcAft>
                <a:spcPts val="0"/>
              </a:spcAft>
              <a:buSzPts val="1400"/>
              <a:buNone/>
              <a:defRPr b="0" i="0" sz="12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1" algn="r">
              <a:spcBef>
                <a:spcPts val="0"/>
              </a:spcBef>
              <a:spcAft>
                <a:spcPts val="0"/>
              </a:spcAft>
              <a:buNone/>
            </a:pPr>
            <a:fld id="{00000000-1234-1234-1234-123412341234}" type="slidenum">
              <a:rPr b="0" i="0" lang="fa-IR" sz="1200" u="none" cap="none" strike="noStrike">
                <a:solidFill>
                  <a:schemeClr val="lt1"/>
                </a:solidFill>
                <a:latin typeface="Times New Roman"/>
                <a:ea typeface="Times New Roman"/>
                <a:cs typeface="Times New Roman"/>
                <a:sym typeface="Times New Roman"/>
              </a:rPr>
              <a:t>‹#›</a:t>
            </a:fld>
            <a:endParaRPr b="0" i="0" sz="1200" u="none" cap="none" strike="noStrike">
              <a:solidFill>
                <a:schemeClr val="lt1"/>
              </a:solidFill>
              <a:latin typeface="Times New Roman"/>
              <a:ea typeface="Times New Roman"/>
              <a:cs typeface="Times New Roman"/>
              <a:sym typeface="Times New Roman"/>
            </a:endParaRPr>
          </a:p>
        </p:txBody>
      </p:sp>
      <p:sp>
        <p:nvSpPr>
          <p:cNvPr id="109" name="Google Shape;109;p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1" algn="ctr">
              <a:spcBef>
                <a:spcPts val="0"/>
              </a:spcBef>
              <a:spcAft>
                <a:spcPts val="0"/>
              </a:spcAft>
              <a:buNone/>
            </a:pPr>
            <a:r>
              <a:rPr lang="fa-IR"/>
              <a:t>آزمايشگاه سيستم های هوشمند (http://ce.aut.ac.ir/islab)</a:t>
            </a:r>
            <a:endParaRPr/>
          </a:p>
        </p:txBody>
      </p:sp>
      <p:sp>
        <p:nvSpPr>
          <p:cNvPr id="110" name="Google Shape;110;p17"/>
          <p:cNvSpPr txBox="1"/>
          <p:nvPr>
            <p:ph idx="1" type="subTitle"/>
          </p:nvPr>
        </p:nvSpPr>
        <p:spPr>
          <a:xfrm>
            <a:off x="900113" y="1557338"/>
            <a:ext cx="7239000" cy="1752600"/>
          </a:xfrm>
          <a:prstGeom prst="rect">
            <a:avLst/>
          </a:prstGeom>
          <a:noFill/>
          <a:ln>
            <a:noFill/>
          </a:ln>
        </p:spPr>
        <p:txBody>
          <a:bodyPr anchorCtr="0" anchor="t" bIns="45700" lIns="91425" spcFirstLastPara="1" rIns="91425" wrap="square" tIns="45700">
            <a:noAutofit/>
          </a:bodyPr>
          <a:lstStyle/>
          <a:p>
            <a:pPr indent="0" lvl="0" marL="0" rtl="1" algn="ctr">
              <a:spcBef>
                <a:spcPts val="0"/>
              </a:spcBef>
              <a:spcAft>
                <a:spcPts val="0"/>
              </a:spcAft>
              <a:buNone/>
            </a:pPr>
            <a:r>
              <a:t/>
            </a:r>
            <a:endParaRPr sz="100"/>
          </a:p>
          <a:p>
            <a:pPr indent="0" lvl="0" marL="0" rtl="1" algn="ctr">
              <a:spcBef>
                <a:spcPts val="1500"/>
              </a:spcBef>
              <a:spcAft>
                <a:spcPts val="0"/>
              </a:spcAft>
              <a:buSzPts val="5250"/>
              <a:buNone/>
            </a:pPr>
            <a:r>
              <a:rPr lang="fa-IR" sz="7500"/>
              <a:t>« build &amp; buy»</a:t>
            </a:r>
            <a:endParaRPr sz="7500"/>
          </a:p>
        </p:txBody>
      </p:sp>
      <p:sp>
        <p:nvSpPr>
          <p:cNvPr id="111" name="Google Shape;111;p17"/>
          <p:cNvSpPr txBox="1"/>
          <p:nvPr/>
        </p:nvSpPr>
        <p:spPr>
          <a:xfrm>
            <a:off x="107950" y="6283325"/>
            <a:ext cx="1860550" cy="3079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fa-IR" sz="1400" u="none" cap="none" strike="noStrike">
                <a:solidFill>
                  <a:schemeClr val="lt1"/>
                </a:solidFill>
                <a:latin typeface="Verdana"/>
                <a:ea typeface="Verdana"/>
                <a:cs typeface="Verdana"/>
                <a:sym typeface="Verdana"/>
              </a:rPr>
              <a:t>«</a:t>
            </a:r>
            <a:r>
              <a:rPr lang="fa-IR">
                <a:solidFill>
                  <a:schemeClr val="lt1"/>
                </a:solidFill>
                <a:latin typeface="Verdana"/>
                <a:ea typeface="Verdana"/>
                <a:cs typeface="Verdana"/>
                <a:sym typeface="Verdana"/>
              </a:rPr>
              <a:t>مهدیس صفری</a:t>
            </a:r>
            <a:endParaRPr>
              <a:solidFill>
                <a:schemeClr val="lt1"/>
              </a:solidFill>
              <a:latin typeface="Verdana"/>
              <a:ea typeface="Verdana"/>
              <a:cs typeface="Verdana"/>
              <a:sym typeface="Verdana"/>
            </a:endParaRPr>
          </a:p>
          <a:p>
            <a:pPr indent="0" lvl="0" marL="0" marR="0" rtl="0" algn="l">
              <a:spcBef>
                <a:spcPts val="0"/>
              </a:spcBef>
              <a:spcAft>
                <a:spcPts val="0"/>
              </a:spcAft>
              <a:buNone/>
            </a:pPr>
            <a:r>
              <a:rPr lang="fa-IR">
                <a:solidFill>
                  <a:schemeClr val="lt1"/>
                </a:solidFill>
                <a:latin typeface="Verdana"/>
                <a:ea typeface="Verdana"/>
                <a:cs typeface="Verdana"/>
                <a:sym typeface="Verdana"/>
              </a:rPr>
              <a:t>9531051</a:t>
            </a:r>
            <a:r>
              <a:rPr b="0" i="0" lang="fa-IR" sz="1400" u="none" cap="none" strike="noStrike">
                <a:solidFill>
                  <a:schemeClr val="lt1"/>
                </a:solidFill>
                <a:latin typeface="Verdana"/>
                <a:ea typeface="Verdana"/>
                <a:cs typeface="Verdana"/>
                <a:sym typeface="Verdana"/>
              </a:rPr>
              <a:t>»</a:t>
            </a:r>
            <a:endParaRPr/>
          </a:p>
        </p:txBody>
      </p:sp>
      <p:sp>
        <p:nvSpPr>
          <p:cNvPr id="112" name="Google Shape;112;p17"/>
          <p:cNvSpPr/>
          <p:nvPr/>
        </p:nvSpPr>
        <p:spPr>
          <a:xfrm>
            <a:off x="6372225" y="6405575"/>
            <a:ext cx="1120500" cy="36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fa-IR" sz="1800" u="none" cap="none" strike="noStrike">
                <a:solidFill>
                  <a:schemeClr val="lt1"/>
                </a:solidFill>
                <a:latin typeface="Verdana"/>
                <a:ea typeface="Verdana"/>
                <a:cs typeface="Verdana"/>
                <a:sym typeface="Verdana"/>
              </a:rPr>
              <a:t>«</a:t>
            </a:r>
            <a:r>
              <a:rPr lang="fa-IR" sz="1800">
                <a:solidFill>
                  <a:schemeClr val="lt1"/>
                </a:solidFill>
                <a:latin typeface="Verdana"/>
                <a:ea typeface="Verdana"/>
                <a:cs typeface="Verdana"/>
                <a:sym typeface="Verdana"/>
              </a:rPr>
              <a:t>1398</a:t>
            </a:r>
            <a:r>
              <a:rPr b="0" i="0" lang="fa-IR" sz="1800" u="none" cap="none" strike="noStrike">
                <a:solidFill>
                  <a:schemeClr val="lt1"/>
                </a:solidFill>
                <a:latin typeface="Verdana"/>
                <a:ea typeface="Verdana"/>
                <a:cs typeface="Verdana"/>
                <a:sym typeface="Verdana"/>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1" algn="ctr">
              <a:spcBef>
                <a:spcPts val="1500"/>
              </a:spcBef>
              <a:spcAft>
                <a:spcPts val="0"/>
              </a:spcAft>
              <a:buClr>
                <a:srgbClr val="000000"/>
              </a:buClr>
              <a:buSzPts val="5250"/>
              <a:buFont typeface="Arial"/>
              <a:buNone/>
            </a:pPr>
            <a:r>
              <a:rPr lang="fa-IR" sz="2900">
                <a:solidFill>
                  <a:schemeClr val="lt1"/>
                </a:solidFill>
              </a:rPr>
              <a:t> build &amp; buy</a:t>
            </a:r>
            <a:endParaRPr sz="2900"/>
          </a:p>
        </p:txBody>
      </p:sp>
      <p:sp>
        <p:nvSpPr>
          <p:cNvPr id="119" name="Google Shape;119;p18"/>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361950" lvl="0" marL="457200" rtl="1" algn="r">
              <a:spcBef>
                <a:spcPts val="360"/>
              </a:spcBef>
              <a:spcAft>
                <a:spcPts val="0"/>
              </a:spcAft>
              <a:buSzPts val="2100"/>
              <a:buChar char="●"/>
            </a:pPr>
            <a:r>
              <a:rPr lang="fa-IR" sz="2100"/>
              <a:t>امروزه ابزارهایی وجود دارد که بسیاری از نیازمندی ها و ویژگی های سیستم  را برآورده می کند.</a:t>
            </a:r>
            <a:endParaRPr sz="2100"/>
          </a:p>
          <a:p>
            <a:pPr indent="-361950" lvl="0" marL="457200" rtl="1" algn="r">
              <a:spcBef>
                <a:spcPts val="0"/>
              </a:spcBef>
              <a:spcAft>
                <a:spcPts val="0"/>
              </a:spcAft>
              <a:buSzPts val="2100"/>
              <a:buChar char="●"/>
            </a:pPr>
            <a:r>
              <a:rPr lang="fa-IR" sz="2100"/>
              <a:t>ابزار تا حد زیادی اشکال زدایی(debug) شده است.</a:t>
            </a:r>
            <a:endParaRPr sz="2100"/>
          </a:p>
          <a:p>
            <a:pPr indent="-361950" lvl="0" marL="457200" rtl="1" algn="r">
              <a:spcBef>
                <a:spcPts val="0"/>
              </a:spcBef>
              <a:spcAft>
                <a:spcPts val="0"/>
              </a:spcAft>
              <a:buSzPts val="2100"/>
              <a:buChar char="●"/>
            </a:pPr>
            <a:r>
              <a:rPr lang="fa-IR" sz="2100"/>
              <a:t>فروشنده می تواند آموزش، راهنمای کاربر و پشتیبانی مداوم ارائه دهد.</a:t>
            </a:r>
            <a:endParaRPr sz="2100"/>
          </a:p>
          <a:p>
            <a:pPr indent="-361950" lvl="0" marL="457200" rtl="1" algn="r">
              <a:spcBef>
                <a:spcPts val="0"/>
              </a:spcBef>
              <a:spcAft>
                <a:spcPts val="0"/>
              </a:spcAft>
              <a:buSzPts val="2100"/>
              <a:buChar char="●"/>
            </a:pPr>
            <a:r>
              <a:rPr lang="fa-IR" sz="2100"/>
              <a:t> فروشنده به طور مرتب </a:t>
            </a:r>
            <a:r>
              <a:rPr lang="fa-IR" sz="2100"/>
              <a:t>ابزار مربوطه را </a:t>
            </a:r>
            <a:r>
              <a:rPr lang="fa-IR" sz="2100"/>
              <a:t>به روز رسانی کرده و بهبود می دهد.</a:t>
            </a:r>
            <a:endParaRPr sz="2100"/>
          </a:p>
          <a:p>
            <a:pPr indent="-361950" lvl="0" marL="457200" rtl="1" algn="r">
              <a:spcBef>
                <a:spcPts val="0"/>
              </a:spcBef>
              <a:spcAft>
                <a:spcPts val="0"/>
              </a:spcAft>
              <a:buSzPts val="2100"/>
              <a:buChar char="●"/>
            </a:pPr>
            <a:r>
              <a:rPr lang="fa-IR" sz="2100"/>
              <a:t>اغلب یک جامعه کاربر ابزار مورد نظر وجود دارد که می تواند یک منبع برای حل مشکلات باشد.</a:t>
            </a:r>
            <a:endParaRPr sz="2100"/>
          </a:p>
        </p:txBody>
      </p:sp>
      <p:sp>
        <p:nvSpPr>
          <p:cNvPr id="120" name="Google Shape;120;p18"/>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1" algn="ctr">
              <a:spcBef>
                <a:spcPts val="1500"/>
              </a:spcBef>
              <a:spcAft>
                <a:spcPts val="0"/>
              </a:spcAft>
              <a:buNone/>
            </a:pPr>
            <a:r>
              <a:rPr lang="fa-IR" sz="2900">
                <a:solidFill>
                  <a:schemeClr val="lt1"/>
                </a:solidFill>
              </a:rPr>
              <a:t> build &amp; buy</a:t>
            </a:r>
            <a:endParaRPr/>
          </a:p>
        </p:txBody>
      </p:sp>
      <p:sp>
        <p:nvSpPr>
          <p:cNvPr id="127" name="Google Shape;127;p19"/>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sz="2100"/>
              <a:t>از نظر زمانی معمولا build بیشتر طول می کشد؛ در صورتی که buy به شما اجازه می دهد تا سریعتر شروع به کار شوید.</a:t>
            </a:r>
            <a:endParaRPr sz="2100"/>
          </a:p>
          <a:p>
            <a:pPr indent="0" lvl="0" marL="0" rtl="1" algn="r">
              <a:spcBef>
                <a:spcPts val="360"/>
              </a:spcBef>
              <a:spcAft>
                <a:spcPts val="0"/>
              </a:spcAft>
              <a:buNone/>
            </a:pPr>
            <a:r>
              <a:t/>
            </a:r>
            <a:endParaRPr sz="2100"/>
          </a:p>
          <a:p>
            <a:pPr indent="0" lvl="0" marL="0" rtl="1" algn="r">
              <a:spcBef>
                <a:spcPts val="360"/>
              </a:spcBef>
              <a:spcAft>
                <a:spcPts val="0"/>
              </a:spcAft>
              <a:buNone/>
            </a:pPr>
            <a:r>
              <a:rPr lang="fa-IR" sz="2100"/>
              <a:t>نکته ی دیگری که اهمیت دارد این است که اعضای تیم برنامه نویسی چه قابلیت هایی دارند؟</a:t>
            </a:r>
            <a:endParaRPr sz="2100"/>
          </a:p>
          <a:p>
            <a:pPr indent="0" lvl="0" marL="0" rtl="1" algn="r">
              <a:spcBef>
                <a:spcPts val="360"/>
              </a:spcBef>
              <a:spcAft>
                <a:spcPts val="0"/>
              </a:spcAft>
              <a:buNone/>
            </a:pPr>
            <a:r>
              <a:rPr lang="fa-IR" sz="2100"/>
              <a:t>بعنوان مثال تیم برنامه نویسی ای که تجربه فنی کمی دارند و هیچ مهارت پایگاه داده ای ندارند، در هر راه حلی نیاز به پشتیبانی خارجی(buy) دارد.</a:t>
            </a:r>
            <a:endParaRPr sz="2100"/>
          </a:p>
          <a:p>
            <a:pPr indent="0" lvl="0" marL="0" rtl="1" algn="r">
              <a:spcBef>
                <a:spcPts val="360"/>
              </a:spcBef>
              <a:spcAft>
                <a:spcPts val="0"/>
              </a:spcAft>
              <a:buNone/>
            </a:pPr>
            <a:r>
              <a:t/>
            </a:r>
            <a:endParaRPr sz="2100"/>
          </a:p>
          <a:p>
            <a:pPr indent="0" lvl="0" marL="0" rtl="1" algn="r">
              <a:spcBef>
                <a:spcPts val="360"/>
              </a:spcBef>
              <a:spcAft>
                <a:spcPts val="0"/>
              </a:spcAft>
              <a:buNone/>
            </a:pPr>
            <a:r>
              <a:rPr lang="fa-IR" sz="2100"/>
              <a:t>  Build اجازه می دهد تا امکان طرحی مطابق با نیازمندی ها و اصلاح سیستم را داشته باشیم.</a:t>
            </a:r>
            <a:endParaRPr sz="2100"/>
          </a:p>
          <a:p>
            <a:pPr indent="0" lvl="0" marL="0" rtl="1" algn="r">
              <a:spcBef>
                <a:spcPts val="360"/>
              </a:spcBef>
              <a:spcAft>
                <a:spcPts val="0"/>
              </a:spcAft>
              <a:buNone/>
            </a:pPr>
            <a:r>
              <a:rPr lang="fa-IR" sz="2100"/>
              <a:t>  Buy ریسک های مانند مشکلات توسعه و رسیدن سر موعد ابزار مورد نظر توسط فروشنده دارد.</a:t>
            </a:r>
            <a:endParaRPr sz="2100"/>
          </a:p>
          <a:p>
            <a:pPr indent="0" lvl="0" marL="0" rtl="1" algn="r">
              <a:spcBef>
                <a:spcPts val="360"/>
              </a:spcBef>
              <a:spcAft>
                <a:spcPts val="0"/>
              </a:spcAft>
              <a:buNone/>
            </a:pPr>
            <a:r>
              <a:t/>
            </a:r>
            <a:endParaRPr sz="2100"/>
          </a:p>
        </p:txBody>
      </p:sp>
      <p:sp>
        <p:nvSpPr>
          <p:cNvPr id="128" name="Google Shape;128;p19"/>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why build?</a:t>
            </a:r>
            <a:endParaRPr/>
          </a:p>
        </p:txBody>
      </p:sp>
      <p:sp>
        <p:nvSpPr>
          <p:cNvPr id="135" name="Google Shape;135;p20"/>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graphicFrame>
        <p:nvGraphicFramePr>
          <p:cNvPr id="136" name="Google Shape;136;p20"/>
          <p:cNvGraphicFramePr/>
          <p:nvPr/>
        </p:nvGraphicFramePr>
        <p:xfrm>
          <a:off x="1407375" y="2148825"/>
          <a:ext cx="3000000" cy="3000000"/>
        </p:xfrm>
        <a:graphic>
          <a:graphicData uri="http://schemas.openxmlformats.org/drawingml/2006/table">
            <a:tbl>
              <a:tblPr>
                <a:noFill/>
                <a:tableStyleId>{8EC36AC7-D302-4576-9390-133D33171F6A}</a:tableStyleId>
              </a:tblPr>
              <a:tblGrid>
                <a:gridCol w="2413000"/>
                <a:gridCol w="2413000"/>
                <a:gridCol w="2413000"/>
              </a:tblGrid>
              <a:tr h="389975">
                <a:tc>
                  <a:txBody>
                    <a:bodyPr>
                      <a:noAutofit/>
                    </a:bodyPr>
                    <a:lstStyle/>
                    <a:p>
                      <a:pPr indent="0" lvl="0" marL="0" rtl="0" algn="l">
                        <a:spcBef>
                          <a:spcPts val="0"/>
                        </a:spcBef>
                        <a:spcAft>
                          <a:spcPts val="0"/>
                        </a:spcAft>
                        <a:buNone/>
                      </a:pPr>
                      <a:r>
                        <a:rPr b="1" lang="fa-IR">
                          <a:solidFill>
                            <a:srgbClr val="FFFFFF"/>
                          </a:solidFill>
                        </a:rPr>
                        <a:t>task</a:t>
                      </a:r>
                      <a:endParaRPr b="1">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b="1" lang="fa-IR">
                          <a:solidFill>
                            <a:srgbClr val="FFFFFF"/>
                          </a:solidFill>
                        </a:rPr>
                        <a:t>buy</a:t>
                      </a:r>
                      <a:endParaRPr b="1">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b="1" lang="fa-IR">
                          <a:solidFill>
                            <a:srgbClr val="FFFFFF"/>
                          </a:solidFill>
                        </a:rPr>
                        <a:t>build</a:t>
                      </a:r>
                      <a:endParaRPr b="1">
                        <a:solidFill>
                          <a:srgbClr val="FFFFFF"/>
                        </a:solidFill>
                      </a:endParaRPr>
                    </a:p>
                  </a:txBody>
                  <a:tcPr marT="91425" marB="91425" marR="91425" marL="91425"/>
                </a:tc>
              </a:tr>
              <a:tr h="389975">
                <a:tc>
                  <a:txBody>
                    <a:bodyPr>
                      <a:noAutofit/>
                    </a:bodyPr>
                    <a:lstStyle/>
                    <a:p>
                      <a:pPr indent="0" lvl="0" marL="0" rtl="0" algn="l">
                        <a:spcBef>
                          <a:spcPts val="0"/>
                        </a:spcBef>
                        <a:spcAft>
                          <a:spcPts val="0"/>
                        </a:spcAft>
                        <a:buNone/>
                      </a:pPr>
                      <a:r>
                        <a:rPr lang="fa-IR">
                          <a:solidFill>
                            <a:srgbClr val="FFFFFF"/>
                          </a:solidFill>
                        </a:rPr>
                        <a:t>Define requirements</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fa-IR">
                          <a:solidFill>
                            <a:srgbClr val="FFFFFF"/>
                          </a:solidFill>
                        </a:rPr>
                        <a:t>yes</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fa-IR">
                          <a:solidFill>
                            <a:srgbClr val="FFFFFF"/>
                          </a:solidFill>
                        </a:rPr>
                        <a:t>yes</a:t>
                      </a:r>
                      <a:endParaRPr>
                        <a:solidFill>
                          <a:srgbClr val="FFFFFF"/>
                        </a:solidFill>
                      </a:endParaRPr>
                    </a:p>
                  </a:txBody>
                  <a:tcPr marT="91425" marB="91425" marR="91425" marL="91425"/>
                </a:tc>
              </a:tr>
              <a:tr h="389975">
                <a:tc>
                  <a:txBody>
                    <a:bodyPr>
                      <a:noAutofit/>
                    </a:bodyPr>
                    <a:lstStyle/>
                    <a:p>
                      <a:pPr indent="0" lvl="0" marL="0" rtl="0" algn="l">
                        <a:spcBef>
                          <a:spcPts val="0"/>
                        </a:spcBef>
                        <a:spcAft>
                          <a:spcPts val="0"/>
                        </a:spcAft>
                        <a:buNone/>
                      </a:pPr>
                      <a:r>
                        <a:rPr lang="fa-IR">
                          <a:solidFill>
                            <a:srgbClr val="FFFFFF"/>
                          </a:solidFill>
                        </a:rPr>
                        <a:t>Design</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fa-IR">
                          <a:solidFill>
                            <a:srgbClr val="FFFFFF"/>
                          </a:solidFill>
                        </a:rPr>
                        <a:t>yes</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r>
              <a:tr h="389975">
                <a:tc>
                  <a:txBody>
                    <a:bodyPr>
                      <a:noAutofit/>
                    </a:bodyPr>
                    <a:lstStyle/>
                    <a:p>
                      <a:pPr indent="0" lvl="0" marL="0" rtl="0" algn="l">
                        <a:spcBef>
                          <a:spcPts val="0"/>
                        </a:spcBef>
                        <a:spcAft>
                          <a:spcPts val="0"/>
                        </a:spcAft>
                        <a:buNone/>
                      </a:pPr>
                      <a:r>
                        <a:rPr lang="fa-IR">
                          <a:solidFill>
                            <a:srgbClr val="FFFFFF"/>
                          </a:solidFill>
                        </a:rPr>
                        <a:t>Develop</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fa-IR">
                          <a:solidFill>
                            <a:srgbClr val="FFFFFF"/>
                          </a:solidFill>
                        </a:rPr>
                        <a:t>configure</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fa-IR">
                          <a:solidFill>
                            <a:srgbClr val="FFFFFF"/>
                          </a:solidFill>
                        </a:rPr>
                        <a:t>yes</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9975">
                <a:tc>
                  <a:txBody>
                    <a:bodyPr>
                      <a:noAutofit/>
                    </a:bodyPr>
                    <a:lstStyle/>
                    <a:p>
                      <a:pPr indent="0" lvl="0" marL="0" rtl="0" algn="l">
                        <a:spcBef>
                          <a:spcPts val="0"/>
                        </a:spcBef>
                        <a:spcAft>
                          <a:spcPts val="0"/>
                        </a:spcAft>
                        <a:buNone/>
                      </a:pPr>
                      <a:r>
                        <a:rPr lang="fa-IR">
                          <a:solidFill>
                            <a:srgbClr val="FFFFFF"/>
                          </a:solidFill>
                        </a:rPr>
                        <a:t>Test / Debug</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fa-IR">
                          <a:solidFill>
                            <a:srgbClr val="FFFFFF"/>
                          </a:solidFill>
                        </a:rPr>
                        <a:t>configuration only</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fa-IR">
                          <a:solidFill>
                            <a:srgbClr val="FFFFFF"/>
                          </a:solidFill>
                        </a:rPr>
                        <a:t>yes</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r>
              <a:tr h="389975">
                <a:tc>
                  <a:txBody>
                    <a:bodyPr>
                      <a:noAutofit/>
                    </a:bodyPr>
                    <a:lstStyle/>
                    <a:p>
                      <a:pPr indent="0" lvl="0" marL="0" rtl="0" algn="l">
                        <a:spcBef>
                          <a:spcPts val="0"/>
                        </a:spcBef>
                        <a:spcAft>
                          <a:spcPts val="0"/>
                        </a:spcAft>
                        <a:buNone/>
                      </a:pPr>
                      <a:r>
                        <a:rPr lang="fa-IR">
                          <a:solidFill>
                            <a:srgbClr val="FFFFFF"/>
                          </a:solidFill>
                        </a:rPr>
                        <a:t>Perform regular maintenance </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t/>
                      </a:r>
                      <a:endParaRPr>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fa-IR">
                          <a:solidFill>
                            <a:srgbClr val="FFFFFF"/>
                          </a:solidFill>
                        </a:rPr>
                        <a:t>yes</a:t>
                      </a:r>
                      <a:endParaRPr>
                        <a:solidFill>
                          <a:srgbClr val="FFFFFF"/>
                        </a:solidFill>
                      </a:endParaRPr>
                    </a:p>
                  </a:txBody>
                  <a:tcPr marT="91425" marB="91425" marR="91425" marL="91425"/>
                </a:tc>
              </a:tr>
            </a:tbl>
          </a:graphicData>
        </a:graphic>
      </p:graphicFrame>
      <p:graphicFrame>
        <p:nvGraphicFramePr>
          <p:cNvPr id="137" name="Google Shape;137;p20"/>
          <p:cNvGraphicFramePr/>
          <p:nvPr/>
        </p:nvGraphicFramePr>
        <p:xfrm>
          <a:off x="1407375" y="4720400"/>
          <a:ext cx="3000000" cy="3000000"/>
        </p:xfrm>
        <a:graphic>
          <a:graphicData uri="http://schemas.openxmlformats.org/drawingml/2006/table">
            <a:tbl>
              <a:tblPr>
                <a:noFill/>
                <a:tableStyleId>{8EC36AC7-D302-4576-9390-133D33171F6A}</a:tableStyleId>
              </a:tblPr>
              <a:tblGrid>
                <a:gridCol w="2413000"/>
                <a:gridCol w="2413000"/>
                <a:gridCol w="2413000"/>
              </a:tblGrid>
              <a:tr h="389975">
                <a:tc>
                  <a:txBody>
                    <a:bodyPr>
                      <a:noAutofit/>
                    </a:bodyPr>
                    <a:lstStyle/>
                    <a:p>
                      <a:pPr indent="0" lvl="0" marL="0" rtl="0" algn="l">
                        <a:spcBef>
                          <a:spcPts val="0"/>
                        </a:spcBef>
                        <a:spcAft>
                          <a:spcPts val="0"/>
                        </a:spcAft>
                        <a:buNone/>
                      </a:pPr>
                      <a:r>
                        <a:rPr lang="fa-IR">
                          <a:solidFill>
                            <a:srgbClr val="FFFFFF"/>
                          </a:solidFill>
                        </a:rPr>
                        <a:t>Provide support </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fa-IR">
                          <a:solidFill>
                            <a:srgbClr val="FFFFFF"/>
                          </a:solidFill>
                        </a:rPr>
                        <a:t>yes</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1" algn="ctr">
              <a:spcBef>
                <a:spcPts val="1500"/>
              </a:spcBef>
              <a:spcAft>
                <a:spcPts val="0"/>
              </a:spcAft>
              <a:buNone/>
            </a:pPr>
            <a:r>
              <a:rPr lang="fa-IR" sz="2900">
                <a:solidFill>
                  <a:schemeClr val="lt1"/>
                </a:solidFill>
              </a:rPr>
              <a:t> build &amp; buy</a:t>
            </a:r>
            <a:endParaRPr/>
          </a:p>
        </p:txBody>
      </p:sp>
      <p:sp>
        <p:nvSpPr>
          <p:cNvPr id="144" name="Google Shape;144;p21"/>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sz="2100"/>
              <a:t>در اینجا</a:t>
            </a:r>
            <a:r>
              <a:rPr lang="fa-IR" sz="2100"/>
              <a:t> هدف سیستم انجام فرایندهایی است که آن را از دیگر سیستم ها متمایز می کند پس بهتر است Build را انتخاب کنیم.</a:t>
            </a:r>
            <a:endParaRPr sz="2100"/>
          </a:p>
          <a:p>
            <a:pPr indent="0" lvl="0" marL="0" rtl="1" algn="r">
              <a:spcBef>
                <a:spcPts val="360"/>
              </a:spcBef>
              <a:spcAft>
                <a:spcPts val="0"/>
              </a:spcAft>
              <a:buNone/>
            </a:pPr>
            <a:r>
              <a:rPr lang="fa-IR" sz="2100"/>
              <a:t>چه پایگاه داده چه طراحی وب سایت همه توسط اعضای تیم برنامه نویسی، که مهارت های لازم را دارند، پیاده سازی می شوند این در صورتی است که برای نمونه نرم افزارهایی مانند wordpress برای طراحی وب سایت وجود دارند.</a:t>
            </a:r>
            <a:endParaRPr sz="2100"/>
          </a:p>
          <a:p>
            <a:pPr indent="0" lvl="0" marL="0" rtl="1" algn="r">
              <a:spcBef>
                <a:spcPts val="360"/>
              </a:spcBef>
              <a:spcAft>
                <a:spcPts val="0"/>
              </a:spcAft>
              <a:buNone/>
            </a:pPr>
            <a:r>
              <a:t/>
            </a:r>
            <a:endParaRPr sz="2100"/>
          </a:p>
          <a:p>
            <a:pPr indent="0" lvl="0" marL="0" rtl="1" algn="r">
              <a:spcBef>
                <a:spcPts val="360"/>
              </a:spcBef>
              <a:spcAft>
                <a:spcPts val="0"/>
              </a:spcAft>
              <a:buNone/>
            </a:pPr>
            <a:r>
              <a:t/>
            </a:r>
            <a:endParaRPr sz="2100"/>
          </a:p>
        </p:txBody>
      </p:sp>
      <p:sp>
        <p:nvSpPr>
          <p:cNvPr id="145" name="Google Shape;145;p21"/>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Eclipse">
  <a:themeElements>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