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Lst>
  <p:sldSz cy="68580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2047649a4_1_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2047649a4_1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52047649a4_1_213: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047649a4_1_2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047649a4_1_2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52047649a4_1_221: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2047649a4_1_2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2047649a4_1_2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52047649a4_1_228: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2047649a4_1_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2047649a4_1_2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52047649a4_1_235: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533400" y="304800"/>
            <a:ext cx="790575" cy="704850"/>
          </a:xfrm>
          <a:prstGeom prst="rect">
            <a:avLst/>
          </a:prstGeom>
          <a:noFill/>
          <a:ln>
            <a:noFill/>
          </a:ln>
        </p:spPr>
      </p:pic>
      <p:cxnSp>
        <p:nvCxnSpPr>
          <p:cNvPr id="20" name="Google Shape;20;p2"/>
          <p:cNvCxnSpPr/>
          <p:nvPr/>
        </p:nvCxnSpPr>
        <p:spPr>
          <a:xfrm>
            <a:off x="1447800" y="2895600"/>
            <a:ext cx="7239000" cy="0"/>
          </a:xfrm>
          <a:prstGeom prst="straightConnector1">
            <a:avLst/>
          </a:prstGeom>
          <a:noFill/>
          <a:ln cap="sq" cmpd="sng" w="38100">
            <a:solidFill>
              <a:schemeClr val="lt1"/>
            </a:solidFill>
            <a:prstDash val="solid"/>
            <a:round/>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7915275" y="304800"/>
            <a:ext cx="923925" cy="838200"/>
          </a:xfrm>
          <a:prstGeom prst="rect">
            <a:avLst/>
          </a:prstGeom>
          <a:noFill/>
          <a:ln>
            <a:noFill/>
          </a:ln>
        </p:spPr>
      </p:pic>
      <p:sp>
        <p:nvSpPr>
          <p:cNvPr id="22" name="Google Shape;22;p2"/>
          <p:cNvSpPr txBox="1"/>
          <p:nvPr>
            <p:ph type="ctrTitle"/>
          </p:nvPr>
        </p:nvSpPr>
        <p:spPr>
          <a:xfrm>
            <a:off x="1443038" y="1268413"/>
            <a:ext cx="7239000" cy="116205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sz="4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3" name="Google Shape;23;p2"/>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lstStyle>
            <a:lvl1pPr lvl="0" rtl="1" algn="r">
              <a:spcBef>
                <a:spcPts val="580"/>
              </a:spcBef>
              <a:spcAft>
                <a:spcPts val="0"/>
              </a:spcAft>
              <a:buSzPts val="2030"/>
              <a:buFont typeface="Noto Sans Symbols"/>
              <a:buNone/>
              <a:defRPr/>
            </a:lvl1pPr>
            <a:lvl2pPr lvl="1" rtl="1" algn="r">
              <a:spcBef>
                <a:spcPts val="360"/>
              </a:spcBef>
              <a:spcAft>
                <a:spcPts val="0"/>
              </a:spcAft>
              <a:buSzPts val="1260"/>
              <a:buChar char="●"/>
              <a:defRPr/>
            </a:lvl2pPr>
            <a:lvl3pPr lvl="2" rtl="1" algn="r">
              <a:spcBef>
                <a:spcPts val="360"/>
              </a:spcBef>
              <a:spcAft>
                <a:spcPts val="0"/>
              </a:spcAft>
              <a:buSzPts val="1170"/>
              <a:buChar char="○"/>
              <a:defRPr/>
            </a:lvl3pPr>
            <a:lvl4pPr lvl="3" rtl="1" algn="r">
              <a:spcBef>
                <a:spcPts val="360"/>
              </a:spcBef>
              <a:spcAft>
                <a:spcPts val="0"/>
              </a:spcAft>
              <a:buSzPts val="1260"/>
              <a:buChar char="●"/>
              <a:defRPr/>
            </a:lvl4pPr>
            <a:lvl5pPr lvl="4" rtl="1" algn="r">
              <a:spcBef>
                <a:spcPts val="360"/>
              </a:spcBef>
              <a:spcAft>
                <a:spcPts val="0"/>
              </a:spcAft>
              <a:buSzPts val="1080"/>
              <a:buChar char="○"/>
              <a:defRPr/>
            </a:lvl5pPr>
            <a:lvl6pPr lvl="5" rtl="1" algn="r">
              <a:spcBef>
                <a:spcPts val="360"/>
              </a:spcBef>
              <a:spcAft>
                <a:spcPts val="0"/>
              </a:spcAft>
              <a:buSzPts val="1080"/>
              <a:buChar char="○"/>
              <a:defRPr/>
            </a:lvl6pPr>
            <a:lvl7pPr lvl="6" rtl="1" algn="r">
              <a:spcBef>
                <a:spcPts val="360"/>
              </a:spcBef>
              <a:spcAft>
                <a:spcPts val="0"/>
              </a:spcAft>
              <a:buSzPts val="1080"/>
              <a:buChar char="○"/>
              <a:defRPr/>
            </a:lvl7pPr>
            <a:lvl8pPr lvl="7" rtl="1" algn="r">
              <a:spcBef>
                <a:spcPts val="360"/>
              </a:spcBef>
              <a:spcAft>
                <a:spcPts val="0"/>
              </a:spcAft>
              <a:buSzPts val="1080"/>
              <a:buChar char="○"/>
              <a:defRPr/>
            </a:lvl8pPr>
            <a:lvl9pPr lvl="8" rtl="1" algn="r">
              <a:spcBef>
                <a:spcPts val="360"/>
              </a:spcBef>
              <a:spcAft>
                <a:spcPts val="0"/>
              </a:spcAft>
              <a:buSzPts val="108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1" algn="r">
              <a:spcBef>
                <a:spcPts val="0"/>
              </a:spcBef>
              <a:spcAft>
                <a:spcPts val="0"/>
              </a:spcAft>
              <a:buNone/>
            </a:pPr>
            <a:fld id="{00000000-1234-1234-1234-123412341234}" type="slidenum">
              <a:rPr lang="fa-IR"/>
              <a:t>‹#›</a:t>
            </a:fld>
            <a:endParaRPr/>
          </a:p>
        </p:txBody>
      </p:sp>
      <p:sp>
        <p:nvSpPr>
          <p:cNvPr id="25" name="Google Shape;2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11"/>
          <p:cNvSpPr txBox="1"/>
          <p:nvPr>
            <p:ph idx="1" type="body"/>
          </p:nvPr>
        </p:nvSpPr>
        <p:spPr>
          <a:xfrm rot="5400000">
            <a:off x="2969419" y="227807"/>
            <a:ext cx="4114800" cy="7313612"/>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2" name="Google Shape;7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3" name="Google Shape;73;p1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12"/>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7" name="Google Shape;7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8" name="Google Shape;78;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9" name="Shape 79"/>
        <p:cNvGrpSpPr/>
        <p:nvPr/>
      </p:nvGrpSpPr>
      <p:grpSpPr>
        <a:xfrm>
          <a:off x="0" y="0"/>
          <a:ext cx="0" cy="0"/>
          <a:chOff x="0" y="0"/>
          <a:chExt cx="0" cy="0"/>
        </a:xfrm>
      </p:grpSpPr>
      <p:sp>
        <p:nvSpPr>
          <p:cNvPr id="80" name="Google Shape;80;p1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1" name="Google Shape;81;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2" name="Google Shape;82;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83" name="Shape 83"/>
        <p:cNvGrpSpPr/>
        <p:nvPr/>
      </p:nvGrpSpPr>
      <p:grpSpPr>
        <a:xfrm>
          <a:off x="0" y="0"/>
          <a:ext cx="0" cy="0"/>
          <a:chOff x="0" y="0"/>
          <a:chExt cx="0" cy="0"/>
        </a:xfrm>
      </p:grpSpPr>
      <p:sp>
        <p:nvSpPr>
          <p:cNvPr id="84" name="Google Shape;84;p14"/>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5" name="Google Shape;85;p14"/>
          <p:cNvSpPr txBox="1"/>
          <p:nvPr>
            <p:ph idx="1" type="body"/>
          </p:nvPr>
        </p:nvSpPr>
        <p:spPr>
          <a:xfrm>
            <a:off x="1370013" y="18272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6" name="Google Shape;86;p14"/>
          <p:cNvSpPr txBox="1"/>
          <p:nvPr>
            <p:ph idx="2" type="body"/>
          </p:nvPr>
        </p:nvSpPr>
        <p:spPr>
          <a:xfrm>
            <a:off x="1370013" y="39608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7" name="Google Shape;87;p14"/>
          <p:cNvSpPr txBox="1"/>
          <p:nvPr>
            <p:ph idx="3"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8" name="Google Shape;8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9" name="Google Shape;89;p1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2" name="Google Shape;92;p1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3" name="Google Shape;93;p15"/>
          <p:cNvSpPr txBox="1"/>
          <p:nvPr>
            <p:ph idx="2" type="body"/>
          </p:nvPr>
        </p:nvSpPr>
        <p:spPr>
          <a:xfrm>
            <a:off x="5102225" y="18272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4" name="Google Shape;94;p15"/>
          <p:cNvSpPr txBox="1"/>
          <p:nvPr>
            <p:ph idx="3" type="body"/>
          </p:nvPr>
        </p:nvSpPr>
        <p:spPr>
          <a:xfrm>
            <a:off x="5102225" y="39608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5" name="Google Shape;9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96" name="Google Shape;96;p1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7" name="Shape 97"/>
        <p:cNvGrpSpPr/>
        <p:nvPr/>
      </p:nvGrpSpPr>
      <p:grpSpPr>
        <a:xfrm>
          <a:off x="0" y="0"/>
          <a:ext cx="0" cy="0"/>
          <a:chOff x="0" y="0"/>
          <a:chExt cx="0" cy="0"/>
        </a:xfrm>
      </p:grpSpPr>
      <p:sp>
        <p:nvSpPr>
          <p:cNvPr id="98" name="Google Shape;98;p1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9" name="Google Shape;99;p16"/>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0" name="Google Shape;100;p16"/>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1" name="Google Shape;10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02" name="Google Shape;102;p1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8" name="Google Shape;28;p3"/>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29" name="Google Shape;2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0" name="Google Shape;30;p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rtl="1" algn="l">
              <a:spcBef>
                <a:spcPts val="0"/>
              </a:spcBef>
              <a:spcAft>
                <a:spcPts val="0"/>
              </a:spcAft>
              <a:buSzPts val="1400"/>
              <a:buNone/>
              <a:defRPr b="1" sz="4000" cap="none"/>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rtl="1" algn="r">
              <a:spcBef>
                <a:spcPts val="400"/>
              </a:spcBef>
              <a:spcAft>
                <a:spcPts val="0"/>
              </a:spcAft>
              <a:buSzPts val="1400"/>
              <a:buNone/>
              <a:defRPr sz="2000"/>
            </a:lvl1pPr>
            <a:lvl2pPr indent="-228600" lvl="1" marL="914400" rtl="1" algn="r">
              <a:spcBef>
                <a:spcPts val="360"/>
              </a:spcBef>
              <a:spcAft>
                <a:spcPts val="0"/>
              </a:spcAft>
              <a:buSzPts val="1260"/>
              <a:buNone/>
              <a:defRPr sz="1800"/>
            </a:lvl2pPr>
            <a:lvl3pPr indent="-228600" lvl="2" marL="1371600" rtl="1" algn="r">
              <a:spcBef>
                <a:spcPts val="320"/>
              </a:spcBef>
              <a:spcAft>
                <a:spcPts val="0"/>
              </a:spcAft>
              <a:buSzPts val="1040"/>
              <a:buNone/>
              <a:defRPr sz="1600"/>
            </a:lvl3pPr>
            <a:lvl4pPr indent="-228600" lvl="3" marL="1828800" rtl="1" algn="r">
              <a:spcBef>
                <a:spcPts val="280"/>
              </a:spcBef>
              <a:spcAft>
                <a:spcPts val="0"/>
              </a:spcAft>
              <a:buSzPts val="980"/>
              <a:buNone/>
              <a:defRPr sz="1400"/>
            </a:lvl4pPr>
            <a:lvl5pPr indent="-228600" lvl="4" marL="2286000" rtl="1" algn="r">
              <a:spcBef>
                <a:spcPts val="280"/>
              </a:spcBef>
              <a:spcAft>
                <a:spcPts val="0"/>
              </a:spcAft>
              <a:buSzPts val="840"/>
              <a:buNone/>
              <a:defRPr sz="1400"/>
            </a:lvl5pPr>
            <a:lvl6pPr indent="-228600" lvl="5" marL="2743200" rtl="1" algn="r">
              <a:spcBef>
                <a:spcPts val="280"/>
              </a:spcBef>
              <a:spcAft>
                <a:spcPts val="0"/>
              </a:spcAft>
              <a:buSzPts val="840"/>
              <a:buNone/>
              <a:defRPr sz="1400"/>
            </a:lvl6pPr>
            <a:lvl7pPr indent="-228600" lvl="6" marL="3200400" rtl="1" algn="r">
              <a:spcBef>
                <a:spcPts val="280"/>
              </a:spcBef>
              <a:spcAft>
                <a:spcPts val="0"/>
              </a:spcAft>
              <a:buSzPts val="840"/>
              <a:buNone/>
              <a:defRPr sz="1400"/>
            </a:lvl7pPr>
            <a:lvl8pPr indent="-228600" lvl="7" marL="3657600" rtl="1" algn="r">
              <a:spcBef>
                <a:spcPts val="280"/>
              </a:spcBef>
              <a:spcAft>
                <a:spcPts val="0"/>
              </a:spcAft>
              <a:buSzPts val="840"/>
              <a:buNone/>
              <a:defRPr sz="1400"/>
            </a:lvl8pPr>
            <a:lvl9pPr indent="-228600" lvl="8" marL="4114800" rtl="1" algn="r">
              <a:spcBef>
                <a:spcPts val="280"/>
              </a:spcBef>
              <a:spcAft>
                <a:spcPts val="0"/>
              </a:spcAft>
              <a:buSzPts val="840"/>
              <a:buNone/>
              <a:defRPr sz="1400"/>
            </a:lvl9pPr>
          </a:lstStyle>
          <a:p/>
        </p:txBody>
      </p:sp>
      <p:sp>
        <p:nvSpPr>
          <p:cNvPr id="34" name="Google Shape;34;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5" name="Google Shape;35;p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39" name="Google Shape;39;p5"/>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40" name="Google Shape;40;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1" name="Google Shape;41;p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8" name="Google Shape;4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9" name="Google Shape;49;p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3" name="Google Shape;53;p7"/>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6" name="Google Shape;56;p8"/>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70840" lvl="0" marL="457200" rtl="1" algn="r">
              <a:spcBef>
                <a:spcPts val="640"/>
              </a:spcBef>
              <a:spcAft>
                <a:spcPts val="0"/>
              </a:spcAft>
              <a:buSzPts val="2240"/>
              <a:buChar char="○"/>
              <a:defRPr sz="3200"/>
            </a:lvl1pPr>
            <a:lvl2pPr indent="-353060" lvl="1" marL="914400" rtl="1" algn="r">
              <a:spcBef>
                <a:spcPts val="560"/>
              </a:spcBef>
              <a:spcAft>
                <a:spcPts val="0"/>
              </a:spcAft>
              <a:buSzPts val="1960"/>
              <a:buChar char="●"/>
              <a:defRPr sz="2800"/>
            </a:lvl2pPr>
            <a:lvl3pPr indent="-327660" lvl="2" marL="1371600" rtl="1" algn="r">
              <a:spcBef>
                <a:spcPts val="480"/>
              </a:spcBef>
              <a:spcAft>
                <a:spcPts val="0"/>
              </a:spcAft>
              <a:buSzPts val="1560"/>
              <a:buChar char="○"/>
              <a:defRPr sz="2400"/>
            </a:lvl3pPr>
            <a:lvl4pPr indent="-317500" lvl="3" marL="1828800" rtl="1" algn="r">
              <a:spcBef>
                <a:spcPts val="400"/>
              </a:spcBef>
              <a:spcAft>
                <a:spcPts val="0"/>
              </a:spcAft>
              <a:buSzPts val="1400"/>
              <a:buChar char="●"/>
              <a:defRPr sz="2000"/>
            </a:lvl4pPr>
            <a:lvl5pPr indent="-304800" lvl="4" marL="2286000" rtl="1" algn="r">
              <a:spcBef>
                <a:spcPts val="400"/>
              </a:spcBef>
              <a:spcAft>
                <a:spcPts val="0"/>
              </a:spcAft>
              <a:buSzPts val="1200"/>
              <a:buChar char="○"/>
              <a:defRPr sz="2000"/>
            </a:lvl5pPr>
            <a:lvl6pPr indent="-304800" lvl="5" marL="2743200" rtl="1" algn="r">
              <a:spcBef>
                <a:spcPts val="400"/>
              </a:spcBef>
              <a:spcAft>
                <a:spcPts val="0"/>
              </a:spcAft>
              <a:buSzPts val="1200"/>
              <a:buChar char="○"/>
              <a:defRPr sz="2000"/>
            </a:lvl6pPr>
            <a:lvl7pPr indent="-304800" lvl="6" marL="3200400" rtl="1" algn="r">
              <a:spcBef>
                <a:spcPts val="400"/>
              </a:spcBef>
              <a:spcAft>
                <a:spcPts val="0"/>
              </a:spcAft>
              <a:buSzPts val="1200"/>
              <a:buChar char="○"/>
              <a:defRPr sz="2000"/>
            </a:lvl7pPr>
            <a:lvl8pPr indent="-304800" lvl="7" marL="3657600" rtl="1" algn="r">
              <a:spcBef>
                <a:spcPts val="400"/>
              </a:spcBef>
              <a:spcAft>
                <a:spcPts val="0"/>
              </a:spcAft>
              <a:buSzPts val="1200"/>
              <a:buChar char="○"/>
              <a:defRPr sz="2000"/>
            </a:lvl8pPr>
            <a:lvl9pPr indent="-304800" lvl="8" marL="4114800" rtl="1" algn="r">
              <a:spcBef>
                <a:spcPts val="400"/>
              </a:spcBef>
              <a:spcAft>
                <a:spcPts val="0"/>
              </a:spcAft>
              <a:buSzPts val="1200"/>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2" name="Google Shape;62;p9"/>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1" algn="r">
              <a:spcBef>
                <a:spcPts val="640"/>
              </a:spcBef>
              <a:spcAft>
                <a:spcPts val="0"/>
              </a:spcAft>
              <a:buClr>
                <a:schemeClr val="lt2"/>
              </a:buClr>
              <a:buSzPts val="2240"/>
              <a:buFont typeface="Noto Sans Symbols"/>
              <a:buNone/>
              <a:defRPr b="0" i="0" sz="3200" u="none" cap="none" strike="noStrike">
                <a:solidFill>
                  <a:schemeClr val="lt1"/>
                </a:solidFill>
                <a:latin typeface="Times New Roman"/>
                <a:ea typeface="Times New Roman"/>
                <a:cs typeface="Times New Roman"/>
                <a:sym typeface="Times New Roman"/>
              </a:defRPr>
            </a:lvl1pPr>
            <a:lvl2pPr lvl="1" marR="0" rtl="1" algn="r">
              <a:spcBef>
                <a:spcPts val="560"/>
              </a:spcBef>
              <a:spcAft>
                <a:spcPts val="0"/>
              </a:spcAft>
              <a:buClr>
                <a:schemeClr val="accent2"/>
              </a:buClr>
              <a:buSzPts val="196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1" algn="r">
              <a:spcBef>
                <a:spcPts val="480"/>
              </a:spcBef>
              <a:spcAft>
                <a:spcPts val="0"/>
              </a:spcAft>
              <a:buClr>
                <a:schemeClr val="lt2"/>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1" algn="r">
              <a:spcBef>
                <a:spcPts val="400"/>
              </a:spcBef>
              <a:spcAft>
                <a:spcPts val="0"/>
              </a:spcAft>
              <a:buClr>
                <a:schemeClr val="accent2"/>
              </a:buClr>
              <a:buSzPts val="14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6pPr>
            <a:lvl7pPr lvl="6"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7pPr>
            <a:lvl8pPr lvl="7"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8pPr>
            <a:lvl9pPr lvl="8"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7" name="Google Shape;6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8" name="Google Shape;68;p10"/>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1pPr>
            <a:lvl2pPr lvl="1"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2pPr>
            <a:lvl3pPr lvl="2"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3pPr>
            <a:lvl4pPr lvl="3"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4pPr>
            <a:lvl5pPr lvl="4"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5pPr>
            <a:lvl6pPr lvl="5"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6pPr>
            <a:lvl7pPr lvl="6"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7pPr>
            <a:lvl8pPr lvl="7"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8pPr>
            <a:lvl9pPr lvl="8"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57505" lvl="0" marL="457200" marR="0" rtl="1" algn="r">
              <a:spcBef>
                <a:spcPts val="580"/>
              </a:spcBef>
              <a:spcAft>
                <a:spcPts val="0"/>
              </a:spcAft>
              <a:buClr>
                <a:schemeClr val="lt2"/>
              </a:buClr>
              <a:buSzPts val="2030"/>
              <a:buFont typeface="Noto Sans Symbols"/>
              <a:buChar char="○"/>
              <a:defRPr b="0" i="0" sz="2900" u="none" cap="none" strike="noStrike">
                <a:solidFill>
                  <a:schemeClr val="lt1"/>
                </a:solidFill>
                <a:latin typeface="Times New Roman"/>
                <a:ea typeface="Times New Roman"/>
                <a:cs typeface="Times New Roman"/>
                <a:sym typeface="Times New Roman"/>
              </a:defRPr>
            </a:lvl1pPr>
            <a:lvl2pPr indent="-339725" lvl="1" marL="914400" marR="0" rtl="1" algn="r">
              <a:spcBef>
                <a:spcPts val="500"/>
              </a:spcBef>
              <a:spcAft>
                <a:spcPts val="0"/>
              </a:spcAft>
              <a:buClr>
                <a:schemeClr val="accent2"/>
              </a:buClr>
              <a:buSzPts val="1750"/>
              <a:buFont typeface="Noto Sans Symbols"/>
              <a:buChar char="●"/>
              <a:defRPr b="0" i="0" sz="2500" u="none" cap="none" strike="noStrike">
                <a:solidFill>
                  <a:schemeClr val="lt1"/>
                </a:solidFill>
                <a:latin typeface="Times New Roman"/>
                <a:ea typeface="Times New Roman"/>
                <a:cs typeface="Times New Roman"/>
                <a:sym typeface="Times New Roman"/>
              </a:defRPr>
            </a:lvl2pPr>
            <a:lvl3pPr indent="-319405" lvl="2" marL="1371600" marR="0" rtl="1" algn="r">
              <a:spcBef>
                <a:spcPts val="440"/>
              </a:spcBef>
              <a:spcAft>
                <a:spcPts val="0"/>
              </a:spcAft>
              <a:buClr>
                <a:schemeClr val="lt2"/>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3055" lvl="3" marL="1828800" marR="0" rtl="1" algn="r">
              <a:spcBef>
                <a:spcPts val="380"/>
              </a:spcBef>
              <a:spcAft>
                <a:spcPts val="0"/>
              </a:spcAft>
              <a:buClr>
                <a:schemeClr val="accent2"/>
              </a:buClr>
              <a:buSzPts val="1330"/>
              <a:buFont typeface="Noto Sans Symbols"/>
              <a:buChar char="●"/>
              <a:defRPr b="0" i="0" sz="1900" u="none" cap="none" strike="noStrike">
                <a:solidFill>
                  <a:schemeClr val="lt1"/>
                </a:solidFill>
                <a:latin typeface="Times New Roman"/>
                <a:ea typeface="Times New Roman"/>
                <a:cs typeface="Times New Roman"/>
                <a:sym typeface="Times New Roman"/>
              </a:defRPr>
            </a:lvl4pPr>
            <a:lvl5pPr indent="-300989" lvl="4" marL="22860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5pPr>
            <a:lvl6pPr indent="-300989" lvl="5" marL="27432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6pPr>
            <a:lvl7pPr indent="-300989" lvl="6" marL="32004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7pPr>
            <a:lvl8pPr indent="-300990" lvl="7" marL="36576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8pPr>
            <a:lvl9pPr indent="-300990" lvl="8" marL="41148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3" name="Google Shape;13;p1"/>
          <p:cNvSpPr/>
          <p:nvPr/>
        </p:nvSpPr>
        <p:spPr>
          <a:xfrm>
            <a:off x="0" y="293846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pic>
        <p:nvPicPr>
          <p:cNvPr id="14" name="Google Shape;14;p1"/>
          <p:cNvPicPr preferRelativeResize="0"/>
          <p:nvPr/>
        </p:nvPicPr>
        <p:blipFill rotWithShape="1">
          <a:blip r:embed="rId1">
            <a:alphaModFix/>
          </a:blip>
          <a:srcRect b="0" l="0" r="0" t="0"/>
          <a:stretch/>
        </p:blipFill>
        <p:spPr>
          <a:xfrm>
            <a:off x="533400" y="304800"/>
            <a:ext cx="790575" cy="704850"/>
          </a:xfrm>
          <a:prstGeom prst="rect">
            <a:avLst/>
          </a:prstGeom>
          <a:noFill/>
          <a:ln>
            <a:noFill/>
          </a:ln>
        </p:spPr>
      </p:pic>
      <p:cxnSp>
        <p:nvCxnSpPr>
          <p:cNvPr id="15" name="Google Shape;15;p1"/>
          <p:cNvCxnSpPr/>
          <p:nvPr/>
        </p:nvCxnSpPr>
        <p:spPr>
          <a:xfrm>
            <a:off x="1371600" y="1600200"/>
            <a:ext cx="7239000" cy="0"/>
          </a:xfrm>
          <a:prstGeom prst="straightConnector1">
            <a:avLst/>
          </a:prstGeom>
          <a:noFill/>
          <a:ln cap="sq" cmpd="sng" w="38100">
            <a:solidFill>
              <a:schemeClr val="lt1"/>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7915275" y="304800"/>
            <a:ext cx="923925" cy="838200"/>
          </a:xfrm>
          <a:prstGeom prst="rect">
            <a:avLst/>
          </a:prstGeom>
          <a:noFill/>
          <a:ln>
            <a:noFill/>
          </a:ln>
        </p:spPr>
      </p:pic>
      <p:sp>
        <p:nvSpPr>
          <p:cNvPr id="17" name="Google Shape;17;p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12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1" algn="r">
              <a:spcBef>
                <a:spcPts val="0"/>
              </a:spcBef>
              <a:spcAft>
                <a:spcPts val="0"/>
              </a:spcAft>
              <a:buNone/>
            </a:pPr>
            <a:fld id="{00000000-1234-1234-1234-123412341234}" type="slidenum">
              <a:rPr b="0" i="0" lang="fa-IR" sz="1200" u="none" cap="none" strike="noStrike">
                <a:solidFill>
                  <a:schemeClr val="lt1"/>
                </a:solidFill>
                <a:latin typeface="Times New Roman"/>
                <a:ea typeface="Times New Roman"/>
                <a:cs typeface="Times New Roman"/>
                <a:sym typeface="Times New Roman"/>
              </a:rPr>
              <a:t>‹#›</a:t>
            </a:fld>
            <a:endParaRPr b="0" i="0" sz="1200" u="none" cap="none" strike="noStrike">
              <a:solidFill>
                <a:schemeClr val="lt1"/>
              </a:solidFill>
              <a:latin typeface="Times New Roman"/>
              <a:ea typeface="Times New Roman"/>
              <a:cs typeface="Times New Roman"/>
              <a:sym typeface="Times New Roman"/>
            </a:endParaRPr>
          </a:p>
        </p:txBody>
      </p:sp>
      <p:sp>
        <p:nvSpPr>
          <p:cNvPr id="109" name="Google Shape;10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1" algn="ctr">
              <a:spcBef>
                <a:spcPts val="0"/>
              </a:spcBef>
              <a:spcAft>
                <a:spcPts val="0"/>
              </a:spcAft>
              <a:buNone/>
            </a:pPr>
            <a:r>
              <a:rPr lang="fa-IR"/>
              <a:t>آزمايشگاه سيستم های هوشمند (http://ce.aut.ac.ir/islab)</a:t>
            </a:r>
            <a:endParaRPr/>
          </a:p>
        </p:txBody>
      </p:sp>
      <p:sp>
        <p:nvSpPr>
          <p:cNvPr id="110" name="Google Shape;110;p17"/>
          <p:cNvSpPr txBox="1"/>
          <p:nvPr>
            <p:ph idx="1" type="subTitle"/>
          </p:nvPr>
        </p:nvSpPr>
        <p:spPr>
          <a:xfrm>
            <a:off x="900113" y="1557338"/>
            <a:ext cx="7239000" cy="1752600"/>
          </a:xfrm>
          <a:prstGeom prst="rect">
            <a:avLst/>
          </a:prstGeom>
          <a:noFill/>
          <a:ln>
            <a:noFill/>
          </a:ln>
        </p:spPr>
        <p:txBody>
          <a:bodyPr anchorCtr="0" anchor="t" bIns="45700" lIns="91425" spcFirstLastPara="1" rIns="91425" wrap="square" tIns="45700">
            <a:noAutofit/>
          </a:bodyPr>
          <a:lstStyle/>
          <a:p>
            <a:pPr indent="0" lvl="0" marL="0" rtl="1" algn="ctr">
              <a:spcBef>
                <a:spcPts val="0"/>
              </a:spcBef>
              <a:spcAft>
                <a:spcPts val="0"/>
              </a:spcAft>
              <a:buNone/>
            </a:pPr>
            <a:r>
              <a:t/>
            </a:r>
            <a:endParaRPr sz="100"/>
          </a:p>
          <a:p>
            <a:pPr indent="0" lvl="0" marL="0" rtl="1" algn="ctr">
              <a:spcBef>
                <a:spcPts val="1500"/>
              </a:spcBef>
              <a:spcAft>
                <a:spcPts val="0"/>
              </a:spcAft>
              <a:buSzPts val="5250"/>
              <a:buNone/>
            </a:pPr>
            <a:r>
              <a:rPr lang="fa-IR" sz="7500"/>
              <a:t>«تمرین دوازدهم»</a:t>
            </a:r>
            <a:endParaRPr sz="7500"/>
          </a:p>
        </p:txBody>
      </p:sp>
      <p:sp>
        <p:nvSpPr>
          <p:cNvPr id="111" name="Google Shape;111;p17"/>
          <p:cNvSpPr txBox="1"/>
          <p:nvPr/>
        </p:nvSpPr>
        <p:spPr>
          <a:xfrm>
            <a:off x="107950" y="6283325"/>
            <a:ext cx="1860550"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400" u="none" cap="none" strike="noStrike">
                <a:solidFill>
                  <a:schemeClr val="lt1"/>
                </a:solidFill>
                <a:latin typeface="Verdana"/>
                <a:ea typeface="Verdana"/>
                <a:cs typeface="Verdana"/>
                <a:sym typeface="Verdana"/>
              </a:rPr>
              <a:t>«</a:t>
            </a:r>
            <a:r>
              <a:rPr lang="fa-IR">
                <a:solidFill>
                  <a:schemeClr val="lt1"/>
                </a:solidFill>
                <a:latin typeface="Verdana"/>
                <a:ea typeface="Verdana"/>
                <a:cs typeface="Verdana"/>
                <a:sym typeface="Verdana"/>
              </a:rPr>
              <a:t>مهدیس صفری 9531051</a:t>
            </a:r>
            <a:r>
              <a:rPr b="0" i="0" lang="fa-IR" sz="1400" u="none" cap="none" strike="noStrike">
                <a:solidFill>
                  <a:schemeClr val="lt1"/>
                </a:solidFill>
                <a:latin typeface="Verdana"/>
                <a:ea typeface="Verdana"/>
                <a:cs typeface="Verdana"/>
                <a:sym typeface="Verdana"/>
              </a:rPr>
              <a:t>»</a:t>
            </a:r>
            <a:endParaRPr/>
          </a:p>
        </p:txBody>
      </p:sp>
      <p:sp>
        <p:nvSpPr>
          <p:cNvPr id="112" name="Google Shape;112;p17"/>
          <p:cNvSpPr/>
          <p:nvPr/>
        </p:nvSpPr>
        <p:spPr>
          <a:xfrm>
            <a:off x="6457950" y="6405575"/>
            <a:ext cx="12747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800" u="none" cap="none" strike="noStrike">
                <a:solidFill>
                  <a:schemeClr val="lt1"/>
                </a:solidFill>
                <a:latin typeface="Verdana"/>
                <a:ea typeface="Verdana"/>
                <a:cs typeface="Verdana"/>
                <a:sym typeface="Verdana"/>
              </a:rPr>
              <a:t>«</a:t>
            </a:r>
            <a:r>
              <a:rPr lang="fa-IR" sz="1800">
                <a:solidFill>
                  <a:schemeClr val="lt1"/>
                </a:solidFill>
                <a:latin typeface="Verdana"/>
                <a:ea typeface="Verdana"/>
                <a:cs typeface="Verdana"/>
                <a:sym typeface="Verdana"/>
              </a:rPr>
              <a:t>1397</a:t>
            </a:r>
            <a:r>
              <a:rPr b="0" i="0" lang="fa-IR" sz="1800" u="none" cap="none" strike="noStrike">
                <a:solidFill>
                  <a:schemeClr val="lt1"/>
                </a:solidFill>
                <a:latin typeface="Verdana"/>
                <a:ea typeface="Verdana"/>
                <a:cs typeface="Verdana"/>
                <a:sym typeface="Verdana"/>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lnSpc>
                <a:spcPct val="110000"/>
              </a:lnSpc>
              <a:spcBef>
                <a:spcPts val="800"/>
              </a:spcBef>
              <a:spcAft>
                <a:spcPts val="800"/>
              </a:spcAft>
              <a:buNone/>
            </a:pPr>
            <a:r>
              <a:rPr lang="fa-IR" sz="2400">
                <a:solidFill>
                  <a:srgbClr val="FFFFFF"/>
                </a:solidFill>
                <a:latin typeface="Roboto"/>
                <a:ea typeface="Roboto"/>
                <a:cs typeface="Roboto"/>
                <a:sym typeface="Roboto"/>
              </a:rPr>
              <a:t>Software Configuration management</a:t>
            </a:r>
            <a:endParaRPr sz="2400">
              <a:solidFill>
                <a:srgbClr val="FFFFFF"/>
              </a:solidFill>
            </a:endParaRPr>
          </a:p>
        </p:txBody>
      </p:sp>
      <p:sp>
        <p:nvSpPr>
          <p:cNvPr id="119" name="Google Shape;119;p18"/>
          <p:cNvSpPr txBox="1"/>
          <p:nvPr>
            <p:ph idx="1" type="body"/>
          </p:nvPr>
        </p:nvSpPr>
        <p:spPr>
          <a:xfrm>
            <a:off x="1299925" y="1861425"/>
            <a:ext cx="72513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a:solidFill>
                  <a:srgbClr val="FFFFFF"/>
                </a:solidFill>
              </a:rPr>
              <a:t>یک فعالیت چتری که در کل فرآیند نرم افزار اجرا می شود. </a:t>
            </a:r>
            <a:endParaRPr>
              <a:solidFill>
                <a:srgbClr val="FFFFFF"/>
              </a:solidFill>
            </a:endParaRPr>
          </a:p>
          <a:p>
            <a:pPr indent="0" lvl="0" marL="0" rtl="1" algn="r">
              <a:spcBef>
                <a:spcPts val="360"/>
              </a:spcBef>
              <a:spcAft>
                <a:spcPts val="0"/>
              </a:spcAft>
              <a:buNone/>
            </a:pPr>
            <a:r>
              <a:rPr lang="fa-IR">
                <a:solidFill>
                  <a:srgbClr val="FFFFFF"/>
                </a:solidFill>
              </a:rPr>
              <a:t>وظیفه ، شناسایی، کنترل، بازرسی گزارش اصلاحاتی است که در میان توسعه نرم افزار و بعد از ارائه آن به مشتری </a:t>
            </a:r>
            <a:r>
              <a:rPr lang="fa-IR">
                <a:solidFill>
                  <a:srgbClr val="FFFFFF"/>
                </a:solidFill>
                <a:latin typeface="Roboto"/>
                <a:ea typeface="Roboto"/>
                <a:cs typeface="Roboto"/>
                <a:sym typeface="Roboto"/>
              </a:rPr>
              <a:t>اتفاق می افتن</a:t>
            </a:r>
            <a:r>
              <a:rPr lang="fa-IR">
                <a:solidFill>
                  <a:srgbClr val="FFFFFF"/>
                </a:solidFill>
              </a:rPr>
              <a:t>د.</a:t>
            </a:r>
            <a:endParaRPr>
              <a:solidFill>
                <a:srgbClr val="FFFFFF"/>
              </a:solidFill>
            </a:endParaRPr>
          </a:p>
          <a:p>
            <a:pPr indent="0" lvl="0" marL="0" rtl="1" algn="r">
              <a:spcBef>
                <a:spcPts val="360"/>
              </a:spcBef>
              <a:spcAft>
                <a:spcPts val="0"/>
              </a:spcAft>
              <a:buClr>
                <a:srgbClr val="000000"/>
              </a:buClr>
              <a:buSzPts val="1100"/>
              <a:buFont typeface="Arial"/>
              <a:buNone/>
            </a:pPr>
            <a:r>
              <a:rPr lang="fa-IR">
                <a:solidFill>
                  <a:srgbClr val="FFFFFF"/>
                </a:solidFill>
              </a:rPr>
              <a:t>اطلاعاتی که به عنوان بخشی از مهندسی نرم افزار تولید می شوند، بخشی از پیکربندی نرم افزار را تشکیل می دهند. پیکربندی طوری سازماندهی می شود که کنترل منظم تغییر ممکن باشد.</a:t>
            </a:r>
            <a:endParaRPr>
              <a:solidFill>
                <a:srgbClr val="FFFFFF"/>
              </a:solidFill>
            </a:endParaRPr>
          </a:p>
          <a:p>
            <a:pPr indent="0" lvl="0" marL="0" rtl="1" algn="r">
              <a:spcBef>
                <a:spcPts val="360"/>
              </a:spcBef>
              <a:spcAft>
                <a:spcPts val="0"/>
              </a:spcAft>
              <a:buNone/>
            </a:pPr>
            <a:r>
              <a:t/>
            </a:r>
            <a:endParaRPr>
              <a:solidFill>
                <a:srgbClr val="FFFFFF"/>
              </a:solidFill>
            </a:endParaRPr>
          </a:p>
        </p:txBody>
      </p:sp>
      <p:sp>
        <p:nvSpPr>
          <p:cNvPr id="120" name="Google Shape;120;p1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lnSpc>
                <a:spcPct val="110000"/>
              </a:lnSpc>
              <a:spcBef>
                <a:spcPts val="800"/>
              </a:spcBef>
              <a:spcAft>
                <a:spcPts val="800"/>
              </a:spcAft>
              <a:buClr>
                <a:srgbClr val="000000"/>
              </a:buClr>
              <a:buSzPts val="1100"/>
              <a:buFont typeface="Arial"/>
              <a:buNone/>
            </a:pPr>
            <a:r>
              <a:rPr lang="fa-IR" sz="2400">
                <a:solidFill>
                  <a:srgbClr val="FFFFFF"/>
                </a:solidFill>
                <a:latin typeface="Roboto"/>
                <a:ea typeface="Roboto"/>
                <a:cs typeface="Roboto"/>
                <a:sym typeface="Roboto"/>
              </a:rPr>
              <a:t>Software Configuration management</a:t>
            </a:r>
            <a:endParaRPr/>
          </a:p>
        </p:txBody>
      </p:sp>
      <p:sp>
        <p:nvSpPr>
          <p:cNvPr id="127" name="Google Shape;127;p1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a:t>پیکربندی نرم افزار، مجموعه ای از اشیای مرتبط به یکدیگر تشکیل می شود که به آنها اقلام پیکربندی نرم افزار هم می گویند. این اشیاء به عنوان نتیجه ای از یک فعالیت مهندسی نرم افزار تولید می شوند. </a:t>
            </a:r>
            <a:endParaRPr/>
          </a:p>
          <a:p>
            <a:pPr indent="0" lvl="0" marL="0" rtl="1" algn="r">
              <a:spcBef>
                <a:spcPts val="360"/>
              </a:spcBef>
              <a:spcAft>
                <a:spcPts val="0"/>
              </a:spcAft>
              <a:buClr>
                <a:srgbClr val="000000"/>
              </a:buClr>
              <a:buSzPts val="1100"/>
              <a:buFont typeface="Arial"/>
              <a:buNone/>
            </a:pPr>
            <a:r>
              <a:rPr lang="fa-IR"/>
              <a:t>علاوه بر مستندات، برنامه ها و داده ها، محیط توسعه ای را که برای ایجاد نرم افزار تولید می شوند را می شود کنترل پیکربندی کرد.</a:t>
            </a:r>
            <a:endParaRPr/>
          </a:p>
          <a:p>
            <a:pPr indent="0" lvl="0" marL="0" rtl="0" algn="l">
              <a:spcBef>
                <a:spcPts val="360"/>
              </a:spcBef>
              <a:spcAft>
                <a:spcPts val="0"/>
              </a:spcAft>
              <a:buNone/>
            </a:pPr>
            <a:r>
              <a:t/>
            </a:r>
            <a:endParaRPr/>
          </a:p>
        </p:txBody>
      </p:sp>
      <p:sp>
        <p:nvSpPr>
          <p:cNvPr id="128" name="Google Shape;128;p1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lnSpc>
                <a:spcPct val="110000"/>
              </a:lnSpc>
              <a:spcBef>
                <a:spcPts val="800"/>
              </a:spcBef>
              <a:spcAft>
                <a:spcPts val="800"/>
              </a:spcAft>
              <a:buClr>
                <a:srgbClr val="000000"/>
              </a:buClr>
              <a:buSzPts val="1100"/>
              <a:buFont typeface="Arial"/>
              <a:buNone/>
            </a:pPr>
            <a:r>
              <a:rPr lang="fa-IR" sz="2400">
                <a:solidFill>
                  <a:srgbClr val="FFFFFF"/>
                </a:solidFill>
                <a:latin typeface="Roboto"/>
                <a:ea typeface="Roboto"/>
                <a:cs typeface="Roboto"/>
                <a:sym typeface="Roboto"/>
              </a:rPr>
              <a:t>Software Configuration management</a:t>
            </a:r>
            <a:endParaRPr/>
          </a:p>
        </p:txBody>
      </p:sp>
      <p:sp>
        <p:nvSpPr>
          <p:cNvPr id="135" name="Google Shape;135;p20"/>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a:t>وقتی</a:t>
            </a:r>
            <a:r>
              <a:rPr lang="fa-IR"/>
              <a:t> یک شیء پیکربندی توسعه پیدا کرد و بازبینی شد، به خط مبنا تبدیل می شود. تغییراتی که در یک خط مبنا ایجاد می شوند، باعث ایجاد نسخه جدیدی از آن شیء می شود.</a:t>
            </a:r>
            <a:endParaRPr/>
          </a:p>
          <a:p>
            <a:pPr indent="0" lvl="0" marL="0" rtl="1" algn="r">
              <a:spcBef>
                <a:spcPts val="360"/>
              </a:spcBef>
              <a:spcAft>
                <a:spcPts val="0"/>
              </a:spcAft>
              <a:buNone/>
            </a:pPr>
            <a:r>
              <a:rPr lang="fa-IR"/>
              <a:t> تکامل یک برنامه را با بررسی تاریخچه بازبینی های همه اشیای پیکربندی می شود پیگیری کرد. اشیای پایه و مرکب، یک مخزن اشیاء تشکیل می دهند که تنوع و نسخه های گوناگونی از آن میتوان ایجاد کرد. کنترل نسخه، مجموعه ای از روالها و ابزارها برای مدیریت استفاده از این اشیاست.</a:t>
            </a:r>
            <a:endParaRPr/>
          </a:p>
        </p:txBody>
      </p:sp>
      <p:sp>
        <p:nvSpPr>
          <p:cNvPr id="136" name="Google Shape;136;p2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lnSpc>
                <a:spcPct val="110000"/>
              </a:lnSpc>
              <a:spcBef>
                <a:spcPts val="800"/>
              </a:spcBef>
              <a:spcAft>
                <a:spcPts val="800"/>
              </a:spcAft>
              <a:buClr>
                <a:srgbClr val="000000"/>
              </a:buClr>
              <a:buSzPts val="1100"/>
              <a:buFont typeface="Arial"/>
              <a:buNone/>
            </a:pPr>
            <a:r>
              <a:rPr lang="fa-IR" sz="2400">
                <a:solidFill>
                  <a:srgbClr val="FFFFFF"/>
                </a:solidFill>
                <a:latin typeface="Roboto"/>
                <a:ea typeface="Roboto"/>
                <a:cs typeface="Roboto"/>
                <a:sym typeface="Roboto"/>
              </a:rPr>
              <a:t>Software Configuration management</a:t>
            </a:r>
            <a:endParaRPr/>
          </a:p>
        </p:txBody>
      </p:sp>
      <p:sp>
        <p:nvSpPr>
          <p:cNvPr id="143" name="Google Shape;143;p21"/>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Clr>
                <a:srgbClr val="000000"/>
              </a:buClr>
              <a:buSzPts val="1100"/>
              <a:buFont typeface="Arial"/>
              <a:buNone/>
            </a:pPr>
            <a:r>
              <a:rPr lang="fa-IR"/>
              <a:t>کنترل تغییر، یک فعالیت رویه ای است که تضمین کیفیت را موازی اعمال تغییرات در یک شیء پیکربندی بر عهده دارد. فرآیند کنترل تغییر با یک درخواست آغاز می شود که جواب آن پذیرش یا رد درخواست تغییر است و به دنبالش در صورت قبول، بهنگام سازی کنترل شده انجام می شود.</a:t>
            </a:r>
            <a:endParaRPr/>
          </a:p>
          <a:p>
            <a:pPr indent="0" lvl="0" marL="0" rtl="1" algn="r">
              <a:spcBef>
                <a:spcPts val="360"/>
              </a:spcBef>
              <a:spcAft>
                <a:spcPts val="0"/>
              </a:spcAft>
              <a:buNone/>
            </a:pPr>
            <a:r>
              <a:rPr lang="fa-IR"/>
              <a:t>بازرسی پیکربندی، یک فعالیت است که به حفظ تضمین کیفیت، بعد از اعمال تغییرات، کمک می کند.</a:t>
            </a:r>
            <a:endParaRPr/>
          </a:p>
          <a:p>
            <a:pPr indent="0" lvl="0" marL="0" rtl="1" algn="r">
              <a:spcBef>
                <a:spcPts val="360"/>
              </a:spcBef>
              <a:spcAft>
                <a:spcPts val="0"/>
              </a:spcAft>
              <a:buNone/>
            </a:pPr>
            <a:r>
              <a:rPr lang="fa-IR"/>
              <a:t> گزارش وضعیت، اطلاعات مربوط به هر تغییر را در اختیار افراد ذی صلاح قرار می دهد.</a:t>
            </a:r>
            <a:endParaRPr/>
          </a:p>
        </p:txBody>
      </p:sp>
      <p:sp>
        <p:nvSpPr>
          <p:cNvPr id="144" name="Google Shape;144;p21"/>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