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1588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1588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fa-I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:notes"/>
          <p:cNvSpPr txBox="1"/>
          <p:nvPr>
            <p:ph idx="12" type="sldNum"/>
          </p:nvPr>
        </p:nvSpPr>
        <p:spPr>
          <a:xfrm>
            <a:off x="1588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fa-I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6" name="Google Shape;10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56aac70c12_0_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56aac70c12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g56aac70c12_0_8:notes"/>
          <p:cNvSpPr txBox="1"/>
          <p:nvPr>
            <p:ph idx="12" type="sldNum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58baffd84d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58baffd84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g58baffd84d_0_0:notes"/>
          <p:cNvSpPr txBox="1"/>
          <p:nvPr>
            <p:ph idx="12" type="sldNum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56aac70c12_0_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56aac70c1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g56aac70c12_0_1:notes"/>
          <p:cNvSpPr txBox="1"/>
          <p:nvPr>
            <p:ph idx="12" type="sldNum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33400" y="304800"/>
            <a:ext cx="790575" cy="7048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" name="Google Shape;20;p2"/>
          <p:cNvCxnSpPr/>
          <p:nvPr/>
        </p:nvCxnSpPr>
        <p:spPr>
          <a:xfrm>
            <a:off x="1447800" y="2895600"/>
            <a:ext cx="7239000" cy="0"/>
          </a:xfrm>
          <a:prstGeom prst="straightConnector1">
            <a:avLst/>
          </a:prstGeom>
          <a:noFill/>
          <a:ln cap="sq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1" name="Google Shape;21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15275" y="304800"/>
            <a:ext cx="92392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2"/>
          <p:cNvSpPr txBox="1"/>
          <p:nvPr>
            <p:ph type="ctrTitle"/>
          </p:nvPr>
        </p:nvSpPr>
        <p:spPr>
          <a:xfrm>
            <a:off x="1443038" y="1268413"/>
            <a:ext cx="7239000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/>
            </a:lvl1pPr>
            <a:lvl2pPr lvl="1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"/>
          <p:cNvSpPr txBox="1"/>
          <p:nvPr>
            <p:ph idx="1" type="subTitle"/>
          </p:nvPr>
        </p:nvSpPr>
        <p:spPr>
          <a:xfrm>
            <a:off x="1443038" y="3427413"/>
            <a:ext cx="72390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rtl="1" algn="r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ts val="2030"/>
              <a:buFont typeface="Noto Sans Symbols"/>
              <a:buNone/>
              <a:defRPr/>
            </a:lvl1pPr>
            <a:lvl2pPr lvl="1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2pPr>
            <a:lvl3pPr lvl="2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○"/>
              <a:defRPr/>
            </a:lvl3pPr>
            <a:lvl4pPr lvl="3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4pPr>
            <a:lvl5pPr lvl="4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5pPr>
            <a:lvl6pPr lvl="5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6pPr>
            <a:lvl7pPr lvl="6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7pPr>
            <a:lvl8pPr lvl="7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8pPr>
            <a:lvl9pPr lvl="8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9pPr>
          </a:lstStyle>
          <a:p/>
        </p:txBody>
      </p:sp>
      <p:sp>
        <p:nvSpPr>
          <p:cNvPr id="24" name="Google Shape;24;p2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  <p:sp>
        <p:nvSpPr>
          <p:cNvPr id="25" name="Google Shape;25;p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1"/>
          <p:cNvSpPr txBox="1"/>
          <p:nvPr>
            <p:ph type="title"/>
          </p:nvPr>
        </p:nvSpPr>
        <p:spPr>
          <a:xfrm>
            <a:off x="1370013" y="301625"/>
            <a:ext cx="63706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" type="body"/>
          </p:nvPr>
        </p:nvSpPr>
        <p:spPr>
          <a:xfrm rot="5400000">
            <a:off x="2969419" y="227807"/>
            <a:ext cx="4114800" cy="73136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08610" lvl="0" marL="4572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○"/>
              <a:defRPr/>
            </a:lvl1pPr>
            <a:lvl2pPr indent="-308610" lvl="1" marL="9144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2pPr>
            <a:lvl3pPr indent="-302894" lvl="2" marL="13716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○"/>
              <a:defRPr/>
            </a:lvl3pPr>
            <a:lvl4pPr indent="-308610" lvl="3" marL="18288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4pPr>
            <a:lvl5pPr indent="-297179" lvl="4" marL="22860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5pPr>
            <a:lvl6pPr indent="-297179" lvl="5" marL="27432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6pPr>
            <a:lvl7pPr indent="-297179" lvl="6" marL="32004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7pPr>
            <a:lvl8pPr indent="-297179" lvl="7" marL="36576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8pPr>
            <a:lvl9pPr indent="-297179" lvl="8" marL="41148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  <p:sp>
        <p:nvSpPr>
          <p:cNvPr id="73" name="Google Shape;73;p11"/>
          <p:cNvSpPr txBox="1"/>
          <p:nvPr>
            <p:ph idx="11" type="ftr"/>
          </p:nvPr>
        </p:nvSpPr>
        <p:spPr>
          <a:xfrm>
            <a:off x="31242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949825" y="2208213"/>
            <a:ext cx="5640388" cy="18272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216819" y="454819"/>
            <a:ext cx="5640388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08610" lvl="0" marL="4572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○"/>
              <a:defRPr/>
            </a:lvl1pPr>
            <a:lvl2pPr indent="-308610" lvl="1" marL="9144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2pPr>
            <a:lvl3pPr indent="-302894" lvl="2" marL="13716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○"/>
              <a:defRPr/>
            </a:lvl3pPr>
            <a:lvl4pPr indent="-308610" lvl="3" marL="18288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4pPr>
            <a:lvl5pPr indent="-297179" lvl="4" marL="22860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5pPr>
            <a:lvl6pPr indent="-297179" lvl="5" marL="27432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6pPr>
            <a:lvl7pPr indent="-297179" lvl="6" marL="32004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7pPr>
            <a:lvl8pPr indent="-297179" lvl="7" marL="36576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8pPr>
            <a:lvl9pPr indent="-297179" lvl="8" marL="41148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able" type="tbl">
  <p:cSld name="TABLE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3"/>
          <p:cNvSpPr txBox="1"/>
          <p:nvPr>
            <p:ph type="title"/>
          </p:nvPr>
        </p:nvSpPr>
        <p:spPr>
          <a:xfrm>
            <a:off x="1370013" y="301625"/>
            <a:ext cx="63706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3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  <p:sp>
        <p:nvSpPr>
          <p:cNvPr id="82" name="Google Shape;82;p13"/>
          <p:cNvSpPr txBox="1"/>
          <p:nvPr>
            <p:ph idx="11" type="ftr"/>
          </p:nvPr>
        </p:nvSpPr>
        <p:spPr>
          <a:xfrm>
            <a:off x="31242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Text" type="twoObjAndTx">
  <p:cSld name="TWO_OBJECTS_AND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4"/>
          <p:cNvSpPr txBox="1"/>
          <p:nvPr>
            <p:ph type="title"/>
          </p:nvPr>
        </p:nvSpPr>
        <p:spPr>
          <a:xfrm>
            <a:off x="1370013" y="301625"/>
            <a:ext cx="63706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4"/>
          <p:cNvSpPr txBox="1"/>
          <p:nvPr>
            <p:ph idx="1" type="body"/>
          </p:nvPr>
        </p:nvSpPr>
        <p:spPr>
          <a:xfrm>
            <a:off x="1370013" y="1827213"/>
            <a:ext cx="3579812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08610" lvl="0" marL="4572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○"/>
              <a:defRPr/>
            </a:lvl1pPr>
            <a:lvl2pPr indent="-308610" lvl="1" marL="9144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2pPr>
            <a:lvl3pPr indent="-302894" lvl="2" marL="13716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○"/>
              <a:defRPr/>
            </a:lvl3pPr>
            <a:lvl4pPr indent="-308610" lvl="3" marL="18288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4pPr>
            <a:lvl5pPr indent="-297179" lvl="4" marL="22860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5pPr>
            <a:lvl6pPr indent="-297179" lvl="5" marL="27432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6pPr>
            <a:lvl7pPr indent="-297179" lvl="6" marL="32004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7pPr>
            <a:lvl8pPr indent="-297179" lvl="7" marL="36576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8pPr>
            <a:lvl9pPr indent="-297179" lvl="8" marL="41148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9pPr>
          </a:lstStyle>
          <a:p/>
        </p:txBody>
      </p:sp>
      <p:sp>
        <p:nvSpPr>
          <p:cNvPr id="86" name="Google Shape;86;p14"/>
          <p:cNvSpPr txBox="1"/>
          <p:nvPr>
            <p:ph idx="2" type="body"/>
          </p:nvPr>
        </p:nvSpPr>
        <p:spPr>
          <a:xfrm>
            <a:off x="1370013" y="3960813"/>
            <a:ext cx="3579812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08610" lvl="0" marL="4572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○"/>
              <a:defRPr/>
            </a:lvl1pPr>
            <a:lvl2pPr indent="-308610" lvl="1" marL="9144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2pPr>
            <a:lvl3pPr indent="-302894" lvl="2" marL="13716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○"/>
              <a:defRPr/>
            </a:lvl3pPr>
            <a:lvl4pPr indent="-308610" lvl="3" marL="18288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4pPr>
            <a:lvl5pPr indent="-297179" lvl="4" marL="22860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5pPr>
            <a:lvl6pPr indent="-297179" lvl="5" marL="27432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6pPr>
            <a:lvl7pPr indent="-297179" lvl="6" marL="32004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7pPr>
            <a:lvl8pPr indent="-297179" lvl="7" marL="36576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8pPr>
            <a:lvl9pPr indent="-297179" lvl="8" marL="41148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9pPr>
          </a:lstStyle>
          <a:p/>
        </p:txBody>
      </p:sp>
      <p:sp>
        <p:nvSpPr>
          <p:cNvPr id="87" name="Google Shape;87;p14"/>
          <p:cNvSpPr txBox="1"/>
          <p:nvPr>
            <p:ph idx="3" type="body"/>
          </p:nvPr>
        </p:nvSpPr>
        <p:spPr>
          <a:xfrm>
            <a:off x="5102225" y="1827213"/>
            <a:ext cx="3581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08610" lvl="0" marL="4572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○"/>
              <a:defRPr/>
            </a:lvl1pPr>
            <a:lvl2pPr indent="-308610" lvl="1" marL="9144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2pPr>
            <a:lvl3pPr indent="-302894" lvl="2" marL="13716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○"/>
              <a:defRPr/>
            </a:lvl3pPr>
            <a:lvl4pPr indent="-308610" lvl="3" marL="18288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4pPr>
            <a:lvl5pPr indent="-297179" lvl="4" marL="22860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5pPr>
            <a:lvl6pPr indent="-297179" lvl="5" marL="27432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6pPr>
            <a:lvl7pPr indent="-297179" lvl="6" marL="32004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7pPr>
            <a:lvl8pPr indent="-297179" lvl="7" marL="36576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8pPr>
            <a:lvl9pPr indent="-297179" lvl="8" marL="41148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9pPr>
          </a:lstStyle>
          <a:p/>
        </p:txBody>
      </p:sp>
      <p:sp>
        <p:nvSpPr>
          <p:cNvPr id="88" name="Google Shape;88;p14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  <p:sp>
        <p:nvSpPr>
          <p:cNvPr id="89" name="Google Shape;89;p14"/>
          <p:cNvSpPr txBox="1"/>
          <p:nvPr>
            <p:ph idx="11" type="ftr"/>
          </p:nvPr>
        </p:nvSpPr>
        <p:spPr>
          <a:xfrm>
            <a:off x="31242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Text, and 2 Content" type="txAndTwoObj">
  <p:cSld name="TEXT_AND_TWO_OBJECTS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5"/>
          <p:cNvSpPr txBox="1"/>
          <p:nvPr>
            <p:ph type="title"/>
          </p:nvPr>
        </p:nvSpPr>
        <p:spPr>
          <a:xfrm>
            <a:off x="1370013" y="301625"/>
            <a:ext cx="63706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5"/>
          <p:cNvSpPr txBox="1"/>
          <p:nvPr>
            <p:ph idx="1" type="body"/>
          </p:nvPr>
        </p:nvSpPr>
        <p:spPr>
          <a:xfrm>
            <a:off x="1370013" y="1827213"/>
            <a:ext cx="3579812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08610" lvl="0" marL="4572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○"/>
              <a:defRPr/>
            </a:lvl1pPr>
            <a:lvl2pPr indent="-308610" lvl="1" marL="9144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2pPr>
            <a:lvl3pPr indent="-302894" lvl="2" marL="13716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○"/>
              <a:defRPr/>
            </a:lvl3pPr>
            <a:lvl4pPr indent="-308610" lvl="3" marL="18288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4pPr>
            <a:lvl5pPr indent="-297179" lvl="4" marL="22860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5pPr>
            <a:lvl6pPr indent="-297179" lvl="5" marL="27432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6pPr>
            <a:lvl7pPr indent="-297179" lvl="6" marL="32004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7pPr>
            <a:lvl8pPr indent="-297179" lvl="7" marL="36576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8pPr>
            <a:lvl9pPr indent="-297179" lvl="8" marL="41148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9pPr>
          </a:lstStyle>
          <a:p/>
        </p:txBody>
      </p:sp>
      <p:sp>
        <p:nvSpPr>
          <p:cNvPr id="93" name="Google Shape;93;p15"/>
          <p:cNvSpPr txBox="1"/>
          <p:nvPr>
            <p:ph idx="2" type="body"/>
          </p:nvPr>
        </p:nvSpPr>
        <p:spPr>
          <a:xfrm>
            <a:off x="5102225" y="1827213"/>
            <a:ext cx="3581400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08610" lvl="0" marL="4572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○"/>
              <a:defRPr/>
            </a:lvl1pPr>
            <a:lvl2pPr indent="-308610" lvl="1" marL="9144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2pPr>
            <a:lvl3pPr indent="-302894" lvl="2" marL="13716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○"/>
              <a:defRPr/>
            </a:lvl3pPr>
            <a:lvl4pPr indent="-308610" lvl="3" marL="18288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4pPr>
            <a:lvl5pPr indent="-297179" lvl="4" marL="22860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5pPr>
            <a:lvl6pPr indent="-297179" lvl="5" marL="27432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6pPr>
            <a:lvl7pPr indent="-297179" lvl="6" marL="32004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7pPr>
            <a:lvl8pPr indent="-297179" lvl="7" marL="36576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8pPr>
            <a:lvl9pPr indent="-297179" lvl="8" marL="41148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9pPr>
          </a:lstStyle>
          <a:p/>
        </p:txBody>
      </p:sp>
      <p:sp>
        <p:nvSpPr>
          <p:cNvPr id="94" name="Google Shape;94;p15"/>
          <p:cNvSpPr txBox="1"/>
          <p:nvPr>
            <p:ph idx="3" type="body"/>
          </p:nvPr>
        </p:nvSpPr>
        <p:spPr>
          <a:xfrm>
            <a:off x="5102225" y="3960813"/>
            <a:ext cx="3581400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08610" lvl="0" marL="4572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○"/>
              <a:defRPr/>
            </a:lvl1pPr>
            <a:lvl2pPr indent="-308610" lvl="1" marL="9144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2pPr>
            <a:lvl3pPr indent="-302894" lvl="2" marL="13716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○"/>
              <a:defRPr/>
            </a:lvl3pPr>
            <a:lvl4pPr indent="-308610" lvl="3" marL="18288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4pPr>
            <a:lvl5pPr indent="-297179" lvl="4" marL="22860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5pPr>
            <a:lvl6pPr indent="-297179" lvl="5" marL="27432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6pPr>
            <a:lvl7pPr indent="-297179" lvl="6" marL="32004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7pPr>
            <a:lvl8pPr indent="-297179" lvl="7" marL="36576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8pPr>
            <a:lvl9pPr indent="-297179" lvl="8" marL="41148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9pPr>
          </a:lstStyle>
          <a:p/>
        </p:txBody>
      </p:sp>
      <p:sp>
        <p:nvSpPr>
          <p:cNvPr id="95" name="Google Shape;95;p15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  <p:sp>
        <p:nvSpPr>
          <p:cNvPr id="96" name="Google Shape;96;p15"/>
          <p:cNvSpPr txBox="1"/>
          <p:nvPr>
            <p:ph idx="11" type="ftr"/>
          </p:nvPr>
        </p:nvSpPr>
        <p:spPr>
          <a:xfrm>
            <a:off x="31242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Text, and Content" type="txAndObj">
  <p:cSld name="TEXT_AND_OBJEC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 txBox="1"/>
          <p:nvPr>
            <p:ph type="title"/>
          </p:nvPr>
        </p:nvSpPr>
        <p:spPr>
          <a:xfrm>
            <a:off x="1370013" y="301625"/>
            <a:ext cx="63706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6"/>
          <p:cNvSpPr txBox="1"/>
          <p:nvPr>
            <p:ph idx="1" type="body"/>
          </p:nvPr>
        </p:nvSpPr>
        <p:spPr>
          <a:xfrm>
            <a:off x="1370013" y="1827213"/>
            <a:ext cx="3579812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08610" lvl="0" marL="4572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○"/>
              <a:defRPr/>
            </a:lvl1pPr>
            <a:lvl2pPr indent="-308610" lvl="1" marL="9144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2pPr>
            <a:lvl3pPr indent="-302894" lvl="2" marL="13716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○"/>
              <a:defRPr/>
            </a:lvl3pPr>
            <a:lvl4pPr indent="-308610" lvl="3" marL="18288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4pPr>
            <a:lvl5pPr indent="-297179" lvl="4" marL="22860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5pPr>
            <a:lvl6pPr indent="-297179" lvl="5" marL="27432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6pPr>
            <a:lvl7pPr indent="-297179" lvl="6" marL="32004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7pPr>
            <a:lvl8pPr indent="-297179" lvl="7" marL="36576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8pPr>
            <a:lvl9pPr indent="-297179" lvl="8" marL="41148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9pPr>
          </a:lstStyle>
          <a:p/>
        </p:txBody>
      </p:sp>
      <p:sp>
        <p:nvSpPr>
          <p:cNvPr id="100" name="Google Shape;100;p16"/>
          <p:cNvSpPr txBox="1"/>
          <p:nvPr>
            <p:ph idx="2" type="body"/>
          </p:nvPr>
        </p:nvSpPr>
        <p:spPr>
          <a:xfrm>
            <a:off x="5102225" y="1827213"/>
            <a:ext cx="3581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08610" lvl="0" marL="4572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○"/>
              <a:defRPr/>
            </a:lvl1pPr>
            <a:lvl2pPr indent="-308610" lvl="1" marL="9144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2pPr>
            <a:lvl3pPr indent="-302894" lvl="2" marL="13716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○"/>
              <a:defRPr/>
            </a:lvl3pPr>
            <a:lvl4pPr indent="-308610" lvl="3" marL="18288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4pPr>
            <a:lvl5pPr indent="-297179" lvl="4" marL="22860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5pPr>
            <a:lvl6pPr indent="-297179" lvl="5" marL="27432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6pPr>
            <a:lvl7pPr indent="-297179" lvl="6" marL="32004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7pPr>
            <a:lvl8pPr indent="-297179" lvl="7" marL="36576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8pPr>
            <a:lvl9pPr indent="-297179" lvl="8" marL="41148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9pPr>
          </a:lstStyle>
          <a:p/>
        </p:txBody>
      </p:sp>
      <p:sp>
        <p:nvSpPr>
          <p:cNvPr id="101" name="Google Shape;101;p16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  <p:sp>
        <p:nvSpPr>
          <p:cNvPr id="102" name="Google Shape;102;p16"/>
          <p:cNvSpPr txBox="1"/>
          <p:nvPr>
            <p:ph idx="11" type="ftr"/>
          </p:nvPr>
        </p:nvSpPr>
        <p:spPr>
          <a:xfrm>
            <a:off x="31242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/>
          <p:nvPr>
            <p:ph type="title"/>
          </p:nvPr>
        </p:nvSpPr>
        <p:spPr>
          <a:xfrm>
            <a:off x="1370013" y="301625"/>
            <a:ext cx="63706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" type="body"/>
          </p:nvPr>
        </p:nvSpPr>
        <p:spPr>
          <a:xfrm>
            <a:off x="1370013" y="1827213"/>
            <a:ext cx="7313612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08610" lvl="0" marL="4572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○"/>
              <a:defRPr/>
            </a:lvl1pPr>
            <a:lvl2pPr indent="-308610" lvl="1" marL="9144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2pPr>
            <a:lvl3pPr indent="-302894" lvl="2" marL="13716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○"/>
              <a:defRPr/>
            </a:lvl3pPr>
            <a:lvl4pPr indent="-308610" lvl="3" marL="18288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4pPr>
            <a:lvl5pPr indent="-297179" lvl="4" marL="22860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5pPr>
            <a:lvl6pPr indent="-297179" lvl="5" marL="27432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6pPr>
            <a:lvl7pPr indent="-297179" lvl="6" marL="32004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7pPr>
            <a:lvl8pPr indent="-297179" lvl="7" marL="36576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8pPr>
            <a:lvl9pPr indent="-297179" lvl="8" marL="41148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9pPr>
          </a:lstStyle>
          <a:p/>
        </p:txBody>
      </p:sp>
      <p:sp>
        <p:nvSpPr>
          <p:cNvPr id="29" name="Google Shape;29;p3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  <p:sp>
        <p:nvSpPr>
          <p:cNvPr id="30" name="Google Shape;30;p3"/>
          <p:cNvSpPr txBox="1"/>
          <p:nvPr>
            <p:ph idx="11" type="ftr"/>
          </p:nvPr>
        </p:nvSpPr>
        <p:spPr>
          <a:xfrm>
            <a:off x="31242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rtl="1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2000"/>
            </a:lvl1pPr>
            <a:lvl2pPr indent="-228600" lvl="1" marL="9144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None/>
              <a:defRPr sz="1800"/>
            </a:lvl2pPr>
            <a:lvl3pPr indent="-228600" lvl="2" marL="1371600" rtl="1" algn="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040"/>
              <a:buNone/>
              <a:defRPr sz="1600"/>
            </a:lvl3pPr>
            <a:lvl4pPr indent="-228600" lvl="3" marL="1828800" rtl="1" algn="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4pPr>
            <a:lvl5pPr indent="-228600" lvl="4" marL="2286000" rtl="1" algn="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840"/>
              <a:buNone/>
              <a:defRPr sz="1400"/>
            </a:lvl5pPr>
            <a:lvl6pPr indent="-228600" lvl="5" marL="2743200" rtl="1" algn="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840"/>
              <a:buNone/>
              <a:defRPr sz="1400"/>
            </a:lvl6pPr>
            <a:lvl7pPr indent="-228600" lvl="6" marL="3200400" rtl="1" algn="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840"/>
              <a:buNone/>
              <a:defRPr sz="1400"/>
            </a:lvl7pPr>
            <a:lvl8pPr indent="-228600" lvl="7" marL="3657600" rtl="1" algn="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840"/>
              <a:buNone/>
              <a:defRPr sz="1400"/>
            </a:lvl8pPr>
            <a:lvl9pPr indent="-228600" lvl="8" marL="4114800" rtl="1" algn="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840"/>
              <a:buNone/>
              <a:defRPr sz="1400"/>
            </a:lvl9pPr>
          </a:lstStyle>
          <a:p/>
        </p:txBody>
      </p:sp>
      <p:sp>
        <p:nvSpPr>
          <p:cNvPr id="34" name="Google Shape;34;p4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  <p:sp>
        <p:nvSpPr>
          <p:cNvPr id="35" name="Google Shape;35;p4"/>
          <p:cNvSpPr txBox="1"/>
          <p:nvPr>
            <p:ph idx="11" type="ftr"/>
          </p:nvPr>
        </p:nvSpPr>
        <p:spPr>
          <a:xfrm>
            <a:off x="31242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 txBox="1"/>
          <p:nvPr>
            <p:ph type="title"/>
          </p:nvPr>
        </p:nvSpPr>
        <p:spPr>
          <a:xfrm>
            <a:off x="1370013" y="301625"/>
            <a:ext cx="63706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" type="body"/>
          </p:nvPr>
        </p:nvSpPr>
        <p:spPr>
          <a:xfrm>
            <a:off x="1370013" y="1827213"/>
            <a:ext cx="3579812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53060" lvl="0" marL="457200" rtl="1" algn="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960"/>
              <a:buChar char="○"/>
              <a:defRPr sz="2800"/>
            </a:lvl1pPr>
            <a:lvl2pPr indent="-335280" lvl="1" marL="914400" rtl="1" algn="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680"/>
              <a:buChar char="●"/>
              <a:defRPr sz="2400"/>
            </a:lvl2pPr>
            <a:lvl3pPr indent="-311150" lvl="2" marL="1371600" rtl="1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00"/>
              <a:buChar char="○"/>
              <a:defRPr sz="2000"/>
            </a:lvl3pPr>
            <a:lvl4pPr indent="-308610" lvl="3" marL="18288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●"/>
              <a:defRPr sz="1800"/>
            </a:lvl4pPr>
            <a:lvl5pPr indent="-297179" lvl="4" marL="22860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○"/>
              <a:defRPr sz="1800"/>
            </a:lvl5pPr>
            <a:lvl6pPr indent="-297179" lvl="5" marL="27432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○"/>
              <a:defRPr sz="1800"/>
            </a:lvl6pPr>
            <a:lvl7pPr indent="-297179" lvl="6" marL="32004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○"/>
              <a:defRPr sz="1800"/>
            </a:lvl7pPr>
            <a:lvl8pPr indent="-297179" lvl="7" marL="36576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○"/>
              <a:defRPr sz="1800"/>
            </a:lvl8pPr>
            <a:lvl9pPr indent="-297179" lvl="8" marL="41148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○"/>
              <a:defRPr sz="1800"/>
            </a:lvl9pPr>
          </a:lstStyle>
          <a:p/>
        </p:txBody>
      </p:sp>
      <p:sp>
        <p:nvSpPr>
          <p:cNvPr id="39" name="Google Shape;39;p5"/>
          <p:cNvSpPr txBox="1"/>
          <p:nvPr>
            <p:ph idx="2" type="body"/>
          </p:nvPr>
        </p:nvSpPr>
        <p:spPr>
          <a:xfrm>
            <a:off x="5102225" y="1827213"/>
            <a:ext cx="3581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53060" lvl="0" marL="457200" rtl="1" algn="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960"/>
              <a:buChar char="○"/>
              <a:defRPr sz="2800"/>
            </a:lvl1pPr>
            <a:lvl2pPr indent="-335280" lvl="1" marL="914400" rtl="1" algn="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680"/>
              <a:buChar char="●"/>
              <a:defRPr sz="2400"/>
            </a:lvl2pPr>
            <a:lvl3pPr indent="-311150" lvl="2" marL="1371600" rtl="1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00"/>
              <a:buChar char="○"/>
              <a:defRPr sz="2000"/>
            </a:lvl3pPr>
            <a:lvl4pPr indent="-308610" lvl="3" marL="18288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●"/>
              <a:defRPr sz="1800"/>
            </a:lvl4pPr>
            <a:lvl5pPr indent="-297179" lvl="4" marL="22860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○"/>
              <a:defRPr sz="1800"/>
            </a:lvl5pPr>
            <a:lvl6pPr indent="-297179" lvl="5" marL="27432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○"/>
              <a:defRPr sz="1800"/>
            </a:lvl6pPr>
            <a:lvl7pPr indent="-297179" lvl="6" marL="32004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○"/>
              <a:defRPr sz="1800"/>
            </a:lvl7pPr>
            <a:lvl8pPr indent="-297179" lvl="7" marL="36576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○"/>
              <a:defRPr sz="1800"/>
            </a:lvl8pPr>
            <a:lvl9pPr indent="-297179" lvl="8" marL="41148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○"/>
              <a:defRPr sz="1800"/>
            </a:lvl9pPr>
          </a:lstStyle>
          <a:p/>
        </p:txBody>
      </p:sp>
      <p:sp>
        <p:nvSpPr>
          <p:cNvPr id="40" name="Google Shape;40;p5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  <p:sp>
        <p:nvSpPr>
          <p:cNvPr id="41" name="Google Shape;41;p5"/>
          <p:cNvSpPr txBox="1"/>
          <p:nvPr>
            <p:ph idx="11" type="ftr"/>
          </p:nvPr>
        </p:nvSpPr>
        <p:spPr>
          <a:xfrm>
            <a:off x="31242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rtl="1" algn="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680"/>
              <a:buNone/>
              <a:defRPr b="1" sz="2400"/>
            </a:lvl1pPr>
            <a:lvl2pPr indent="-228600" lvl="1" marL="914400" rtl="1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  <a:defRPr b="1" sz="1800"/>
            </a:lvl3pPr>
            <a:lvl4pPr indent="-228600" lvl="3" marL="1828800" rtl="1" algn="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rtl="1" algn="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960"/>
              <a:buNone/>
              <a:defRPr b="1" sz="1600"/>
            </a:lvl5pPr>
            <a:lvl6pPr indent="-228600" lvl="5" marL="2743200" rtl="1" algn="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960"/>
              <a:buNone/>
              <a:defRPr b="1" sz="1600"/>
            </a:lvl6pPr>
            <a:lvl7pPr indent="-228600" lvl="6" marL="3200400" rtl="1" algn="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960"/>
              <a:buNone/>
              <a:defRPr b="1" sz="1600"/>
            </a:lvl7pPr>
            <a:lvl8pPr indent="-228600" lvl="7" marL="3657600" rtl="1" algn="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960"/>
              <a:buNone/>
              <a:defRPr b="1" sz="1600"/>
            </a:lvl8pPr>
            <a:lvl9pPr indent="-228600" lvl="8" marL="4114800" rtl="1" algn="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96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35280" lvl="0" marL="457200" rtl="1" algn="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680"/>
              <a:buChar char="○"/>
              <a:defRPr sz="2400"/>
            </a:lvl1pPr>
            <a:lvl2pPr indent="-317500" lvl="1" marL="914400" rtl="1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●"/>
              <a:defRPr sz="2000"/>
            </a:lvl2pPr>
            <a:lvl3pPr indent="-302894" lvl="2" marL="13716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○"/>
              <a:defRPr sz="1800"/>
            </a:lvl3pPr>
            <a:lvl4pPr indent="-299719" lvl="3" marL="1828800" rtl="1" algn="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120"/>
              <a:buChar char="●"/>
              <a:defRPr sz="1600"/>
            </a:lvl4pPr>
            <a:lvl5pPr indent="-289560" lvl="4" marL="2286000" rtl="1" algn="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960"/>
              <a:buChar char="○"/>
              <a:defRPr sz="1600"/>
            </a:lvl5pPr>
            <a:lvl6pPr indent="-289560" lvl="5" marL="2743200" rtl="1" algn="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960"/>
              <a:buChar char="○"/>
              <a:defRPr sz="1600"/>
            </a:lvl6pPr>
            <a:lvl7pPr indent="-289560" lvl="6" marL="3200400" rtl="1" algn="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960"/>
              <a:buChar char="○"/>
              <a:defRPr sz="1600"/>
            </a:lvl7pPr>
            <a:lvl8pPr indent="-289559" lvl="7" marL="3657600" rtl="1" algn="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960"/>
              <a:buChar char="○"/>
              <a:defRPr sz="1600"/>
            </a:lvl8pPr>
            <a:lvl9pPr indent="-289559" lvl="8" marL="4114800" rtl="1" algn="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960"/>
              <a:buChar char="○"/>
              <a:defRPr sz="1600"/>
            </a:lvl9pPr>
          </a:lstStyle>
          <a:p/>
        </p:txBody>
      </p:sp>
      <p:sp>
        <p:nvSpPr>
          <p:cNvPr id="46" name="Google Shape;46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rtl="1" algn="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680"/>
              <a:buNone/>
              <a:defRPr b="1" sz="2400"/>
            </a:lvl1pPr>
            <a:lvl2pPr indent="-228600" lvl="1" marL="914400" rtl="1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  <a:defRPr b="1" sz="1800"/>
            </a:lvl3pPr>
            <a:lvl4pPr indent="-228600" lvl="3" marL="1828800" rtl="1" algn="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rtl="1" algn="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960"/>
              <a:buNone/>
              <a:defRPr b="1" sz="1600"/>
            </a:lvl5pPr>
            <a:lvl6pPr indent="-228600" lvl="5" marL="2743200" rtl="1" algn="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960"/>
              <a:buNone/>
              <a:defRPr b="1" sz="1600"/>
            </a:lvl6pPr>
            <a:lvl7pPr indent="-228600" lvl="6" marL="3200400" rtl="1" algn="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960"/>
              <a:buNone/>
              <a:defRPr b="1" sz="1600"/>
            </a:lvl7pPr>
            <a:lvl8pPr indent="-228600" lvl="7" marL="3657600" rtl="1" algn="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960"/>
              <a:buNone/>
              <a:defRPr b="1" sz="1600"/>
            </a:lvl8pPr>
            <a:lvl9pPr indent="-228600" lvl="8" marL="4114800" rtl="1" algn="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960"/>
              <a:buNone/>
              <a:defRPr b="1" sz="1600"/>
            </a:lvl9pPr>
          </a:lstStyle>
          <a:p/>
        </p:txBody>
      </p:sp>
      <p:sp>
        <p:nvSpPr>
          <p:cNvPr id="47" name="Google Shape;47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35280" lvl="0" marL="457200" rtl="1" algn="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680"/>
              <a:buChar char="○"/>
              <a:defRPr sz="2400"/>
            </a:lvl1pPr>
            <a:lvl2pPr indent="-317500" lvl="1" marL="914400" rtl="1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●"/>
              <a:defRPr sz="2000"/>
            </a:lvl2pPr>
            <a:lvl3pPr indent="-302894" lvl="2" marL="13716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○"/>
              <a:defRPr sz="1800"/>
            </a:lvl3pPr>
            <a:lvl4pPr indent="-299719" lvl="3" marL="1828800" rtl="1" algn="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120"/>
              <a:buChar char="●"/>
              <a:defRPr sz="1600"/>
            </a:lvl4pPr>
            <a:lvl5pPr indent="-289560" lvl="4" marL="2286000" rtl="1" algn="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960"/>
              <a:buChar char="○"/>
              <a:defRPr sz="1600"/>
            </a:lvl5pPr>
            <a:lvl6pPr indent="-289560" lvl="5" marL="2743200" rtl="1" algn="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960"/>
              <a:buChar char="○"/>
              <a:defRPr sz="1600"/>
            </a:lvl6pPr>
            <a:lvl7pPr indent="-289560" lvl="6" marL="3200400" rtl="1" algn="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960"/>
              <a:buChar char="○"/>
              <a:defRPr sz="1600"/>
            </a:lvl7pPr>
            <a:lvl8pPr indent="-289559" lvl="7" marL="3657600" rtl="1" algn="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960"/>
              <a:buChar char="○"/>
              <a:defRPr sz="1600"/>
            </a:lvl8pPr>
            <a:lvl9pPr indent="-289559" lvl="8" marL="4114800" rtl="1" algn="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960"/>
              <a:buChar char="○"/>
              <a:defRPr sz="1600"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  <p:sp>
        <p:nvSpPr>
          <p:cNvPr id="49" name="Google Shape;49;p6"/>
          <p:cNvSpPr txBox="1"/>
          <p:nvPr>
            <p:ph idx="11" type="ftr"/>
          </p:nvPr>
        </p:nvSpPr>
        <p:spPr>
          <a:xfrm>
            <a:off x="31242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 txBox="1"/>
          <p:nvPr>
            <p:ph type="title"/>
          </p:nvPr>
        </p:nvSpPr>
        <p:spPr>
          <a:xfrm>
            <a:off x="1370013" y="301625"/>
            <a:ext cx="63706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  <p:sp>
        <p:nvSpPr>
          <p:cNvPr id="53" name="Google Shape;53;p7"/>
          <p:cNvSpPr txBox="1"/>
          <p:nvPr>
            <p:ph idx="11" type="ftr"/>
          </p:nvPr>
        </p:nvSpPr>
        <p:spPr>
          <a:xfrm>
            <a:off x="31242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31242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70840" lvl="0" marL="457200" rtl="1" algn="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240"/>
              <a:buChar char="○"/>
              <a:defRPr sz="3200"/>
            </a:lvl1pPr>
            <a:lvl2pPr indent="-353060" lvl="1" marL="914400" rtl="1" algn="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960"/>
              <a:buChar char="●"/>
              <a:defRPr sz="2800"/>
            </a:lvl2pPr>
            <a:lvl3pPr indent="-327660" lvl="2" marL="1371600" rtl="1" algn="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560"/>
              <a:buChar char="○"/>
              <a:defRPr sz="2400"/>
            </a:lvl3pPr>
            <a:lvl4pPr indent="-317500" lvl="3" marL="1828800" rtl="1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●"/>
              <a:defRPr sz="2000"/>
            </a:lvl4pPr>
            <a:lvl5pPr indent="-304800" lvl="4" marL="2286000" rtl="1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○"/>
              <a:defRPr sz="2000"/>
            </a:lvl5pPr>
            <a:lvl6pPr indent="-304800" lvl="5" marL="2743200" rtl="1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○"/>
              <a:defRPr sz="2000"/>
            </a:lvl6pPr>
            <a:lvl7pPr indent="-304800" lvl="6" marL="3200400" rtl="1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○"/>
              <a:defRPr sz="2000"/>
            </a:lvl7pPr>
            <a:lvl8pPr indent="-304800" lvl="7" marL="3657600" rtl="1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○"/>
              <a:defRPr sz="2000"/>
            </a:lvl8pPr>
            <a:lvl9pPr indent="-304800" lvl="8" marL="4114800" rtl="1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○"/>
              <a:defRPr sz="2000"/>
            </a:lvl9pPr>
          </a:lstStyle>
          <a:p/>
        </p:txBody>
      </p:sp>
      <p:sp>
        <p:nvSpPr>
          <p:cNvPr id="60" name="Google Shape;60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rtl="1" algn="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indent="-228600" lvl="1" marL="914400" rtl="1" algn="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rtl="1" algn="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650"/>
              <a:buNone/>
              <a:defRPr sz="1000"/>
            </a:lvl3pPr>
            <a:lvl4pPr indent="-228600" lvl="3" marL="1828800" rtl="1" algn="r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rtl="1" algn="r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540"/>
              <a:buNone/>
              <a:defRPr sz="900"/>
            </a:lvl5pPr>
            <a:lvl6pPr indent="-228600" lvl="5" marL="2743200" rtl="1" algn="r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540"/>
              <a:buNone/>
              <a:defRPr sz="900"/>
            </a:lvl6pPr>
            <a:lvl7pPr indent="-228600" lvl="6" marL="3200400" rtl="1" algn="r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540"/>
              <a:buNone/>
              <a:defRPr sz="900"/>
            </a:lvl7pPr>
            <a:lvl8pPr indent="-228600" lvl="7" marL="3657600" rtl="1" algn="r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540"/>
              <a:buNone/>
              <a:defRPr sz="900"/>
            </a:lvl8pPr>
            <a:lvl9pPr indent="-228600" lvl="8" marL="4114800" rtl="1" algn="r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540"/>
              <a:buNone/>
              <a:defRPr sz="900"/>
            </a:lvl9pPr>
          </a:lstStyle>
          <a:p/>
        </p:txBody>
      </p:sp>
      <p:sp>
        <p:nvSpPr>
          <p:cNvPr id="61" name="Google Shape;61;p9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  <p:sp>
        <p:nvSpPr>
          <p:cNvPr id="62" name="Google Shape;62;p9"/>
          <p:cNvSpPr txBox="1"/>
          <p:nvPr>
            <p:ph idx="11" type="ftr"/>
          </p:nvPr>
        </p:nvSpPr>
        <p:spPr>
          <a:xfrm>
            <a:off x="31242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1" algn="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240"/>
              <a:buFont typeface="Noto Sans Symbols"/>
              <a:buNone/>
              <a:defRPr b="0" i="0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1" algn="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1960"/>
              <a:buFont typeface="Noto Sans Symbols"/>
              <a:buNone/>
              <a:defRPr b="0" i="0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1" algn="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560"/>
              <a:buFont typeface="Noto Sans Symbols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1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1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1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1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1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1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rtl="1" algn="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indent="-228600" lvl="1" marL="914400" rtl="1" algn="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rtl="1" algn="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650"/>
              <a:buNone/>
              <a:defRPr sz="1000"/>
            </a:lvl3pPr>
            <a:lvl4pPr indent="-228600" lvl="3" marL="1828800" rtl="1" algn="r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rtl="1" algn="r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540"/>
              <a:buNone/>
              <a:defRPr sz="900"/>
            </a:lvl5pPr>
            <a:lvl6pPr indent="-228600" lvl="5" marL="2743200" rtl="1" algn="r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540"/>
              <a:buNone/>
              <a:defRPr sz="900"/>
            </a:lvl6pPr>
            <a:lvl7pPr indent="-228600" lvl="6" marL="3200400" rtl="1" algn="r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540"/>
              <a:buNone/>
              <a:defRPr sz="900"/>
            </a:lvl7pPr>
            <a:lvl8pPr indent="-228600" lvl="7" marL="3657600" rtl="1" algn="r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540"/>
              <a:buNone/>
              <a:defRPr sz="900"/>
            </a:lvl8pPr>
            <a:lvl9pPr indent="-228600" lvl="8" marL="4114800" rtl="1" algn="r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540"/>
              <a:buNone/>
              <a:defRPr sz="900"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  <p:sp>
        <p:nvSpPr>
          <p:cNvPr id="68" name="Google Shape;68;p10"/>
          <p:cNvSpPr txBox="1"/>
          <p:nvPr>
            <p:ph idx="11" type="ftr"/>
          </p:nvPr>
        </p:nvSpPr>
        <p:spPr>
          <a:xfrm>
            <a:off x="31242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2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18" Type="http://schemas.openxmlformats.org/officeDocument/2006/relationships/theme" Target="../theme/theme1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1370013" y="301625"/>
            <a:ext cx="63706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1370013" y="1827213"/>
            <a:ext cx="7313612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57505" lvl="0" marL="457200" marR="0" rtl="1" algn="r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lt2"/>
              </a:buClr>
              <a:buSzPts val="2030"/>
              <a:buFont typeface="Noto Sans Symbols"/>
              <a:buChar char="○"/>
              <a:defRPr b="0" i="0" sz="29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39725" lvl="1" marL="914400" marR="0" rtl="1" algn="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50"/>
              <a:buFont typeface="Noto Sans Symbols"/>
              <a:buChar char="●"/>
              <a:defRPr b="0" i="0" sz="25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19405" lvl="2" marL="1371600" marR="0" rtl="1" algn="r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lt2"/>
              </a:buClr>
              <a:buSzPts val="1430"/>
              <a:buFont typeface="Noto Sans Symbols"/>
              <a:buChar char="○"/>
              <a:defRPr b="0" i="0" sz="2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13055" lvl="3" marL="1828800" marR="0" rtl="1" algn="r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chemeClr val="accent2"/>
              </a:buClr>
              <a:buSzPts val="1330"/>
              <a:buFont typeface="Noto Sans Symbols"/>
              <a:buChar char="●"/>
              <a:defRPr b="0" i="0" sz="19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00989" lvl="4" marL="2286000" marR="0" rtl="1" algn="r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chemeClr val="lt2"/>
              </a:buClr>
              <a:buSzPts val="1140"/>
              <a:buFont typeface="Noto Sans Symbols"/>
              <a:buChar char="○"/>
              <a:defRPr b="0" i="0" sz="19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00989" lvl="5" marL="2743200" marR="0" rtl="1" algn="r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chemeClr val="lt2"/>
              </a:buClr>
              <a:buSzPts val="1140"/>
              <a:buFont typeface="Noto Sans Symbols"/>
              <a:buChar char="○"/>
              <a:defRPr b="0" i="0" sz="19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00989" lvl="6" marL="3200400" marR="0" rtl="1" algn="r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chemeClr val="lt2"/>
              </a:buClr>
              <a:buSzPts val="1140"/>
              <a:buFont typeface="Noto Sans Symbols"/>
              <a:buChar char="○"/>
              <a:defRPr b="0" i="0" sz="19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00990" lvl="7" marL="3657600" marR="0" rtl="1" algn="r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chemeClr val="lt2"/>
              </a:buClr>
              <a:buSzPts val="1140"/>
              <a:buFont typeface="Noto Sans Symbols"/>
              <a:buChar char="○"/>
              <a:defRPr b="0" i="0" sz="19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00990" lvl="8" marL="4114800" marR="0" rtl="1" algn="r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chemeClr val="lt2"/>
              </a:buClr>
              <a:buSzPts val="1140"/>
              <a:buFont typeface="Noto Sans Symbols"/>
              <a:buChar char="○"/>
              <a:defRPr b="0" i="0" sz="19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  <p:sp>
        <p:nvSpPr>
          <p:cNvPr id="13" name="Google Shape;13;p1"/>
          <p:cNvSpPr/>
          <p:nvPr/>
        </p:nvSpPr>
        <p:spPr>
          <a:xfrm>
            <a:off x="0" y="2938463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4" name="Google Shape;14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533400" y="304800"/>
            <a:ext cx="790575" cy="7048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" name="Google Shape;15;p1"/>
          <p:cNvCxnSpPr/>
          <p:nvPr/>
        </p:nvCxnSpPr>
        <p:spPr>
          <a:xfrm>
            <a:off x="1371600" y="1600200"/>
            <a:ext cx="7239000" cy="0"/>
          </a:xfrm>
          <a:prstGeom prst="straightConnector1">
            <a:avLst/>
          </a:prstGeom>
          <a:noFill/>
          <a:ln cap="sq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6" name="Google Shape;16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15275" y="304800"/>
            <a:ext cx="92392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1"/>
          <p:cNvSpPr txBox="1"/>
          <p:nvPr>
            <p:ph idx="11" type="ftr"/>
          </p:nvPr>
        </p:nvSpPr>
        <p:spPr>
          <a:xfrm>
            <a:off x="31242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  <p:sldLayoutId id="2147483661" r:id="rId16"/>
    <p:sldLayoutId id="2147483662" r:id="rId1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fa-IR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9" name="Google Shape;109;p1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a-IR"/>
              <a:t>آزمايشگاه سيستم های هوشمند (http://ce.aut.ac.ir/islab)</a:t>
            </a:r>
            <a:endParaRPr/>
          </a:p>
        </p:txBody>
      </p:sp>
      <p:sp>
        <p:nvSpPr>
          <p:cNvPr id="110" name="Google Shape;110;p17"/>
          <p:cNvSpPr txBox="1"/>
          <p:nvPr>
            <p:ph idx="1" type="subTitle"/>
          </p:nvPr>
        </p:nvSpPr>
        <p:spPr>
          <a:xfrm>
            <a:off x="900113" y="1557338"/>
            <a:ext cx="72390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30"/>
              <a:buNone/>
            </a:pPr>
            <a:r>
              <a:t/>
            </a:r>
            <a:endParaRPr sz="100"/>
          </a:p>
          <a:p>
            <a:pPr indent="0" lvl="0" marL="0" rtl="1" algn="ctr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5250"/>
              <a:buNone/>
            </a:pPr>
            <a:r>
              <a:rPr lang="fa-IR" sz="7500"/>
              <a:t>«تمرین چهاردهم»</a:t>
            </a:r>
            <a:endParaRPr sz="7500"/>
          </a:p>
        </p:txBody>
      </p:sp>
      <p:sp>
        <p:nvSpPr>
          <p:cNvPr id="111" name="Google Shape;111;p17"/>
          <p:cNvSpPr txBox="1"/>
          <p:nvPr/>
        </p:nvSpPr>
        <p:spPr>
          <a:xfrm>
            <a:off x="107950" y="6283325"/>
            <a:ext cx="1860600" cy="3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a-IR" sz="14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«مهدیس صفری 9531051»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7"/>
          <p:cNvSpPr/>
          <p:nvPr/>
        </p:nvSpPr>
        <p:spPr>
          <a:xfrm>
            <a:off x="6457950" y="6405575"/>
            <a:ext cx="1274700" cy="3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a-IR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«139</a:t>
            </a:r>
            <a:r>
              <a:rPr lang="fa-IR"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8</a:t>
            </a:r>
            <a:r>
              <a:rPr b="0" i="0" lang="fa-IR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»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1370013" y="301625"/>
            <a:ext cx="6370500" cy="1143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a-IR"/>
              <a:t>quality checklist for my project</a:t>
            </a:r>
            <a:endParaRPr/>
          </a:p>
        </p:txBody>
      </p:sp>
      <p:sp>
        <p:nvSpPr>
          <p:cNvPr id="119" name="Google Shape;119;p18"/>
          <p:cNvSpPr txBox="1"/>
          <p:nvPr>
            <p:ph idx="1" type="body"/>
          </p:nvPr>
        </p:nvSpPr>
        <p:spPr>
          <a:xfrm>
            <a:off x="1370013" y="1789101"/>
            <a:ext cx="73137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fa-IR" sz="2400"/>
              <a:t>Do all pointers provide links to information that is of interest to users?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fa-IR" sz="2400"/>
              <a:t>No. No need on this website.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fa-IR" sz="2400"/>
              <a:t>Is it likely that most links have persistence on the Web?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fa-IR" sz="2400"/>
              <a:t>Yes, it is.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fa-IR" sz="2400"/>
              <a:t>Is the WebApp instrumented with site management utilities that include tools for usage tracking, link testing, local searching, and security?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fa-IR" sz="2400"/>
              <a:t>No,it isn’t.</a:t>
            </a:r>
            <a:endParaRPr sz="2400"/>
          </a:p>
        </p:txBody>
      </p:sp>
      <p:sp>
        <p:nvSpPr>
          <p:cNvPr id="120" name="Google Shape;120;p18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>
            <p:ph type="title"/>
          </p:nvPr>
        </p:nvSpPr>
        <p:spPr>
          <a:xfrm>
            <a:off x="1370013" y="301625"/>
            <a:ext cx="6370500" cy="1143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a-IR"/>
              <a:t>quality checklist for my project</a:t>
            </a:r>
            <a:endParaRPr/>
          </a:p>
        </p:txBody>
      </p:sp>
      <p:sp>
        <p:nvSpPr>
          <p:cNvPr id="127" name="Google Shape;127;p19"/>
          <p:cNvSpPr txBox="1"/>
          <p:nvPr>
            <p:ph idx="1" type="body"/>
          </p:nvPr>
        </p:nvSpPr>
        <p:spPr>
          <a:xfrm>
            <a:off x="1370013" y="1827213"/>
            <a:ext cx="73137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fa-IR" sz="2400"/>
              <a:t>Are tables organized and sized in a manner that makes them understandable and displayed efficiently?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fa-IR" sz="2400"/>
              <a:t>There is not any use of tables on this website.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fa-IR" sz="2400"/>
              <a:t>Is HTML optimized to eliminate inefficiencies?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fa-IR" sz="2400"/>
              <a:t>Yes,it is.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fa-IR" sz="2400"/>
              <a:t>Is the overall page design easy to read and navigate?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fa-IR" sz="2400"/>
              <a:t>Yes, it is.</a:t>
            </a:r>
            <a:endParaRPr sz="2400"/>
          </a:p>
        </p:txBody>
      </p:sp>
      <p:sp>
        <p:nvSpPr>
          <p:cNvPr id="128" name="Google Shape;128;p19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>
            <p:ph type="title"/>
          </p:nvPr>
        </p:nvSpPr>
        <p:spPr>
          <a:xfrm>
            <a:off x="1370013" y="301625"/>
            <a:ext cx="6370500" cy="1143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a-IR"/>
              <a:t>quality checklist for my project</a:t>
            </a:r>
            <a:endParaRPr/>
          </a:p>
        </p:txBody>
      </p:sp>
      <p:sp>
        <p:nvSpPr>
          <p:cNvPr id="135" name="Google Shape;135;p20"/>
          <p:cNvSpPr txBox="1"/>
          <p:nvPr>
            <p:ph idx="1" type="body"/>
          </p:nvPr>
        </p:nvSpPr>
        <p:spPr>
          <a:xfrm>
            <a:off x="1370013" y="1708288"/>
            <a:ext cx="73137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2400"/>
              <a:t>Can content and/or function and/or navigation options be tailored to the user’s preferences?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2400"/>
              <a:t>No.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2400"/>
              <a:t>Can content and/or functionality be customized to the bandwidth at which the user communicates?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2400"/>
              <a:t>No.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2400"/>
              <a:t>Have graphics and other non-text media been used appropriately? Are graphics file sizes optimized for display efficiency?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2400"/>
              <a:t>Yes.</a:t>
            </a:r>
            <a:endParaRPr sz="2400"/>
          </a:p>
        </p:txBody>
      </p:sp>
      <p:sp>
        <p:nvSpPr>
          <p:cNvPr id="136" name="Google Shape;136;p20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Eclipse">
  <a:themeElements>
    <a:clrScheme name="Eclipse 5">
      <a:dk1>
        <a:srgbClr val="5F5F5F"/>
      </a:dk1>
      <a:lt1>
        <a:srgbClr val="F8F8F8"/>
      </a:lt1>
      <a:dk2>
        <a:srgbClr val="2A285A"/>
      </a:dk2>
      <a:lt2>
        <a:srgbClr val="FFFFFF"/>
      </a:lt2>
      <a:accent1>
        <a:srgbClr val="999966"/>
      </a:accent1>
      <a:accent2>
        <a:srgbClr val="8C8B9D"/>
      </a:accent2>
      <a:accent3>
        <a:srgbClr val="ACACB5"/>
      </a:accent3>
      <a:accent4>
        <a:srgbClr val="D4D4D4"/>
      </a:accent4>
      <a:accent5>
        <a:srgbClr val="CACAB8"/>
      </a:accent5>
      <a:accent6>
        <a:srgbClr val="7E7D8E"/>
      </a:accent6>
      <a:hlink>
        <a:srgbClr val="465174"/>
      </a:hlink>
      <a:folHlink>
        <a:srgbClr val="C0C0C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