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Lst>
    </p:cSldViewPr>
  </p:slideViewPr>
</p:viewPr>
</file>

<file path=ppt/_rels/presentation.xml.rels><?xml version="1.0" encoding="UTF-8" standalone="yes"?><Relationships xmlns="http://schemas.openxmlformats.org/package/2006/relationships"><Relationship Id="rId10"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3886200"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4" name="Google Shape;4;n"/>
          <p:cNvSpPr txBox="1"/>
          <p:nvPr>
            <p:ph idx="10" type="dt"/>
          </p:nvPr>
        </p:nvSpPr>
        <p:spPr>
          <a:xfrm>
            <a:off x="1588"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3886200" y="8685213"/>
            <a:ext cx="2971800" cy="457200"/>
          </a:xfrm>
          <a:prstGeom prst="rect">
            <a:avLst/>
          </a:prstGeom>
          <a:noFill/>
          <a:ln>
            <a:noFill/>
          </a:ln>
        </p:spPr>
        <p:txBody>
          <a:bodyPr anchorCtr="0" anchor="b"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8" name="Google Shape;8;n"/>
          <p:cNvSpPr txBox="1"/>
          <p:nvPr>
            <p:ph idx="12" type="sldNum"/>
          </p:nvPr>
        </p:nvSpPr>
        <p:spPr>
          <a:xfrm>
            <a:off x="1588"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fa-I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1:notes"/>
          <p:cNvSpPr txBox="1"/>
          <p:nvPr>
            <p:ph idx="12" type="sldNum"/>
          </p:nvPr>
        </p:nvSpPr>
        <p:spPr>
          <a:xfrm>
            <a:off x="1588"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fa-I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05" name="Google Shape;10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6" name="Google Shape;10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6cede01ff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6cede01ff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6" name="Google Shape;116;g56cede01ff_0_0: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6cede01ff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6cede01ff_0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4" name="Google Shape;124;g56cede01ff_0_25: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6cede01ff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6cede01ff_0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2" name="Google Shape;132;g56cede01ff_0_18: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6cede0379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6cede0379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0" name="Google Shape;140;g56cede0379_0_2: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8" name="Shape 18"/>
        <p:cNvGrpSpPr/>
        <p:nvPr/>
      </p:nvGrpSpPr>
      <p:grpSpPr>
        <a:xfrm>
          <a:off x="0" y="0"/>
          <a:ext cx="0" cy="0"/>
          <a:chOff x="0" y="0"/>
          <a:chExt cx="0" cy="0"/>
        </a:xfrm>
      </p:grpSpPr>
      <p:pic>
        <p:nvPicPr>
          <p:cNvPr id="19" name="Google Shape;19;p2"/>
          <p:cNvPicPr preferRelativeResize="0"/>
          <p:nvPr/>
        </p:nvPicPr>
        <p:blipFill rotWithShape="1">
          <a:blip r:embed="rId2">
            <a:alphaModFix/>
          </a:blip>
          <a:srcRect b="0" l="0" r="0" t="0"/>
          <a:stretch/>
        </p:blipFill>
        <p:spPr>
          <a:xfrm>
            <a:off x="533400" y="304800"/>
            <a:ext cx="790575" cy="704850"/>
          </a:xfrm>
          <a:prstGeom prst="rect">
            <a:avLst/>
          </a:prstGeom>
          <a:noFill/>
          <a:ln>
            <a:noFill/>
          </a:ln>
        </p:spPr>
      </p:pic>
      <p:cxnSp>
        <p:nvCxnSpPr>
          <p:cNvPr id="20" name="Google Shape;20;p2"/>
          <p:cNvCxnSpPr/>
          <p:nvPr/>
        </p:nvCxnSpPr>
        <p:spPr>
          <a:xfrm>
            <a:off x="1447800" y="2895600"/>
            <a:ext cx="7239000" cy="0"/>
          </a:xfrm>
          <a:prstGeom prst="straightConnector1">
            <a:avLst/>
          </a:prstGeom>
          <a:noFill/>
          <a:ln cap="sq" cmpd="sng" w="38100">
            <a:solidFill>
              <a:schemeClr val="lt1"/>
            </a:solidFill>
            <a:prstDash val="solid"/>
            <a:round/>
            <a:headEnd len="sm" w="sm" type="none"/>
            <a:tailEnd len="sm" w="sm" type="none"/>
          </a:ln>
        </p:spPr>
      </p:cxnSp>
      <p:pic>
        <p:nvPicPr>
          <p:cNvPr id="21" name="Google Shape;21;p2"/>
          <p:cNvPicPr preferRelativeResize="0"/>
          <p:nvPr/>
        </p:nvPicPr>
        <p:blipFill rotWithShape="1">
          <a:blip r:embed="rId3">
            <a:alphaModFix/>
          </a:blip>
          <a:srcRect b="0" l="0" r="0" t="0"/>
          <a:stretch/>
        </p:blipFill>
        <p:spPr>
          <a:xfrm>
            <a:off x="7915275" y="304800"/>
            <a:ext cx="923925" cy="838200"/>
          </a:xfrm>
          <a:prstGeom prst="rect">
            <a:avLst/>
          </a:prstGeom>
          <a:noFill/>
          <a:ln>
            <a:noFill/>
          </a:ln>
        </p:spPr>
      </p:pic>
      <p:sp>
        <p:nvSpPr>
          <p:cNvPr id="22" name="Google Shape;22;p2"/>
          <p:cNvSpPr txBox="1"/>
          <p:nvPr>
            <p:ph type="ctrTitle"/>
          </p:nvPr>
        </p:nvSpPr>
        <p:spPr>
          <a:xfrm>
            <a:off x="1443038" y="1268413"/>
            <a:ext cx="7239000" cy="116205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sz="4000"/>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3" name="Google Shape;23;p2"/>
          <p:cNvSpPr txBox="1"/>
          <p:nvPr>
            <p:ph idx="1" type="subTitle"/>
          </p:nvPr>
        </p:nvSpPr>
        <p:spPr>
          <a:xfrm>
            <a:off x="1443038" y="3427413"/>
            <a:ext cx="7239000" cy="1752600"/>
          </a:xfrm>
          <a:prstGeom prst="rect">
            <a:avLst/>
          </a:prstGeom>
          <a:noFill/>
          <a:ln>
            <a:noFill/>
          </a:ln>
        </p:spPr>
        <p:txBody>
          <a:bodyPr anchorCtr="0" anchor="t" bIns="45700" lIns="91425" spcFirstLastPara="1" rIns="91425" wrap="square" tIns="45700"/>
          <a:lstStyle>
            <a:lvl1pPr lvl="0" rtl="1" algn="r">
              <a:spcBef>
                <a:spcPts val="580"/>
              </a:spcBef>
              <a:spcAft>
                <a:spcPts val="0"/>
              </a:spcAft>
              <a:buSzPts val="2030"/>
              <a:buFont typeface="Noto Sans Symbols"/>
              <a:buNone/>
              <a:defRPr/>
            </a:lvl1pPr>
            <a:lvl2pPr lvl="1" rtl="1" algn="r">
              <a:spcBef>
                <a:spcPts val="360"/>
              </a:spcBef>
              <a:spcAft>
                <a:spcPts val="0"/>
              </a:spcAft>
              <a:buSzPts val="1260"/>
              <a:buChar char="●"/>
              <a:defRPr/>
            </a:lvl2pPr>
            <a:lvl3pPr lvl="2" rtl="1" algn="r">
              <a:spcBef>
                <a:spcPts val="360"/>
              </a:spcBef>
              <a:spcAft>
                <a:spcPts val="0"/>
              </a:spcAft>
              <a:buSzPts val="1170"/>
              <a:buChar char="○"/>
              <a:defRPr/>
            </a:lvl3pPr>
            <a:lvl4pPr lvl="3" rtl="1" algn="r">
              <a:spcBef>
                <a:spcPts val="360"/>
              </a:spcBef>
              <a:spcAft>
                <a:spcPts val="0"/>
              </a:spcAft>
              <a:buSzPts val="1260"/>
              <a:buChar char="●"/>
              <a:defRPr/>
            </a:lvl4pPr>
            <a:lvl5pPr lvl="4" rtl="1" algn="r">
              <a:spcBef>
                <a:spcPts val="360"/>
              </a:spcBef>
              <a:spcAft>
                <a:spcPts val="0"/>
              </a:spcAft>
              <a:buSzPts val="1080"/>
              <a:buChar char="○"/>
              <a:defRPr/>
            </a:lvl5pPr>
            <a:lvl6pPr lvl="5" rtl="1" algn="r">
              <a:spcBef>
                <a:spcPts val="360"/>
              </a:spcBef>
              <a:spcAft>
                <a:spcPts val="0"/>
              </a:spcAft>
              <a:buSzPts val="1080"/>
              <a:buChar char="○"/>
              <a:defRPr/>
            </a:lvl6pPr>
            <a:lvl7pPr lvl="6" rtl="1" algn="r">
              <a:spcBef>
                <a:spcPts val="360"/>
              </a:spcBef>
              <a:spcAft>
                <a:spcPts val="0"/>
              </a:spcAft>
              <a:buSzPts val="1080"/>
              <a:buChar char="○"/>
              <a:defRPr/>
            </a:lvl7pPr>
            <a:lvl8pPr lvl="7" rtl="1" algn="r">
              <a:spcBef>
                <a:spcPts val="360"/>
              </a:spcBef>
              <a:spcAft>
                <a:spcPts val="0"/>
              </a:spcAft>
              <a:buSzPts val="1080"/>
              <a:buChar char="○"/>
              <a:defRPr/>
            </a:lvl8pPr>
            <a:lvl9pPr lvl="8" rtl="1" algn="r">
              <a:spcBef>
                <a:spcPts val="360"/>
              </a:spcBef>
              <a:spcAft>
                <a:spcPts val="0"/>
              </a:spcAft>
              <a:buSzPts val="1080"/>
              <a:buChar char="○"/>
              <a:defRPr/>
            </a:lvl9pPr>
          </a:lstStyle>
          <a:p/>
        </p:txBody>
      </p:sp>
      <p:sp>
        <p:nvSpPr>
          <p:cNvPr id="24" name="Google Shape;24;p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1" algn="r">
              <a:spcBef>
                <a:spcPts val="0"/>
              </a:spcBef>
              <a:spcAft>
                <a:spcPts val="0"/>
              </a:spcAft>
              <a:buNone/>
            </a:pPr>
            <a:fld id="{00000000-1234-1234-1234-123412341234}" type="slidenum">
              <a:rPr lang="fa-IR"/>
              <a:t>‹#›</a:t>
            </a:fld>
            <a:endParaRPr/>
          </a:p>
        </p:txBody>
      </p:sp>
      <p:sp>
        <p:nvSpPr>
          <p:cNvPr id="25" name="Google Shape;25;p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9" name="Shape 69"/>
        <p:cNvGrpSpPr/>
        <p:nvPr/>
      </p:nvGrpSpPr>
      <p:grpSpPr>
        <a:xfrm>
          <a:off x="0" y="0"/>
          <a:ext cx="0" cy="0"/>
          <a:chOff x="0" y="0"/>
          <a:chExt cx="0" cy="0"/>
        </a:xfrm>
      </p:grpSpPr>
      <p:sp>
        <p:nvSpPr>
          <p:cNvPr id="70" name="Google Shape;70;p11"/>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1" name="Google Shape;71;p11"/>
          <p:cNvSpPr txBox="1"/>
          <p:nvPr>
            <p:ph idx="1" type="body"/>
          </p:nvPr>
        </p:nvSpPr>
        <p:spPr>
          <a:xfrm rot="5400000">
            <a:off x="2969419" y="227807"/>
            <a:ext cx="4114800" cy="7313612"/>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72" name="Google Shape;72;p1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73" name="Google Shape;73;p11"/>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949825" y="2208213"/>
            <a:ext cx="5640388" cy="1827212"/>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6" name="Google Shape;76;p12"/>
          <p:cNvSpPr txBox="1"/>
          <p:nvPr>
            <p:ph idx="1" type="body"/>
          </p:nvPr>
        </p:nvSpPr>
        <p:spPr>
          <a:xfrm rot="5400000">
            <a:off x="1216819" y="454819"/>
            <a:ext cx="5640388" cy="53340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77" name="Google Shape;77;p1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78" name="Google Shape;78;p12"/>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able" type="tbl">
  <p:cSld name="TABLE">
    <p:spTree>
      <p:nvGrpSpPr>
        <p:cNvPr id="79" name="Shape 79"/>
        <p:cNvGrpSpPr/>
        <p:nvPr/>
      </p:nvGrpSpPr>
      <p:grpSpPr>
        <a:xfrm>
          <a:off x="0" y="0"/>
          <a:ext cx="0" cy="0"/>
          <a:chOff x="0" y="0"/>
          <a:chExt cx="0" cy="0"/>
        </a:xfrm>
      </p:grpSpPr>
      <p:sp>
        <p:nvSpPr>
          <p:cNvPr id="80" name="Google Shape;80;p13"/>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81" name="Google Shape;81;p1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82" name="Google Shape;82;p13"/>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Text" type="twoObjAndTx">
  <p:cSld name="TWO_OBJECTS_AND_TEXT">
    <p:spTree>
      <p:nvGrpSpPr>
        <p:cNvPr id="83" name="Shape 83"/>
        <p:cNvGrpSpPr/>
        <p:nvPr/>
      </p:nvGrpSpPr>
      <p:grpSpPr>
        <a:xfrm>
          <a:off x="0" y="0"/>
          <a:ext cx="0" cy="0"/>
          <a:chOff x="0" y="0"/>
          <a:chExt cx="0" cy="0"/>
        </a:xfrm>
      </p:grpSpPr>
      <p:sp>
        <p:nvSpPr>
          <p:cNvPr id="84" name="Google Shape;84;p14"/>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85" name="Google Shape;85;p14"/>
          <p:cNvSpPr txBox="1"/>
          <p:nvPr>
            <p:ph idx="1" type="body"/>
          </p:nvPr>
        </p:nvSpPr>
        <p:spPr>
          <a:xfrm>
            <a:off x="1370013" y="1827213"/>
            <a:ext cx="3579812" cy="19812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86" name="Google Shape;86;p14"/>
          <p:cNvSpPr txBox="1"/>
          <p:nvPr>
            <p:ph idx="2" type="body"/>
          </p:nvPr>
        </p:nvSpPr>
        <p:spPr>
          <a:xfrm>
            <a:off x="1370013" y="3960813"/>
            <a:ext cx="3579812" cy="19812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87" name="Google Shape;87;p14"/>
          <p:cNvSpPr txBox="1"/>
          <p:nvPr>
            <p:ph idx="3" type="body"/>
          </p:nvPr>
        </p:nvSpPr>
        <p:spPr>
          <a:xfrm>
            <a:off x="5102225" y="1827213"/>
            <a:ext cx="3581400" cy="41148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88" name="Google Shape;88;p1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89" name="Google Shape;89;p14"/>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2 Content" type="txAndTwoObj">
  <p:cSld name="TEXT_AND_TWO_OBJECTS">
    <p:spTree>
      <p:nvGrpSpPr>
        <p:cNvPr id="90" name="Shape 90"/>
        <p:cNvGrpSpPr/>
        <p:nvPr/>
      </p:nvGrpSpPr>
      <p:grpSpPr>
        <a:xfrm>
          <a:off x="0" y="0"/>
          <a:ext cx="0" cy="0"/>
          <a:chOff x="0" y="0"/>
          <a:chExt cx="0" cy="0"/>
        </a:xfrm>
      </p:grpSpPr>
      <p:sp>
        <p:nvSpPr>
          <p:cNvPr id="91" name="Google Shape;91;p15"/>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92" name="Google Shape;92;p15"/>
          <p:cNvSpPr txBox="1"/>
          <p:nvPr>
            <p:ph idx="1" type="body"/>
          </p:nvPr>
        </p:nvSpPr>
        <p:spPr>
          <a:xfrm>
            <a:off x="1370013" y="1827213"/>
            <a:ext cx="3579812" cy="41148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93" name="Google Shape;93;p15"/>
          <p:cNvSpPr txBox="1"/>
          <p:nvPr>
            <p:ph idx="2" type="body"/>
          </p:nvPr>
        </p:nvSpPr>
        <p:spPr>
          <a:xfrm>
            <a:off x="5102225" y="1827213"/>
            <a:ext cx="3581400" cy="19812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94" name="Google Shape;94;p15"/>
          <p:cNvSpPr txBox="1"/>
          <p:nvPr>
            <p:ph idx="3" type="body"/>
          </p:nvPr>
        </p:nvSpPr>
        <p:spPr>
          <a:xfrm>
            <a:off x="5102225" y="3960813"/>
            <a:ext cx="3581400" cy="19812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95" name="Google Shape;95;p1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96" name="Google Shape;96;p15"/>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Content" type="txAndObj">
  <p:cSld name="TEXT_AND_OBJECT">
    <p:spTree>
      <p:nvGrpSpPr>
        <p:cNvPr id="97" name="Shape 97"/>
        <p:cNvGrpSpPr/>
        <p:nvPr/>
      </p:nvGrpSpPr>
      <p:grpSpPr>
        <a:xfrm>
          <a:off x="0" y="0"/>
          <a:ext cx="0" cy="0"/>
          <a:chOff x="0" y="0"/>
          <a:chExt cx="0" cy="0"/>
        </a:xfrm>
      </p:grpSpPr>
      <p:sp>
        <p:nvSpPr>
          <p:cNvPr id="98" name="Google Shape;98;p16"/>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99" name="Google Shape;99;p16"/>
          <p:cNvSpPr txBox="1"/>
          <p:nvPr>
            <p:ph idx="1" type="body"/>
          </p:nvPr>
        </p:nvSpPr>
        <p:spPr>
          <a:xfrm>
            <a:off x="1370013" y="1827213"/>
            <a:ext cx="3579812" cy="41148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100" name="Google Shape;100;p16"/>
          <p:cNvSpPr txBox="1"/>
          <p:nvPr>
            <p:ph idx="2" type="body"/>
          </p:nvPr>
        </p:nvSpPr>
        <p:spPr>
          <a:xfrm>
            <a:off x="5102225" y="1827213"/>
            <a:ext cx="3581400" cy="41148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101" name="Google Shape;101;p1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102" name="Google Shape;102;p16"/>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6" name="Shape 26"/>
        <p:cNvGrpSpPr/>
        <p:nvPr/>
      </p:nvGrpSpPr>
      <p:grpSpPr>
        <a:xfrm>
          <a:off x="0" y="0"/>
          <a:ext cx="0" cy="0"/>
          <a:chOff x="0" y="0"/>
          <a:chExt cx="0" cy="0"/>
        </a:xfrm>
      </p:grpSpPr>
      <p:sp>
        <p:nvSpPr>
          <p:cNvPr id="27" name="Google Shape;27;p3"/>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8" name="Google Shape;28;p3"/>
          <p:cNvSpPr txBox="1"/>
          <p:nvPr>
            <p:ph idx="1" type="body"/>
          </p:nvPr>
        </p:nvSpPr>
        <p:spPr>
          <a:xfrm>
            <a:off x="1370013" y="1827213"/>
            <a:ext cx="7313612" cy="41148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29" name="Google Shape;29;p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30" name="Google Shape;30;p3"/>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rtl="1" algn="l">
              <a:spcBef>
                <a:spcPts val="0"/>
              </a:spcBef>
              <a:spcAft>
                <a:spcPts val="0"/>
              </a:spcAft>
              <a:buSzPts val="1400"/>
              <a:buNone/>
              <a:defRPr b="1" sz="4000" cap="none"/>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3" name="Google Shape;33;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rtl="1" algn="r">
              <a:spcBef>
                <a:spcPts val="400"/>
              </a:spcBef>
              <a:spcAft>
                <a:spcPts val="0"/>
              </a:spcAft>
              <a:buSzPts val="1400"/>
              <a:buNone/>
              <a:defRPr sz="2000"/>
            </a:lvl1pPr>
            <a:lvl2pPr indent="-228600" lvl="1" marL="914400" rtl="1" algn="r">
              <a:spcBef>
                <a:spcPts val="360"/>
              </a:spcBef>
              <a:spcAft>
                <a:spcPts val="0"/>
              </a:spcAft>
              <a:buSzPts val="1260"/>
              <a:buNone/>
              <a:defRPr sz="1800"/>
            </a:lvl2pPr>
            <a:lvl3pPr indent="-228600" lvl="2" marL="1371600" rtl="1" algn="r">
              <a:spcBef>
                <a:spcPts val="320"/>
              </a:spcBef>
              <a:spcAft>
                <a:spcPts val="0"/>
              </a:spcAft>
              <a:buSzPts val="1040"/>
              <a:buNone/>
              <a:defRPr sz="1600"/>
            </a:lvl3pPr>
            <a:lvl4pPr indent="-228600" lvl="3" marL="1828800" rtl="1" algn="r">
              <a:spcBef>
                <a:spcPts val="280"/>
              </a:spcBef>
              <a:spcAft>
                <a:spcPts val="0"/>
              </a:spcAft>
              <a:buSzPts val="980"/>
              <a:buNone/>
              <a:defRPr sz="1400"/>
            </a:lvl4pPr>
            <a:lvl5pPr indent="-228600" lvl="4" marL="2286000" rtl="1" algn="r">
              <a:spcBef>
                <a:spcPts val="280"/>
              </a:spcBef>
              <a:spcAft>
                <a:spcPts val="0"/>
              </a:spcAft>
              <a:buSzPts val="840"/>
              <a:buNone/>
              <a:defRPr sz="1400"/>
            </a:lvl5pPr>
            <a:lvl6pPr indent="-228600" lvl="5" marL="2743200" rtl="1" algn="r">
              <a:spcBef>
                <a:spcPts val="280"/>
              </a:spcBef>
              <a:spcAft>
                <a:spcPts val="0"/>
              </a:spcAft>
              <a:buSzPts val="840"/>
              <a:buNone/>
              <a:defRPr sz="1400"/>
            </a:lvl6pPr>
            <a:lvl7pPr indent="-228600" lvl="6" marL="3200400" rtl="1" algn="r">
              <a:spcBef>
                <a:spcPts val="280"/>
              </a:spcBef>
              <a:spcAft>
                <a:spcPts val="0"/>
              </a:spcAft>
              <a:buSzPts val="840"/>
              <a:buNone/>
              <a:defRPr sz="1400"/>
            </a:lvl7pPr>
            <a:lvl8pPr indent="-228600" lvl="7" marL="3657600" rtl="1" algn="r">
              <a:spcBef>
                <a:spcPts val="280"/>
              </a:spcBef>
              <a:spcAft>
                <a:spcPts val="0"/>
              </a:spcAft>
              <a:buSzPts val="840"/>
              <a:buNone/>
              <a:defRPr sz="1400"/>
            </a:lvl8pPr>
            <a:lvl9pPr indent="-228600" lvl="8" marL="4114800" rtl="1" algn="r">
              <a:spcBef>
                <a:spcPts val="280"/>
              </a:spcBef>
              <a:spcAft>
                <a:spcPts val="0"/>
              </a:spcAft>
              <a:buSzPts val="840"/>
              <a:buNone/>
              <a:defRPr sz="1400"/>
            </a:lvl9pPr>
          </a:lstStyle>
          <a:p/>
        </p:txBody>
      </p:sp>
      <p:sp>
        <p:nvSpPr>
          <p:cNvPr id="34" name="Google Shape;34;p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35" name="Google Shape;35;p4"/>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6" name="Shape 36"/>
        <p:cNvGrpSpPr/>
        <p:nvPr/>
      </p:nvGrpSpPr>
      <p:grpSpPr>
        <a:xfrm>
          <a:off x="0" y="0"/>
          <a:ext cx="0" cy="0"/>
          <a:chOff x="0" y="0"/>
          <a:chExt cx="0" cy="0"/>
        </a:xfrm>
      </p:grpSpPr>
      <p:sp>
        <p:nvSpPr>
          <p:cNvPr id="37" name="Google Shape;37;p5"/>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8" name="Google Shape;38;p5"/>
          <p:cNvSpPr txBox="1"/>
          <p:nvPr>
            <p:ph idx="1" type="body"/>
          </p:nvPr>
        </p:nvSpPr>
        <p:spPr>
          <a:xfrm>
            <a:off x="1370013" y="1827213"/>
            <a:ext cx="3579812" cy="4114800"/>
          </a:xfrm>
          <a:prstGeom prst="rect">
            <a:avLst/>
          </a:prstGeom>
          <a:noFill/>
          <a:ln>
            <a:noFill/>
          </a:ln>
        </p:spPr>
        <p:txBody>
          <a:bodyPr anchorCtr="0" anchor="t" bIns="45700" lIns="91425" spcFirstLastPara="1" rIns="91425" wrap="square" tIns="45700"/>
          <a:lstStyle>
            <a:lvl1pPr indent="-353060" lvl="0" marL="457200" rtl="1" algn="r">
              <a:spcBef>
                <a:spcPts val="560"/>
              </a:spcBef>
              <a:spcAft>
                <a:spcPts val="0"/>
              </a:spcAft>
              <a:buSzPts val="1960"/>
              <a:buChar char="○"/>
              <a:defRPr sz="2800"/>
            </a:lvl1pPr>
            <a:lvl2pPr indent="-335280" lvl="1" marL="914400" rtl="1" algn="r">
              <a:spcBef>
                <a:spcPts val="480"/>
              </a:spcBef>
              <a:spcAft>
                <a:spcPts val="0"/>
              </a:spcAft>
              <a:buSzPts val="1680"/>
              <a:buChar char="●"/>
              <a:defRPr sz="2400"/>
            </a:lvl2pPr>
            <a:lvl3pPr indent="-311150" lvl="2" marL="1371600" rtl="1" algn="r">
              <a:spcBef>
                <a:spcPts val="400"/>
              </a:spcBef>
              <a:spcAft>
                <a:spcPts val="0"/>
              </a:spcAft>
              <a:buSzPts val="1300"/>
              <a:buChar char="○"/>
              <a:defRPr sz="2000"/>
            </a:lvl3pPr>
            <a:lvl4pPr indent="-308610" lvl="3" marL="1828800" rtl="1" algn="r">
              <a:spcBef>
                <a:spcPts val="360"/>
              </a:spcBef>
              <a:spcAft>
                <a:spcPts val="0"/>
              </a:spcAft>
              <a:buSzPts val="1260"/>
              <a:buChar char="●"/>
              <a:defRPr sz="1800"/>
            </a:lvl4pPr>
            <a:lvl5pPr indent="-297179" lvl="4" marL="2286000" rtl="1" algn="r">
              <a:spcBef>
                <a:spcPts val="360"/>
              </a:spcBef>
              <a:spcAft>
                <a:spcPts val="0"/>
              </a:spcAft>
              <a:buSzPts val="1080"/>
              <a:buChar char="○"/>
              <a:defRPr sz="1800"/>
            </a:lvl5pPr>
            <a:lvl6pPr indent="-297179" lvl="5" marL="2743200" rtl="1" algn="r">
              <a:spcBef>
                <a:spcPts val="360"/>
              </a:spcBef>
              <a:spcAft>
                <a:spcPts val="0"/>
              </a:spcAft>
              <a:buSzPts val="1080"/>
              <a:buChar char="○"/>
              <a:defRPr sz="1800"/>
            </a:lvl6pPr>
            <a:lvl7pPr indent="-297179" lvl="6" marL="3200400" rtl="1" algn="r">
              <a:spcBef>
                <a:spcPts val="360"/>
              </a:spcBef>
              <a:spcAft>
                <a:spcPts val="0"/>
              </a:spcAft>
              <a:buSzPts val="1080"/>
              <a:buChar char="○"/>
              <a:defRPr sz="1800"/>
            </a:lvl7pPr>
            <a:lvl8pPr indent="-297179" lvl="7" marL="3657600" rtl="1" algn="r">
              <a:spcBef>
                <a:spcPts val="360"/>
              </a:spcBef>
              <a:spcAft>
                <a:spcPts val="0"/>
              </a:spcAft>
              <a:buSzPts val="1080"/>
              <a:buChar char="○"/>
              <a:defRPr sz="1800"/>
            </a:lvl8pPr>
            <a:lvl9pPr indent="-297179" lvl="8" marL="4114800" rtl="1" algn="r">
              <a:spcBef>
                <a:spcPts val="360"/>
              </a:spcBef>
              <a:spcAft>
                <a:spcPts val="0"/>
              </a:spcAft>
              <a:buSzPts val="1080"/>
              <a:buChar char="○"/>
              <a:defRPr sz="1800"/>
            </a:lvl9pPr>
          </a:lstStyle>
          <a:p/>
        </p:txBody>
      </p:sp>
      <p:sp>
        <p:nvSpPr>
          <p:cNvPr id="39" name="Google Shape;39;p5"/>
          <p:cNvSpPr txBox="1"/>
          <p:nvPr>
            <p:ph idx="2" type="body"/>
          </p:nvPr>
        </p:nvSpPr>
        <p:spPr>
          <a:xfrm>
            <a:off x="5102225" y="1827213"/>
            <a:ext cx="3581400" cy="4114800"/>
          </a:xfrm>
          <a:prstGeom prst="rect">
            <a:avLst/>
          </a:prstGeom>
          <a:noFill/>
          <a:ln>
            <a:noFill/>
          </a:ln>
        </p:spPr>
        <p:txBody>
          <a:bodyPr anchorCtr="0" anchor="t" bIns="45700" lIns="91425" spcFirstLastPara="1" rIns="91425" wrap="square" tIns="45700"/>
          <a:lstStyle>
            <a:lvl1pPr indent="-353060" lvl="0" marL="457200" rtl="1" algn="r">
              <a:spcBef>
                <a:spcPts val="560"/>
              </a:spcBef>
              <a:spcAft>
                <a:spcPts val="0"/>
              </a:spcAft>
              <a:buSzPts val="1960"/>
              <a:buChar char="○"/>
              <a:defRPr sz="2800"/>
            </a:lvl1pPr>
            <a:lvl2pPr indent="-335280" lvl="1" marL="914400" rtl="1" algn="r">
              <a:spcBef>
                <a:spcPts val="480"/>
              </a:spcBef>
              <a:spcAft>
                <a:spcPts val="0"/>
              </a:spcAft>
              <a:buSzPts val="1680"/>
              <a:buChar char="●"/>
              <a:defRPr sz="2400"/>
            </a:lvl2pPr>
            <a:lvl3pPr indent="-311150" lvl="2" marL="1371600" rtl="1" algn="r">
              <a:spcBef>
                <a:spcPts val="400"/>
              </a:spcBef>
              <a:spcAft>
                <a:spcPts val="0"/>
              </a:spcAft>
              <a:buSzPts val="1300"/>
              <a:buChar char="○"/>
              <a:defRPr sz="2000"/>
            </a:lvl3pPr>
            <a:lvl4pPr indent="-308610" lvl="3" marL="1828800" rtl="1" algn="r">
              <a:spcBef>
                <a:spcPts val="360"/>
              </a:spcBef>
              <a:spcAft>
                <a:spcPts val="0"/>
              </a:spcAft>
              <a:buSzPts val="1260"/>
              <a:buChar char="●"/>
              <a:defRPr sz="1800"/>
            </a:lvl4pPr>
            <a:lvl5pPr indent="-297179" lvl="4" marL="2286000" rtl="1" algn="r">
              <a:spcBef>
                <a:spcPts val="360"/>
              </a:spcBef>
              <a:spcAft>
                <a:spcPts val="0"/>
              </a:spcAft>
              <a:buSzPts val="1080"/>
              <a:buChar char="○"/>
              <a:defRPr sz="1800"/>
            </a:lvl5pPr>
            <a:lvl6pPr indent="-297179" lvl="5" marL="2743200" rtl="1" algn="r">
              <a:spcBef>
                <a:spcPts val="360"/>
              </a:spcBef>
              <a:spcAft>
                <a:spcPts val="0"/>
              </a:spcAft>
              <a:buSzPts val="1080"/>
              <a:buChar char="○"/>
              <a:defRPr sz="1800"/>
            </a:lvl6pPr>
            <a:lvl7pPr indent="-297179" lvl="6" marL="3200400" rtl="1" algn="r">
              <a:spcBef>
                <a:spcPts val="360"/>
              </a:spcBef>
              <a:spcAft>
                <a:spcPts val="0"/>
              </a:spcAft>
              <a:buSzPts val="1080"/>
              <a:buChar char="○"/>
              <a:defRPr sz="1800"/>
            </a:lvl7pPr>
            <a:lvl8pPr indent="-297179" lvl="7" marL="3657600" rtl="1" algn="r">
              <a:spcBef>
                <a:spcPts val="360"/>
              </a:spcBef>
              <a:spcAft>
                <a:spcPts val="0"/>
              </a:spcAft>
              <a:buSzPts val="1080"/>
              <a:buChar char="○"/>
              <a:defRPr sz="1800"/>
            </a:lvl8pPr>
            <a:lvl9pPr indent="-297179" lvl="8" marL="4114800" rtl="1" algn="r">
              <a:spcBef>
                <a:spcPts val="360"/>
              </a:spcBef>
              <a:spcAft>
                <a:spcPts val="0"/>
              </a:spcAft>
              <a:buSzPts val="1080"/>
              <a:buChar char="○"/>
              <a:defRPr sz="1800"/>
            </a:lvl9pPr>
          </a:lstStyle>
          <a:p/>
        </p:txBody>
      </p:sp>
      <p:sp>
        <p:nvSpPr>
          <p:cNvPr id="40" name="Google Shape;40;p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41" name="Google Shape;41;p5"/>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44" name="Google Shape;44;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rtl="1" algn="r">
              <a:spcBef>
                <a:spcPts val="480"/>
              </a:spcBef>
              <a:spcAft>
                <a:spcPts val="0"/>
              </a:spcAft>
              <a:buSzPts val="1680"/>
              <a:buNone/>
              <a:defRPr b="1" sz="2400"/>
            </a:lvl1pPr>
            <a:lvl2pPr indent="-228600" lvl="1" marL="914400" rtl="1" algn="r">
              <a:spcBef>
                <a:spcPts val="400"/>
              </a:spcBef>
              <a:spcAft>
                <a:spcPts val="0"/>
              </a:spcAft>
              <a:buSzPts val="1400"/>
              <a:buNone/>
              <a:defRPr b="1" sz="2000"/>
            </a:lvl2pPr>
            <a:lvl3pPr indent="-228600" lvl="2" marL="1371600" rtl="1" algn="r">
              <a:spcBef>
                <a:spcPts val="360"/>
              </a:spcBef>
              <a:spcAft>
                <a:spcPts val="0"/>
              </a:spcAft>
              <a:buSzPts val="1170"/>
              <a:buNone/>
              <a:defRPr b="1" sz="1800"/>
            </a:lvl3pPr>
            <a:lvl4pPr indent="-228600" lvl="3" marL="1828800" rtl="1" algn="r">
              <a:spcBef>
                <a:spcPts val="320"/>
              </a:spcBef>
              <a:spcAft>
                <a:spcPts val="0"/>
              </a:spcAft>
              <a:buSzPts val="1120"/>
              <a:buNone/>
              <a:defRPr b="1" sz="1600"/>
            </a:lvl4pPr>
            <a:lvl5pPr indent="-228600" lvl="4" marL="2286000" rtl="1" algn="r">
              <a:spcBef>
                <a:spcPts val="320"/>
              </a:spcBef>
              <a:spcAft>
                <a:spcPts val="0"/>
              </a:spcAft>
              <a:buSzPts val="960"/>
              <a:buNone/>
              <a:defRPr b="1" sz="1600"/>
            </a:lvl5pPr>
            <a:lvl6pPr indent="-228600" lvl="5" marL="2743200" rtl="1" algn="r">
              <a:spcBef>
                <a:spcPts val="320"/>
              </a:spcBef>
              <a:spcAft>
                <a:spcPts val="0"/>
              </a:spcAft>
              <a:buSzPts val="960"/>
              <a:buNone/>
              <a:defRPr b="1" sz="1600"/>
            </a:lvl6pPr>
            <a:lvl7pPr indent="-228600" lvl="6" marL="3200400" rtl="1" algn="r">
              <a:spcBef>
                <a:spcPts val="320"/>
              </a:spcBef>
              <a:spcAft>
                <a:spcPts val="0"/>
              </a:spcAft>
              <a:buSzPts val="960"/>
              <a:buNone/>
              <a:defRPr b="1" sz="1600"/>
            </a:lvl7pPr>
            <a:lvl8pPr indent="-228600" lvl="7" marL="3657600" rtl="1" algn="r">
              <a:spcBef>
                <a:spcPts val="320"/>
              </a:spcBef>
              <a:spcAft>
                <a:spcPts val="0"/>
              </a:spcAft>
              <a:buSzPts val="960"/>
              <a:buNone/>
              <a:defRPr b="1" sz="1600"/>
            </a:lvl8pPr>
            <a:lvl9pPr indent="-228600" lvl="8" marL="4114800" rtl="1" algn="r">
              <a:spcBef>
                <a:spcPts val="320"/>
              </a:spcBef>
              <a:spcAft>
                <a:spcPts val="0"/>
              </a:spcAft>
              <a:buSzPts val="960"/>
              <a:buNone/>
              <a:defRPr b="1" sz="1600"/>
            </a:lvl9pPr>
          </a:lstStyle>
          <a:p/>
        </p:txBody>
      </p:sp>
      <p:sp>
        <p:nvSpPr>
          <p:cNvPr id="45" name="Google Shape;45;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35280" lvl="0" marL="457200" rtl="1" algn="r">
              <a:spcBef>
                <a:spcPts val="480"/>
              </a:spcBef>
              <a:spcAft>
                <a:spcPts val="0"/>
              </a:spcAft>
              <a:buSzPts val="1680"/>
              <a:buChar char="○"/>
              <a:defRPr sz="2400"/>
            </a:lvl1pPr>
            <a:lvl2pPr indent="-317500" lvl="1" marL="914400" rtl="1" algn="r">
              <a:spcBef>
                <a:spcPts val="400"/>
              </a:spcBef>
              <a:spcAft>
                <a:spcPts val="0"/>
              </a:spcAft>
              <a:buSzPts val="1400"/>
              <a:buChar char="●"/>
              <a:defRPr sz="2000"/>
            </a:lvl2pPr>
            <a:lvl3pPr indent="-302894" lvl="2" marL="1371600" rtl="1" algn="r">
              <a:spcBef>
                <a:spcPts val="360"/>
              </a:spcBef>
              <a:spcAft>
                <a:spcPts val="0"/>
              </a:spcAft>
              <a:buSzPts val="1170"/>
              <a:buChar char="○"/>
              <a:defRPr sz="1800"/>
            </a:lvl3pPr>
            <a:lvl4pPr indent="-299719" lvl="3" marL="1828800" rtl="1" algn="r">
              <a:spcBef>
                <a:spcPts val="320"/>
              </a:spcBef>
              <a:spcAft>
                <a:spcPts val="0"/>
              </a:spcAft>
              <a:buSzPts val="1120"/>
              <a:buChar char="●"/>
              <a:defRPr sz="1600"/>
            </a:lvl4pPr>
            <a:lvl5pPr indent="-289560" lvl="4" marL="2286000" rtl="1" algn="r">
              <a:spcBef>
                <a:spcPts val="320"/>
              </a:spcBef>
              <a:spcAft>
                <a:spcPts val="0"/>
              </a:spcAft>
              <a:buSzPts val="960"/>
              <a:buChar char="○"/>
              <a:defRPr sz="1600"/>
            </a:lvl5pPr>
            <a:lvl6pPr indent="-289560" lvl="5" marL="2743200" rtl="1" algn="r">
              <a:spcBef>
                <a:spcPts val="320"/>
              </a:spcBef>
              <a:spcAft>
                <a:spcPts val="0"/>
              </a:spcAft>
              <a:buSzPts val="960"/>
              <a:buChar char="○"/>
              <a:defRPr sz="1600"/>
            </a:lvl6pPr>
            <a:lvl7pPr indent="-289560" lvl="6" marL="3200400" rtl="1" algn="r">
              <a:spcBef>
                <a:spcPts val="320"/>
              </a:spcBef>
              <a:spcAft>
                <a:spcPts val="0"/>
              </a:spcAft>
              <a:buSzPts val="960"/>
              <a:buChar char="○"/>
              <a:defRPr sz="1600"/>
            </a:lvl7pPr>
            <a:lvl8pPr indent="-289559" lvl="7" marL="3657600" rtl="1" algn="r">
              <a:spcBef>
                <a:spcPts val="320"/>
              </a:spcBef>
              <a:spcAft>
                <a:spcPts val="0"/>
              </a:spcAft>
              <a:buSzPts val="960"/>
              <a:buChar char="○"/>
              <a:defRPr sz="1600"/>
            </a:lvl8pPr>
            <a:lvl9pPr indent="-289559" lvl="8" marL="4114800" rtl="1" algn="r">
              <a:spcBef>
                <a:spcPts val="320"/>
              </a:spcBef>
              <a:spcAft>
                <a:spcPts val="0"/>
              </a:spcAft>
              <a:buSzPts val="960"/>
              <a:buChar char="○"/>
              <a:defRPr sz="1600"/>
            </a:lvl9pPr>
          </a:lstStyle>
          <a:p/>
        </p:txBody>
      </p:sp>
      <p:sp>
        <p:nvSpPr>
          <p:cNvPr id="46" name="Google Shape;46;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lstStyle>
            <a:lvl1pPr indent="-228600" lvl="0" marL="457200" rtl="1" algn="r">
              <a:spcBef>
                <a:spcPts val="480"/>
              </a:spcBef>
              <a:spcAft>
                <a:spcPts val="0"/>
              </a:spcAft>
              <a:buSzPts val="1680"/>
              <a:buNone/>
              <a:defRPr b="1" sz="2400"/>
            </a:lvl1pPr>
            <a:lvl2pPr indent="-228600" lvl="1" marL="914400" rtl="1" algn="r">
              <a:spcBef>
                <a:spcPts val="400"/>
              </a:spcBef>
              <a:spcAft>
                <a:spcPts val="0"/>
              </a:spcAft>
              <a:buSzPts val="1400"/>
              <a:buNone/>
              <a:defRPr b="1" sz="2000"/>
            </a:lvl2pPr>
            <a:lvl3pPr indent="-228600" lvl="2" marL="1371600" rtl="1" algn="r">
              <a:spcBef>
                <a:spcPts val="360"/>
              </a:spcBef>
              <a:spcAft>
                <a:spcPts val="0"/>
              </a:spcAft>
              <a:buSzPts val="1170"/>
              <a:buNone/>
              <a:defRPr b="1" sz="1800"/>
            </a:lvl3pPr>
            <a:lvl4pPr indent="-228600" lvl="3" marL="1828800" rtl="1" algn="r">
              <a:spcBef>
                <a:spcPts val="320"/>
              </a:spcBef>
              <a:spcAft>
                <a:spcPts val="0"/>
              </a:spcAft>
              <a:buSzPts val="1120"/>
              <a:buNone/>
              <a:defRPr b="1" sz="1600"/>
            </a:lvl4pPr>
            <a:lvl5pPr indent="-228600" lvl="4" marL="2286000" rtl="1" algn="r">
              <a:spcBef>
                <a:spcPts val="320"/>
              </a:spcBef>
              <a:spcAft>
                <a:spcPts val="0"/>
              </a:spcAft>
              <a:buSzPts val="960"/>
              <a:buNone/>
              <a:defRPr b="1" sz="1600"/>
            </a:lvl5pPr>
            <a:lvl6pPr indent="-228600" lvl="5" marL="2743200" rtl="1" algn="r">
              <a:spcBef>
                <a:spcPts val="320"/>
              </a:spcBef>
              <a:spcAft>
                <a:spcPts val="0"/>
              </a:spcAft>
              <a:buSzPts val="960"/>
              <a:buNone/>
              <a:defRPr b="1" sz="1600"/>
            </a:lvl6pPr>
            <a:lvl7pPr indent="-228600" lvl="6" marL="3200400" rtl="1" algn="r">
              <a:spcBef>
                <a:spcPts val="320"/>
              </a:spcBef>
              <a:spcAft>
                <a:spcPts val="0"/>
              </a:spcAft>
              <a:buSzPts val="960"/>
              <a:buNone/>
              <a:defRPr b="1" sz="1600"/>
            </a:lvl7pPr>
            <a:lvl8pPr indent="-228600" lvl="7" marL="3657600" rtl="1" algn="r">
              <a:spcBef>
                <a:spcPts val="320"/>
              </a:spcBef>
              <a:spcAft>
                <a:spcPts val="0"/>
              </a:spcAft>
              <a:buSzPts val="960"/>
              <a:buNone/>
              <a:defRPr b="1" sz="1600"/>
            </a:lvl8pPr>
            <a:lvl9pPr indent="-228600" lvl="8" marL="4114800" rtl="1" algn="r">
              <a:spcBef>
                <a:spcPts val="320"/>
              </a:spcBef>
              <a:spcAft>
                <a:spcPts val="0"/>
              </a:spcAft>
              <a:buSzPts val="960"/>
              <a:buNone/>
              <a:defRPr b="1" sz="1600"/>
            </a:lvl9pPr>
          </a:lstStyle>
          <a:p/>
        </p:txBody>
      </p:sp>
      <p:sp>
        <p:nvSpPr>
          <p:cNvPr id="47" name="Google Shape;47;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lstStyle>
            <a:lvl1pPr indent="-335280" lvl="0" marL="457200" rtl="1" algn="r">
              <a:spcBef>
                <a:spcPts val="480"/>
              </a:spcBef>
              <a:spcAft>
                <a:spcPts val="0"/>
              </a:spcAft>
              <a:buSzPts val="1680"/>
              <a:buChar char="○"/>
              <a:defRPr sz="2400"/>
            </a:lvl1pPr>
            <a:lvl2pPr indent="-317500" lvl="1" marL="914400" rtl="1" algn="r">
              <a:spcBef>
                <a:spcPts val="400"/>
              </a:spcBef>
              <a:spcAft>
                <a:spcPts val="0"/>
              </a:spcAft>
              <a:buSzPts val="1400"/>
              <a:buChar char="●"/>
              <a:defRPr sz="2000"/>
            </a:lvl2pPr>
            <a:lvl3pPr indent="-302894" lvl="2" marL="1371600" rtl="1" algn="r">
              <a:spcBef>
                <a:spcPts val="360"/>
              </a:spcBef>
              <a:spcAft>
                <a:spcPts val="0"/>
              </a:spcAft>
              <a:buSzPts val="1170"/>
              <a:buChar char="○"/>
              <a:defRPr sz="1800"/>
            </a:lvl3pPr>
            <a:lvl4pPr indent="-299719" lvl="3" marL="1828800" rtl="1" algn="r">
              <a:spcBef>
                <a:spcPts val="320"/>
              </a:spcBef>
              <a:spcAft>
                <a:spcPts val="0"/>
              </a:spcAft>
              <a:buSzPts val="1120"/>
              <a:buChar char="●"/>
              <a:defRPr sz="1600"/>
            </a:lvl4pPr>
            <a:lvl5pPr indent="-289560" lvl="4" marL="2286000" rtl="1" algn="r">
              <a:spcBef>
                <a:spcPts val="320"/>
              </a:spcBef>
              <a:spcAft>
                <a:spcPts val="0"/>
              </a:spcAft>
              <a:buSzPts val="960"/>
              <a:buChar char="○"/>
              <a:defRPr sz="1600"/>
            </a:lvl5pPr>
            <a:lvl6pPr indent="-289560" lvl="5" marL="2743200" rtl="1" algn="r">
              <a:spcBef>
                <a:spcPts val="320"/>
              </a:spcBef>
              <a:spcAft>
                <a:spcPts val="0"/>
              </a:spcAft>
              <a:buSzPts val="960"/>
              <a:buChar char="○"/>
              <a:defRPr sz="1600"/>
            </a:lvl6pPr>
            <a:lvl7pPr indent="-289560" lvl="6" marL="3200400" rtl="1" algn="r">
              <a:spcBef>
                <a:spcPts val="320"/>
              </a:spcBef>
              <a:spcAft>
                <a:spcPts val="0"/>
              </a:spcAft>
              <a:buSzPts val="960"/>
              <a:buChar char="○"/>
              <a:defRPr sz="1600"/>
            </a:lvl7pPr>
            <a:lvl8pPr indent="-289559" lvl="7" marL="3657600" rtl="1" algn="r">
              <a:spcBef>
                <a:spcPts val="320"/>
              </a:spcBef>
              <a:spcAft>
                <a:spcPts val="0"/>
              </a:spcAft>
              <a:buSzPts val="960"/>
              <a:buChar char="○"/>
              <a:defRPr sz="1600"/>
            </a:lvl8pPr>
            <a:lvl9pPr indent="-289559" lvl="8" marL="4114800" rtl="1" algn="r">
              <a:spcBef>
                <a:spcPts val="320"/>
              </a:spcBef>
              <a:spcAft>
                <a:spcPts val="0"/>
              </a:spcAft>
              <a:buSzPts val="960"/>
              <a:buChar char="○"/>
              <a:defRPr sz="1600"/>
            </a:lvl9pPr>
          </a:lstStyle>
          <a:p/>
        </p:txBody>
      </p:sp>
      <p:sp>
        <p:nvSpPr>
          <p:cNvPr id="48" name="Google Shape;48;p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49" name="Google Shape;49;p6"/>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0" name="Shape 50"/>
        <p:cNvGrpSpPr/>
        <p:nvPr/>
      </p:nvGrpSpPr>
      <p:grpSpPr>
        <a:xfrm>
          <a:off x="0" y="0"/>
          <a:ext cx="0" cy="0"/>
          <a:chOff x="0" y="0"/>
          <a:chExt cx="0" cy="0"/>
        </a:xfrm>
      </p:grpSpPr>
      <p:sp>
        <p:nvSpPr>
          <p:cNvPr id="51" name="Google Shape;51;p7"/>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2" name="Google Shape;52;p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53" name="Google Shape;53;p7"/>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56" name="Google Shape;56;p8"/>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lstStyle>
            <a:lvl1pPr lvl="0" rtl="1" algn="l">
              <a:spcBef>
                <a:spcPts val="0"/>
              </a:spcBef>
              <a:spcAft>
                <a:spcPts val="0"/>
              </a:spcAft>
              <a:buSzPts val="1400"/>
              <a:buNone/>
              <a:defRPr b="1" sz="2000"/>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9" name="Google Shape;59;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lstStyle>
            <a:lvl1pPr indent="-370840" lvl="0" marL="457200" rtl="1" algn="r">
              <a:spcBef>
                <a:spcPts val="640"/>
              </a:spcBef>
              <a:spcAft>
                <a:spcPts val="0"/>
              </a:spcAft>
              <a:buSzPts val="2240"/>
              <a:buChar char="○"/>
              <a:defRPr sz="3200"/>
            </a:lvl1pPr>
            <a:lvl2pPr indent="-353060" lvl="1" marL="914400" rtl="1" algn="r">
              <a:spcBef>
                <a:spcPts val="560"/>
              </a:spcBef>
              <a:spcAft>
                <a:spcPts val="0"/>
              </a:spcAft>
              <a:buSzPts val="1960"/>
              <a:buChar char="●"/>
              <a:defRPr sz="2800"/>
            </a:lvl2pPr>
            <a:lvl3pPr indent="-327660" lvl="2" marL="1371600" rtl="1" algn="r">
              <a:spcBef>
                <a:spcPts val="480"/>
              </a:spcBef>
              <a:spcAft>
                <a:spcPts val="0"/>
              </a:spcAft>
              <a:buSzPts val="1560"/>
              <a:buChar char="○"/>
              <a:defRPr sz="2400"/>
            </a:lvl3pPr>
            <a:lvl4pPr indent="-317500" lvl="3" marL="1828800" rtl="1" algn="r">
              <a:spcBef>
                <a:spcPts val="400"/>
              </a:spcBef>
              <a:spcAft>
                <a:spcPts val="0"/>
              </a:spcAft>
              <a:buSzPts val="1400"/>
              <a:buChar char="●"/>
              <a:defRPr sz="2000"/>
            </a:lvl4pPr>
            <a:lvl5pPr indent="-304800" lvl="4" marL="2286000" rtl="1" algn="r">
              <a:spcBef>
                <a:spcPts val="400"/>
              </a:spcBef>
              <a:spcAft>
                <a:spcPts val="0"/>
              </a:spcAft>
              <a:buSzPts val="1200"/>
              <a:buChar char="○"/>
              <a:defRPr sz="2000"/>
            </a:lvl5pPr>
            <a:lvl6pPr indent="-304800" lvl="5" marL="2743200" rtl="1" algn="r">
              <a:spcBef>
                <a:spcPts val="400"/>
              </a:spcBef>
              <a:spcAft>
                <a:spcPts val="0"/>
              </a:spcAft>
              <a:buSzPts val="1200"/>
              <a:buChar char="○"/>
              <a:defRPr sz="2000"/>
            </a:lvl6pPr>
            <a:lvl7pPr indent="-304800" lvl="6" marL="3200400" rtl="1" algn="r">
              <a:spcBef>
                <a:spcPts val="400"/>
              </a:spcBef>
              <a:spcAft>
                <a:spcPts val="0"/>
              </a:spcAft>
              <a:buSzPts val="1200"/>
              <a:buChar char="○"/>
              <a:defRPr sz="2000"/>
            </a:lvl7pPr>
            <a:lvl8pPr indent="-304800" lvl="7" marL="3657600" rtl="1" algn="r">
              <a:spcBef>
                <a:spcPts val="400"/>
              </a:spcBef>
              <a:spcAft>
                <a:spcPts val="0"/>
              </a:spcAft>
              <a:buSzPts val="1200"/>
              <a:buChar char="○"/>
              <a:defRPr sz="2000"/>
            </a:lvl8pPr>
            <a:lvl9pPr indent="-304800" lvl="8" marL="4114800" rtl="1" algn="r">
              <a:spcBef>
                <a:spcPts val="400"/>
              </a:spcBef>
              <a:spcAft>
                <a:spcPts val="0"/>
              </a:spcAft>
              <a:buSzPts val="1200"/>
              <a:buChar char="○"/>
              <a:defRPr sz="2000"/>
            </a:lvl9pPr>
          </a:lstStyle>
          <a:p/>
        </p:txBody>
      </p:sp>
      <p:sp>
        <p:nvSpPr>
          <p:cNvPr id="60" name="Google Shape;60;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lstStyle>
            <a:lvl1pPr indent="-228600" lvl="0" marL="457200" rtl="1" algn="r">
              <a:spcBef>
                <a:spcPts val="280"/>
              </a:spcBef>
              <a:spcAft>
                <a:spcPts val="0"/>
              </a:spcAft>
              <a:buSzPts val="980"/>
              <a:buNone/>
              <a:defRPr sz="1400"/>
            </a:lvl1pPr>
            <a:lvl2pPr indent="-228600" lvl="1" marL="914400" rtl="1" algn="r">
              <a:spcBef>
                <a:spcPts val="240"/>
              </a:spcBef>
              <a:spcAft>
                <a:spcPts val="0"/>
              </a:spcAft>
              <a:buSzPts val="840"/>
              <a:buNone/>
              <a:defRPr sz="1200"/>
            </a:lvl2pPr>
            <a:lvl3pPr indent="-228600" lvl="2" marL="1371600" rtl="1" algn="r">
              <a:spcBef>
                <a:spcPts val="200"/>
              </a:spcBef>
              <a:spcAft>
                <a:spcPts val="0"/>
              </a:spcAft>
              <a:buSzPts val="650"/>
              <a:buNone/>
              <a:defRPr sz="1000"/>
            </a:lvl3pPr>
            <a:lvl4pPr indent="-228600" lvl="3" marL="1828800" rtl="1" algn="r">
              <a:spcBef>
                <a:spcPts val="180"/>
              </a:spcBef>
              <a:spcAft>
                <a:spcPts val="0"/>
              </a:spcAft>
              <a:buSzPts val="630"/>
              <a:buNone/>
              <a:defRPr sz="900"/>
            </a:lvl4pPr>
            <a:lvl5pPr indent="-228600" lvl="4" marL="2286000" rtl="1" algn="r">
              <a:spcBef>
                <a:spcPts val="180"/>
              </a:spcBef>
              <a:spcAft>
                <a:spcPts val="0"/>
              </a:spcAft>
              <a:buSzPts val="540"/>
              <a:buNone/>
              <a:defRPr sz="900"/>
            </a:lvl5pPr>
            <a:lvl6pPr indent="-228600" lvl="5" marL="2743200" rtl="1" algn="r">
              <a:spcBef>
                <a:spcPts val="180"/>
              </a:spcBef>
              <a:spcAft>
                <a:spcPts val="0"/>
              </a:spcAft>
              <a:buSzPts val="540"/>
              <a:buNone/>
              <a:defRPr sz="900"/>
            </a:lvl6pPr>
            <a:lvl7pPr indent="-228600" lvl="6" marL="3200400" rtl="1" algn="r">
              <a:spcBef>
                <a:spcPts val="180"/>
              </a:spcBef>
              <a:spcAft>
                <a:spcPts val="0"/>
              </a:spcAft>
              <a:buSzPts val="540"/>
              <a:buNone/>
              <a:defRPr sz="900"/>
            </a:lvl7pPr>
            <a:lvl8pPr indent="-228600" lvl="7" marL="3657600" rtl="1" algn="r">
              <a:spcBef>
                <a:spcPts val="180"/>
              </a:spcBef>
              <a:spcAft>
                <a:spcPts val="0"/>
              </a:spcAft>
              <a:buSzPts val="540"/>
              <a:buNone/>
              <a:defRPr sz="900"/>
            </a:lvl8pPr>
            <a:lvl9pPr indent="-228600" lvl="8" marL="4114800" rtl="1" algn="r">
              <a:spcBef>
                <a:spcPts val="180"/>
              </a:spcBef>
              <a:spcAft>
                <a:spcPts val="0"/>
              </a:spcAft>
              <a:buSzPts val="540"/>
              <a:buNone/>
              <a:defRPr sz="900"/>
            </a:lvl9pPr>
          </a:lstStyle>
          <a:p/>
        </p:txBody>
      </p:sp>
      <p:sp>
        <p:nvSpPr>
          <p:cNvPr id="61" name="Google Shape;61;p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62" name="Google Shape;62;p9"/>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rtl="1" algn="l">
              <a:spcBef>
                <a:spcPts val="0"/>
              </a:spcBef>
              <a:spcAft>
                <a:spcPts val="0"/>
              </a:spcAft>
              <a:buSzPts val="1400"/>
              <a:buNone/>
              <a:defRPr b="1" sz="2000"/>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65" name="Google Shape;65;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1" algn="r">
              <a:spcBef>
                <a:spcPts val="640"/>
              </a:spcBef>
              <a:spcAft>
                <a:spcPts val="0"/>
              </a:spcAft>
              <a:buClr>
                <a:schemeClr val="lt2"/>
              </a:buClr>
              <a:buSzPts val="2240"/>
              <a:buFont typeface="Noto Sans Symbols"/>
              <a:buNone/>
              <a:defRPr b="0" i="0" sz="3200" u="none" cap="none" strike="noStrike">
                <a:solidFill>
                  <a:schemeClr val="lt1"/>
                </a:solidFill>
                <a:latin typeface="Times New Roman"/>
                <a:ea typeface="Times New Roman"/>
                <a:cs typeface="Times New Roman"/>
                <a:sym typeface="Times New Roman"/>
              </a:defRPr>
            </a:lvl1pPr>
            <a:lvl2pPr lvl="1" marR="0" rtl="1" algn="r">
              <a:spcBef>
                <a:spcPts val="560"/>
              </a:spcBef>
              <a:spcAft>
                <a:spcPts val="0"/>
              </a:spcAft>
              <a:buClr>
                <a:schemeClr val="accent2"/>
              </a:buClr>
              <a:buSzPts val="1960"/>
              <a:buFont typeface="Noto Sans Symbols"/>
              <a:buNone/>
              <a:defRPr b="0" i="0" sz="2800" u="none" cap="none" strike="noStrike">
                <a:solidFill>
                  <a:schemeClr val="lt1"/>
                </a:solidFill>
                <a:latin typeface="Times New Roman"/>
                <a:ea typeface="Times New Roman"/>
                <a:cs typeface="Times New Roman"/>
                <a:sym typeface="Times New Roman"/>
              </a:defRPr>
            </a:lvl2pPr>
            <a:lvl3pPr lvl="2" marR="0" rtl="1" algn="r">
              <a:spcBef>
                <a:spcPts val="480"/>
              </a:spcBef>
              <a:spcAft>
                <a:spcPts val="0"/>
              </a:spcAft>
              <a:buClr>
                <a:schemeClr val="lt2"/>
              </a:buClr>
              <a:buSzPts val="1560"/>
              <a:buFont typeface="Noto Sans Symbols"/>
              <a:buNone/>
              <a:defRPr b="0" i="0" sz="2400" u="none" cap="none" strike="noStrike">
                <a:solidFill>
                  <a:schemeClr val="lt1"/>
                </a:solidFill>
                <a:latin typeface="Times New Roman"/>
                <a:ea typeface="Times New Roman"/>
                <a:cs typeface="Times New Roman"/>
                <a:sym typeface="Times New Roman"/>
              </a:defRPr>
            </a:lvl3pPr>
            <a:lvl4pPr lvl="3" marR="0" rtl="1" algn="r">
              <a:spcBef>
                <a:spcPts val="400"/>
              </a:spcBef>
              <a:spcAft>
                <a:spcPts val="0"/>
              </a:spcAft>
              <a:buClr>
                <a:schemeClr val="accent2"/>
              </a:buClr>
              <a:buSzPts val="1400"/>
              <a:buFont typeface="Noto Sans Symbols"/>
              <a:buNone/>
              <a:defRPr b="0" i="0" sz="2000" u="none" cap="none" strike="noStrike">
                <a:solidFill>
                  <a:schemeClr val="lt1"/>
                </a:solidFill>
                <a:latin typeface="Times New Roman"/>
                <a:ea typeface="Times New Roman"/>
                <a:cs typeface="Times New Roman"/>
                <a:sym typeface="Times New Roman"/>
              </a:defRPr>
            </a:lvl4pPr>
            <a:lvl5pPr lvl="4" marR="0" rtl="1" algn="r">
              <a:spcBef>
                <a:spcPts val="400"/>
              </a:spcBef>
              <a:spcAft>
                <a:spcPts val="0"/>
              </a:spcAft>
              <a:buClr>
                <a:schemeClr val="lt2"/>
              </a:buClr>
              <a:buSzPts val="1200"/>
              <a:buFont typeface="Noto Sans Symbols"/>
              <a:buNone/>
              <a:defRPr b="0" i="0" sz="2000" u="none" cap="none" strike="noStrike">
                <a:solidFill>
                  <a:schemeClr val="lt1"/>
                </a:solidFill>
                <a:latin typeface="Times New Roman"/>
                <a:ea typeface="Times New Roman"/>
                <a:cs typeface="Times New Roman"/>
                <a:sym typeface="Times New Roman"/>
              </a:defRPr>
            </a:lvl5pPr>
            <a:lvl6pPr lvl="5" marR="0" rtl="1" algn="r">
              <a:spcBef>
                <a:spcPts val="400"/>
              </a:spcBef>
              <a:spcAft>
                <a:spcPts val="0"/>
              </a:spcAft>
              <a:buClr>
                <a:schemeClr val="lt2"/>
              </a:buClr>
              <a:buSzPts val="1200"/>
              <a:buFont typeface="Noto Sans Symbols"/>
              <a:buNone/>
              <a:defRPr b="0" i="0" sz="2000" u="none" cap="none" strike="noStrike">
                <a:solidFill>
                  <a:schemeClr val="lt1"/>
                </a:solidFill>
                <a:latin typeface="Times New Roman"/>
                <a:ea typeface="Times New Roman"/>
                <a:cs typeface="Times New Roman"/>
                <a:sym typeface="Times New Roman"/>
              </a:defRPr>
            </a:lvl6pPr>
            <a:lvl7pPr lvl="6" marR="0" rtl="1" algn="r">
              <a:spcBef>
                <a:spcPts val="400"/>
              </a:spcBef>
              <a:spcAft>
                <a:spcPts val="0"/>
              </a:spcAft>
              <a:buClr>
                <a:schemeClr val="lt2"/>
              </a:buClr>
              <a:buSzPts val="1200"/>
              <a:buFont typeface="Noto Sans Symbols"/>
              <a:buNone/>
              <a:defRPr b="0" i="0" sz="2000" u="none" cap="none" strike="noStrike">
                <a:solidFill>
                  <a:schemeClr val="lt1"/>
                </a:solidFill>
                <a:latin typeface="Times New Roman"/>
                <a:ea typeface="Times New Roman"/>
                <a:cs typeface="Times New Roman"/>
                <a:sym typeface="Times New Roman"/>
              </a:defRPr>
            </a:lvl7pPr>
            <a:lvl8pPr lvl="7" marR="0" rtl="1" algn="r">
              <a:spcBef>
                <a:spcPts val="400"/>
              </a:spcBef>
              <a:spcAft>
                <a:spcPts val="0"/>
              </a:spcAft>
              <a:buClr>
                <a:schemeClr val="lt2"/>
              </a:buClr>
              <a:buSzPts val="1200"/>
              <a:buFont typeface="Noto Sans Symbols"/>
              <a:buNone/>
              <a:defRPr b="0" i="0" sz="2000" u="none" cap="none" strike="noStrike">
                <a:solidFill>
                  <a:schemeClr val="lt1"/>
                </a:solidFill>
                <a:latin typeface="Times New Roman"/>
                <a:ea typeface="Times New Roman"/>
                <a:cs typeface="Times New Roman"/>
                <a:sym typeface="Times New Roman"/>
              </a:defRPr>
            </a:lvl8pPr>
            <a:lvl9pPr lvl="8" marR="0" rtl="1" algn="r">
              <a:spcBef>
                <a:spcPts val="400"/>
              </a:spcBef>
              <a:spcAft>
                <a:spcPts val="0"/>
              </a:spcAft>
              <a:buClr>
                <a:schemeClr val="lt2"/>
              </a:buClr>
              <a:buSzPts val="1200"/>
              <a:buFont typeface="Noto Sans Symbols"/>
              <a:buNone/>
              <a:defRPr b="0" i="0" sz="2000" u="none" cap="none" strike="noStrike">
                <a:solidFill>
                  <a:schemeClr val="lt1"/>
                </a:solidFill>
                <a:latin typeface="Times New Roman"/>
                <a:ea typeface="Times New Roman"/>
                <a:cs typeface="Times New Roman"/>
                <a:sym typeface="Times New Roman"/>
              </a:defRPr>
            </a:lvl9pPr>
          </a:lstStyle>
          <a:p/>
        </p:txBody>
      </p:sp>
      <p:sp>
        <p:nvSpPr>
          <p:cNvPr id="66" name="Google Shape;66;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rtl="1" algn="r">
              <a:spcBef>
                <a:spcPts val="280"/>
              </a:spcBef>
              <a:spcAft>
                <a:spcPts val="0"/>
              </a:spcAft>
              <a:buSzPts val="980"/>
              <a:buNone/>
              <a:defRPr sz="1400"/>
            </a:lvl1pPr>
            <a:lvl2pPr indent="-228600" lvl="1" marL="914400" rtl="1" algn="r">
              <a:spcBef>
                <a:spcPts val="240"/>
              </a:spcBef>
              <a:spcAft>
                <a:spcPts val="0"/>
              </a:spcAft>
              <a:buSzPts val="840"/>
              <a:buNone/>
              <a:defRPr sz="1200"/>
            </a:lvl2pPr>
            <a:lvl3pPr indent="-228600" lvl="2" marL="1371600" rtl="1" algn="r">
              <a:spcBef>
                <a:spcPts val="200"/>
              </a:spcBef>
              <a:spcAft>
                <a:spcPts val="0"/>
              </a:spcAft>
              <a:buSzPts val="650"/>
              <a:buNone/>
              <a:defRPr sz="1000"/>
            </a:lvl3pPr>
            <a:lvl4pPr indent="-228600" lvl="3" marL="1828800" rtl="1" algn="r">
              <a:spcBef>
                <a:spcPts val="180"/>
              </a:spcBef>
              <a:spcAft>
                <a:spcPts val="0"/>
              </a:spcAft>
              <a:buSzPts val="630"/>
              <a:buNone/>
              <a:defRPr sz="900"/>
            </a:lvl4pPr>
            <a:lvl5pPr indent="-228600" lvl="4" marL="2286000" rtl="1" algn="r">
              <a:spcBef>
                <a:spcPts val="180"/>
              </a:spcBef>
              <a:spcAft>
                <a:spcPts val="0"/>
              </a:spcAft>
              <a:buSzPts val="540"/>
              <a:buNone/>
              <a:defRPr sz="900"/>
            </a:lvl5pPr>
            <a:lvl6pPr indent="-228600" lvl="5" marL="2743200" rtl="1" algn="r">
              <a:spcBef>
                <a:spcPts val="180"/>
              </a:spcBef>
              <a:spcAft>
                <a:spcPts val="0"/>
              </a:spcAft>
              <a:buSzPts val="540"/>
              <a:buNone/>
              <a:defRPr sz="900"/>
            </a:lvl6pPr>
            <a:lvl7pPr indent="-228600" lvl="6" marL="3200400" rtl="1" algn="r">
              <a:spcBef>
                <a:spcPts val="180"/>
              </a:spcBef>
              <a:spcAft>
                <a:spcPts val="0"/>
              </a:spcAft>
              <a:buSzPts val="540"/>
              <a:buNone/>
              <a:defRPr sz="900"/>
            </a:lvl7pPr>
            <a:lvl8pPr indent="-228600" lvl="7" marL="3657600" rtl="1" algn="r">
              <a:spcBef>
                <a:spcPts val="180"/>
              </a:spcBef>
              <a:spcAft>
                <a:spcPts val="0"/>
              </a:spcAft>
              <a:buSzPts val="540"/>
              <a:buNone/>
              <a:defRPr sz="900"/>
            </a:lvl8pPr>
            <a:lvl9pPr indent="-228600" lvl="8" marL="4114800" rtl="1" algn="r">
              <a:spcBef>
                <a:spcPts val="180"/>
              </a:spcBef>
              <a:spcAft>
                <a:spcPts val="0"/>
              </a:spcAft>
              <a:buSzPts val="540"/>
              <a:buNone/>
              <a:defRPr sz="900"/>
            </a:lvl9pPr>
          </a:lstStyle>
          <a:p/>
        </p:txBody>
      </p:sp>
      <p:sp>
        <p:nvSpPr>
          <p:cNvPr id="67" name="Google Shape;67;p1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68" name="Google Shape;68;p10"/>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18" Type="http://schemas.openxmlformats.org/officeDocument/2006/relationships/theme" Target="../theme/theme1.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marR="0" rtl="1" algn="ct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1pPr>
            <a:lvl2pPr lvl="1"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2pPr>
            <a:lvl3pPr lvl="2"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3pPr>
            <a:lvl4pPr lvl="3"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4pPr>
            <a:lvl5pPr lvl="4"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5pPr>
            <a:lvl6pPr lvl="5"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6pPr>
            <a:lvl7pPr lvl="6"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7pPr>
            <a:lvl8pPr lvl="7"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8pPr>
            <a:lvl9pPr lvl="8"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9pPr>
          </a:lstStyle>
          <a:p/>
        </p:txBody>
      </p:sp>
      <p:sp>
        <p:nvSpPr>
          <p:cNvPr id="11" name="Google Shape;11;p1"/>
          <p:cNvSpPr txBox="1"/>
          <p:nvPr>
            <p:ph idx="1" type="body"/>
          </p:nvPr>
        </p:nvSpPr>
        <p:spPr>
          <a:xfrm>
            <a:off x="1370013" y="1827213"/>
            <a:ext cx="7313612" cy="4114800"/>
          </a:xfrm>
          <a:prstGeom prst="rect">
            <a:avLst/>
          </a:prstGeom>
          <a:noFill/>
          <a:ln>
            <a:noFill/>
          </a:ln>
        </p:spPr>
        <p:txBody>
          <a:bodyPr anchorCtr="0" anchor="t" bIns="45700" lIns="91425" spcFirstLastPara="1" rIns="91425" wrap="square" tIns="45700"/>
          <a:lstStyle>
            <a:lvl1pPr indent="-357505" lvl="0" marL="457200" marR="0" rtl="1" algn="r">
              <a:spcBef>
                <a:spcPts val="580"/>
              </a:spcBef>
              <a:spcAft>
                <a:spcPts val="0"/>
              </a:spcAft>
              <a:buClr>
                <a:schemeClr val="lt2"/>
              </a:buClr>
              <a:buSzPts val="2030"/>
              <a:buFont typeface="Noto Sans Symbols"/>
              <a:buChar char="○"/>
              <a:defRPr b="0" i="0" sz="2900" u="none" cap="none" strike="noStrike">
                <a:solidFill>
                  <a:schemeClr val="lt1"/>
                </a:solidFill>
                <a:latin typeface="Times New Roman"/>
                <a:ea typeface="Times New Roman"/>
                <a:cs typeface="Times New Roman"/>
                <a:sym typeface="Times New Roman"/>
              </a:defRPr>
            </a:lvl1pPr>
            <a:lvl2pPr indent="-339725" lvl="1" marL="914400" marR="0" rtl="1" algn="r">
              <a:spcBef>
                <a:spcPts val="500"/>
              </a:spcBef>
              <a:spcAft>
                <a:spcPts val="0"/>
              </a:spcAft>
              <a:buClr>
                <a:schemeClr val="accent2"/>
              </a:buClr>
              <a:buSzPts val="1750"/>
              <a:buFont typeface="Noto Sans Symbols"/>
              <a:buChar char="●"/>
              <a:defRPr b="0" i="0" sz="2500" u="none" cap="none" strike="noStrike">
                <a:solidFill>
                  <a:schemeClr val="lt1"/>
                </a:solidFill>
                <a:latin typeface="Times New Roman"/>
                <a:ea typeface="Times New Roman"/>
                <a:cs typeface="Times New Roman"/>
                <a:sym typeface="Times New Roman"/>
              </a:defRPr>
            </a:lvl2pPr>
            <a:lvl3pPr indent="-319405" lvl="2" marL="1371600" marR="0" rtl="1" algn="r">
              <a:spcBef>
                <a:spcPts val="440"/>
              </a:spcBef>
              <a:spcAft>
                <a:spcPts val="0"/>
              </a:spcAft>
              <a:buClr>
                <a:schemeClr val="lt2"/>
              </a:buClr>
              <a:buSzPts val="1430"/>
              <a:buFont typeface="Noto Sans Symbols"/>
              <a:buChar char="○"/>
              <a:defRPr b="0" i="0" sz="2200" u="none" cap="none" strike="noStrike">
                <a:solidFill>
                  <a:schemeClr val="lt1"/>
                </a:solidFill>
                <a:latin typeface="Times New Roman"/>
                <a:ea typeface="Times New Roman"/>
                <a:cs typeface="Times New Roman"/>
                <a:sym typeface="Times New Roman"/>
              </a:defRPr>
            </a:lvl3pPr>
            <a:lvl4pPr indent="-313055" lvl="3" marL="1828800" marR="0" rtl="1" algn="r">
              <a:spcBef>
                <a:spcPts val="380"/>
              </a:spcBef>
              <a:spcAft>
                <a:spcPts val="0"/>
              </a:spcAft>
              <a:buClr>
                <a:schemeClr val="accent2"/>
              </a:buClr>
              <a:buSzPts val="1330"/>
              <a:buFont typeface="Noto Sans Symbols"/>
              <a:buChar char="●"/>
              <a:defRPr b="0" i="0" sz="1900" u="none" cap="none" strike="noStrike">
                <a:solidFill>
                  <a:schemeClr val="lt1"/>
                </a:solidFill>
                <a:latin typeface="Times New Roman"/>
                <a:ea typeface="Times New Roman"/>
                <a:cs typeface="Times New Roman"/>
                <a:sym typeface="Times New Roman"/>
              </a:defRPr>
            </a:lvl4pPr>
            <a:lvl5pPr indent="-300989" lvl="4" marL="2286000" marR="0" rtl="1" algn="r">
              <a:spcBef>
                <a:spcPts val="380"/>
              </a:spcBef>
              <a:spcAft>
                <a:spcPts val="0"/>
              </a:spcAft>
              <a:buClr>
                <a:schemeClr val="lt2"/>
              </a:buClr>
              <a:buSzPts val="1140"/>
              <a:buFont typeface="Noto Sans Symbols"/>
              <a:buChar char="○"/>
              <a:defRPr b="0" i="0" sz="1900" u="none" cap="none" strike="noStrike">
                <a:solidFill>
                  <a:schemeClr val="lt1"/>
                </a:solidFill>
                <a:latin typeface="Times New Roman"/>
                <a:ea typeface="Times New Roman"/>
                <a:cs typeface="Times New Roman"/>
                <a:sym typeface="Times New Roman"/>
              </a:defRPr>
            </a:lvl5pPr>
            <a:lvl6pPr indent="-300989" lvl="5" marL="2743200" marR="0" rtl="1" algn="r">
              <a:spcBef>
                <a:spcPts val="380"/>
              </a:spcBef>
              <a:spcAft>
                <a:spcPts val="0"/>
              </a:spcAft>
              <a:buClr>
                <a:schemeClr val="lt2"/>
              </a:buClr>
              <a:buSzPts val="1140"/>
              <a:buFont typeface="Noto Sans Symbols"/>
              <a:buChar char="○"/>
              <a:defRPr b="0" i="0" sz="1900" u="none" cap="none" strike="noStrike">
                <a:solidFill>
                  <a:schemeClr val="lt1"/>
                </a:solidFill>
                <a:latin typeface="Times New Roman"/>
                <a:ea typeface="Times New Roman"/>
                <a:cs typeface="Times New Roman"/>
                <a:sym typeface="Times New Roman"/>
              </a:defRPr>
            </a:lvl6pPr>
            <a:lvl7pPr indent="-300989" lvl="6" marL="3200400" marR="0" rtl="1" algn="r">
              <a:spcBef>
                <a:spcPts val="380"/>
              </a:spcBef>
              <a:spcAft>
                <a:spcPts val="0"/>
              </a:spcAft>
              <a:buClr>
                <a:schemeClr val="lt2"/>
              </a:buClr>
              <a:buSzPts val="1140"/>
              <a:buFont typeface="Noto Sans Symbols"/>
              <a:buChar char="○"/>
              <a:defRPr b="0" i="0" sz="1900" u="none" cap="none" strike="noStrike">
                <a:solidFill>
                  <a:schemeClr val="lt1"/>
                </a:solidFill>
                <a:latin typeface="Times New Roman"/>
                <a:ea typeface="Times New Roman"/>
                <a:cs typeface="Times New Roman"/>
                <a:sym typeface="Times New Roman"/>
              </a:defRPr>
            </a:lvl7pPr>
            <a:lvl8pPr indent="-300990" lvl="7" marL="3657600" marR="0" rtl="1" algn="r">
              <a:spcBef>
                <a:spcPts val="380"/>
              </a:spcBef>
              <a:spcAft>
                <a:spcPts val="0"/>
              </a:spcAft>
              <a:buClr>
                <a:schemeClr val="lt2"/>
              </a:buClr>
              <a:buSzPts val="1140"/>
              <a:buFont typeface="Noto Sans Symbols"/>
              <a:buChar char="○"/>
              <a:defRPr b="0" i="0" sz="1900" u="none" cap="none" strike="noStrike">
                <a:solidFill>
                  <a:schemeClr val="lt1"/>
                </a:solidFill>
                <a:latin typeface="Times New Roman"/>
                <a:ea typeface="Times New Roman"/>
                <a:cs typeface="Times New Roman"/>
                <a:sym typeface="Times New Roman"/>
              </a:defRPr>
            </a:lvl8pPr>
            <a:lvl9pPr indent="-300990" lvl="8" marL="4114800" marR="0" rtl="1" algn="r">
              <a:spcBef>
                <a:spcPts val="380"/>
              </a:spcBef>
              <a:spcAft>
                <a:spcPts val="0"/>
              </a:spcAft>
              <a:buClr>
                <a:schemeClr val="lt2"/>
              </a:buClr>
              <a:buSzPts val="1140"/>
              <a:buFont typeface="Noto Sans Symbols"/>
              <a:buChar char="○"/>
              <a:defRPr b="0" i="0" sz="1900" u="none" cap="none" strike="noStrike">
                <a:solidFill>
                  <a:schemeClr val="lt1"/>
                </a:solidFill>
                <a:latin typeface="Times New Roman"/>
                <a:ea typeface="Times New Roman"/>
                <a:cs typeface="Times New Roman"/>
                <a:sym typeface="Times New Roman"/>
              </a:defRPr>
            </a:lvl9pPr>
          </a:lstStyle>
          <a:p/>
        </p:txBody>
      </p:sp>
      <p:sp>
        <p:nvSpPr>
          <p:cNvPr id="12" name="Google Shape;12;p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13" name="Google Shape;13;p1"/>
          <p:cNvSpPr/>
          <p:nvPr/>
        </p:nvSpPr>
        <p:spPr>
          <a:xfrm>
            <a:off x="0" y="2938463"/>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pic>
        <p:nvPicPr>
          <p:cNvPr id="14" name="Google Shape;14;p1"/>
          <p:cNvPicPr preferRelativeResize="0"/>
          <p:nvPr/>
        </p:nvPicPr>
        <p:blipFill rotWithShape="1">
          <a:blip r:embed="rId1">
            <a:alphaModFix/>
          </a:blip>
          <a:srcRect b="0" l="0" r="0" t="0"/>
          <a:stretch/>
        </p:blipFill>
        <p:spPr>
          <a:xfrm>
            <a:off x="533400" y="304800"/>
            <a:ext cx="790575" cy="704850"/>
          </a:xfrm>
          <a:prstGeom prst="rect">
            <a:avLst/>
          </a:prstGeom>
          <a:noFill/>
          <a:ln>
            <a:noFill/>
          </a:ln>
        </p:spPr>
      </p:pic>
      <p:cxnSp>
        <p:nvCxnSpPr>
          <p:cNvPr id="15" name="Google Shape;15;p1"/>
          <p:cNvCxnSpPr/>
          <p:nvPr/>
        </p:nvCxnSpPr>
        <p:spPr>
          <a:xfrm>
            <a:off x="1371600" y="1600200"/>
            <a:ext cx="7239000" cy="0"/>
          </a:xfrm>
          <a:prstGeom prst="straightConnector1">
            <a:avLst/>
          </a:prstGeom>
          <a:noFill/>
          <a:ln cap="sq" cmpd="sng" w="38100">
            <a:solidFill>
              <a:schemeClr val="lt1"/>
            </a:solidFill>
            <a:prstDash val="solid"/>
            <a:round/>
            <a:headEnd len="sm" w="sm" type="none"/>
            <a:tailEnd len="sm" w="sm" type="none"/>
          </a:ln>
        </p:spPr>
      </p:cxnSp>
      <p:pic>
        <p:nvPicPr>
          <p:cNvPr id="16" name="Google Shape;16;p1"/>
          <p:cNvPicPr preferRelativeResize="0"/>
          <p:nvPr/>
        </p:nvPicPr>
        <p:blipFill rotWithShape="1">
          <a:blip r:embed="rId2">
            <a:alphaModFix/>
          </a:blip>
          <a:srcRect b="0" l="0" r="0" t="0"/>
          <a:stretch/>
        </p:blipFill>
        <p:spPr>
          <a:xfrm>
            <a:off x="7915275" y="304800"/>
            <a:ext cx="923925" cy="838200"/>
          </a:xfrm>
          <a:prstGeom prst="rect">
            <a:avLst/>
          </a:prstGeom>
          <a:noFill/>
          <a:ln>
            <a:noFill/>
          </a:ln>
        </p:spPr>
      </p:pic>
      <p:sp>
        <p:nvSpPr>
          <p:cNvPr id="17" name="Google Shape;17;p1"/>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marR="0" rtl="1" algn="ctr">
              <a:spcBef>
                <a:spcPts val="0"/>
              </a:spcBef>
              <a:spcAft>
                <a:spcPts val="0"/>
              </a:spcAft>
              <a:buSzPts val="1400"/>
              <a:buNone/>
              <a:defRPr b="0" i="0" sz="1200" u="none" cap="none" strike="noStrike">
                <a:solidFill>
                  <a:schemeClr val="lt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1" algn="r">
              <a:spcBef>
                <a:spcPts val="0"/>
              </a:spcBef>
              <a:spcAft>
                <a:spcPts val="0"/>
              </a:spcAft>
              <a:buNone/>
            </a:pPr>
            <a:fld id="{00000000-1234-1234-1234-123412341234}" type="slidenum">
              <a:rPr b="0" i="0" lang="fa-IR" sz="1200" u="none" cap="none" strike="noStrike">
                <a:solidFill>
                  <a:schemeClr val="lt1"/>
                </a:solidFill>
                <a:latin typeface="Times New Roman"/>
                <a:ea typeface="Times New Roman"/>
                <a:cs typeface="Times New Roman"/>
                <a:sym typeface="Times New Roman"/>
              </a:rPr>
              <a:t>‹#›</a:t>
            </a:fld>
            <a:endParaRPr b="0" i="0" sz="1200" u="none" cap="none" strike="noStrike">
              <a:solidFill>
                <a:schemeClr val="lt1"/>
              </a:solidFill>
              <a:latin typeface="Times New Roman"/>
              <a:ea typeface="Times New Roman"/>
              <a:cs typeface="Times New Roman"/>
              <a:sym typeface="Times New Roman"/>
            </a:endParaRPr>
          </a:p>
        </p:txBody>
      </p:sp>
      <p:sp>
        <p:nvSpPr>
          <p:cNvPr id="109" name="Google Shape;109;p1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rtl="1" algn="ctr">
              <a:spcBef>
                <a:spcPts val="0"/>
              </a:spcBef>
              <a:spcAft>
                <a:spcPts val="0"/>
              </a:spcAft>
              <a:buNone/>
            </a:pPr>
            <a:r>
              <a:rPr lang="fa-IR"/>
              <a:t>آزمايشگاه سيستم های هوشمند (http://ce.aut.ac.ir/islab)</a:t>
            </a:r>
            <a:endParaRPr/>
          </a:p>
        </p:txBody>
      </p:sp>
      <p:sp>
        <p:nvSpPr>
          <p:cNvPr id="110" name="Google Shape;110;p17"/>
          <p:cNvSpPr txBox="1"/>
          <p:nvPr>
            <p:ph idx="1" type="subTitle"/>
          </p:nvPr>
        </p:nvSpPr>
        <p:spPr>
          <a:xfrm>
            <a:off x="900113" y="1557338"/>
            <a:ext cx="7239000" cy="1752600"/>
          </a:xfrm>
          <a:prstGeom prst="rect">
            <a:avLst/>
          </a:prstGeom>
          <a:noFill/>
          <a:ln>
            <a:noFill/>
          </a:ln>
        </p:spPr>
        <p:txBody>
          <a:bodyPr anchorCtr="0" anchor="t" bIns="45700" lIns="91425" spcFirstLastPara="1" rIns="91425" wrap="square" tIns="45700">
            <a:noAutofit/>
          </a:bodyPr>
          <a:lstStyle/>
          <a:p>
            <a:pPr indent="0" lvl="0" marL="0" rtl="1" algn="ctr">
              <a:spcBef>
                <a:spcPts val="0"/>
              </a:spcBef>
              <a:spcAft>
                <a:spcPts val="0"/>
              </a:spcAft>
              <a:buNone/>
            </a:pPr>
            <a:r>
              <a:t/>
            </a:r>
            <a:endParaRPr sz="100"/>
          </a:p>
          <a:p>
            <a:pPr indent="0" lvl="0" marL="0" rtl="1" algn="ctr">
              <a:spcBef>
                <a:spcPts val="1500"/>
              </a:spcBef>
              <a:spcAft>
                <a:spcPts val="0"/>
              </a:spcAft>
              <a:buSzPts val="5250"/>
              <a:buNone/>
            </a:pPr>
            <a:r>
              <a:rPr lang="fa-IR" sz="7500"/>
              <a:t>«تمرین پانزدهم»</a:t>
            </a:r>
            <a:endParaRPr sz="7500"/>
          </a:p>
        </p:txBody>
      </p:sp>
      <p:sp>
        <p:nvSpPr>
          <p:cNvPr id="111" name="Google Shape;111;p17"/>
          <p:cNvSpPr txBox="1"/>
          <p:nvPr/>
        </p:nvSpPr>
        <p:spPr>
          <a:xfrm>
            <a:off x="107950" y="6283325"/>
            <a:ext cx="1860600" cy="308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fa-IR" sz="1400" u="none" cap="none" strike="noStrike">
                <a:solidFill>
                  <a:schemeClr val="lt1"/>
                </a:solidFill>
                <a:latin typeface="Verdana"/>
                <a:ea typeface="Verdana"/>
                <a:cs typeface="Verdana"/>
                <a:sym typeface="Verdana"/>
              </a:rPr>
              <a:t>«</a:t>
            </a:r>
            <a:r>
              <a:rPr lang="fa-IR">
                <a:solidFill>
                  <a:schemeClr val="lt1"/>
                </a:solidFill>
                <a:latin typeface="Verdana"/>
                <a:ea typeface="Verdana"/>
                <a:cs typeface="Verdana"/>
                <a:sym typeface="Verdana"/>
              </a:rPr>
              <a:t>مهدیس صفری 9531051</a:t>
            </a:r>
            <a:r>
              <a:rPr b="0" i="0" lang="fa-IR" sz="1400" u="none" cap="none" strike="noStrike">
                <a:solidFill>
                  <a:schemeClr val="lt1"/>
                </a:solidFill>
                <a:latin typeface="Verdana"/>
                <a:ea typeface="Verdana"/>
                <a:cs typeface="Verdana"/>
                <a:sym typeface="Verdana"/>
              </a:rPr>
              <a:t>»</a:t>
            </a:r>
            <a:endParaRPr/>
          </a:p>
        </p:txBody>
      </p:sp>
      <p:sp>
        <p:nvSpPr>
          <p:cNvPr id="112" name="Google Shape;112;p17"/>
          <p:cNvSpPr/>
          <p:nvPr/>
        </p:nvSpPr>
        <p:spPr>
          <a:xfrm>
            <a:off x="6457950" y="6405575"/>
            <a:ext cx="1274700" cy="369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fa-IR" sz="1800" u="none" cap="none" strike="noStrike">
                <a:solidFill>
                  <a:schemeClr val="lt1"/>
                </a:solidFill>
                <a:latin typeface="Verdana"/>
                <a:ea typeface="Verdana"/>
                <a:cs typeface="Verdana"/>
                <a:sym typeface="Verdana"/>
              </a:rPr>
              <a:t>«</a:t>
            </a:r>
            <a:r>
              <a:rPr lang="fa-IR" sz="1800">
                <a:solidFill>
                  <a:schemeClr val="lt1"/>
                </a:solidFill>
                <a:latin typeface="Verdana"/>
                <a:ea typeface="Verdana"/>
                <a:cs typeface="Verdana"/>
                <a:sym typeface="Verdana"/>
              </a:rPr>
              <a:t>1398</a:t>
            </a:r>
            <a:r>
              <a:rPr b="0" i="0" lang="fa-IR" sz="1800" u="none" cap="none" strike="noStrike">
                <a:solidFill>
                  <a:schemeClr val="lt1"/>
                </a:solidFill>
                <a:latin typeface="Verdana"/>
                <a:ea typeface="Verdana"/>
                <a:cs typeface="Verdana"/>
                <a:sym typeface="Verdana"/>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1" algn="ctr">
              <a:spcBef>
                <a:spcPts val="0"/>
              </a:spcBef>
              <a:spcAft>
                <a:spcPts val="0"/>
              </a:spcAft>
              <a:buNone/>
            </a:pPr>
            <a:r>
              <a:rPr lang="fa-IR" sz="2400"/>
              <a:t>content model یکی از صفحات وب</a:t>
            </a:r>
            <a:endParaRPr sz="2400"/>
          </a:p>
        </p:txBody>
      </p:sp>
      <p:sp>
        <p:nvSpPr>
          <p:cNvPr id="119" name="Google Shape;119;p18"/>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0" lvl="0" marL="0" rtl="1" algn="r">
              <a:spcBef>
                <a:spcPts val="360"/>
              </a:spcBef>
              <a:spcAft>
                <a:spcPts val="0"/>
              </a:spcAft>
              <a:buNone/>
            </a:pPr>
            <a:r>
              <a:rPr lang="fa-IR" sz="2000">
                <a:solidFill>
                  <a:srgbClr val="FFFFFF"/>
                </a:solidFill>
              </a:rPr>
              <a:t>در طراحی رابط کاربری وب سایت از Flat Design با الگوی طراحی  z استفاده می کنیم. طراحی  تخت را یک روش ساده گرا می نامند که بیشتر روی کارآمدی تاکید دارد تا این که به واقعیت نزدیک باشد. از مزایای این طراحی  سادگی ،کاهش حجم صفحات و افزایش سرعت بارگذاری، درک آسان مطالب سایت برای کاربران، آسانی طراحی سایت واکنش گرا و همچنین افزایش سرعت پروژه است. </a:t>
            </a:r>
            <a:endParaRPr sz="2000">
              <a:solidFill>
                <a:srgbClr val="FFFFFF"/>
              </a:solidFill>
            </a:endParaRPr>
          </a:p>
          <a:p>
            <a:pPr indent="0" lvl="0" marL="0" rtl="1" algn="r">
              <a:spcBef>
                <a:spcPts val="360"/>
              </a:spcBef>
              <a:spcAft>
                <a:spcPts val="0"/>
              </a:spcAft>
              <a:buNone/>
            </a:pPr>
            <a:r>
              <a:t/>
            </a:r>
            <a:endParaRPr sz="2000">
              <a:solidFill>
                <a:srgbClr val="FFFFFF"/>
              </a:solidFill>
            </a:endParaRPr>
          </a:p>
          <a:p>
            <a:pPr indent="0" lvl="0" marL="0" rtl="1" algn="r">
              <a:spcBef>
                <a:spcPts val="360"/>
              </a:spcBef>
              <a:spcAft>
                <a:spcPts val="0"/>
              </a:spcAft>
              <a:buNone/>
            </a:pPr>
            <a:r>
              <a:rPr lang="fa-IR" sz="2000">
                <a:solidFill>
                  <a:srgbClr val="FFFFFF"/>
                </a:solidFill>
              </a:rPr>
              <a:t>الگوی طراحی z برای طراحی های ساده و با عناصر کلیدی اصلی کم مناسب است. </a:t>
            </a:r>
            <a:endParaRPr sz="2000">
              <a:solidFill>
                <a:srgbClr val="FFFFFF"/>
              </a:solidFill>
            </a:endParaRPr>
          </a:p>
          <a:p>
            <a:pPr indent="0" lvl="0" marL="0" rtl="1" algn="r">
              <a:spcBef>
                <a:spcPts val="360"/>
              </a:spcBef>
              <a:spcAft>
                <a:spcPts val="0"/>
              </a:spcAft>
              <a:buNone/>
            </a:pPr>
            <a:r>
              <a:t/>
            </a:r>
            <a:endParaRPr sz="2000">
              <a:solidFill>
                <a:srgbClr val="FFFFFF"/>
              </a:solidFill>
            </a:endParaRPr>
          </a:p>
          <a:p>
            <a:pPr indent="0" lvl="0" marL="0" rtl="1" algn="r">
              <a:spcBef>
                <a:spcPts val="360"/>
              </a:spcBef>
              <a:spcAft>
                <a:spcPts val="0"/>
              </a:spcAft>
              <a:buNone/>
            </a:pPr>
            <a:r>
              <a:t/>
            </a:r>
            <a:endParaRPr sz="2000">
              <a:solidFill>
                <a:srgbClr val="FFFFFF"/>
              </a:solidFill>
            </a:endParaRPr>
          </a:p>
          <a:p>
            <a:pPr indent="0" lvl="0" marL="0" rtl="1" algn="r">
              <a:spcBef>
                <a:spcPts val="360"/>
              </a:spcBef>
              <a:spcAft>
                <a:spcPts val="0"/>
              </a:spcAft>
              <a:buNone/>
            </a:pPr>
            <a:r>
              <a:t/>
            </a:r>
            <a:endParaRPr sz="2000">
              <a:solidFill>
                <a:srgbClr val="FFFFFF"/>
              </a:solidFill>
            </a:endParaRPr>
          </a:p>
        </p:txBody>
      </p:sp>
      <p:sp>
        <p:nvSpPr>
          <p:cNvPr id="120" name="Google Shape;120;p18"/>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1" algn="ctr">
              <a:spcBef>
                <a:spcPts val="0"/>
              </a:spcBef>
              <a:spcAft>
                <a:spcPts val="0"/>
              </a:spcAft>
              <a:buNone/>
            </a:pPr>
            <a:r>
              <a:rPr lang="fa-IR" sz="2400"/>
              <a:t>content model یکی از صفحات وب</a:t>
            </a:r>
            <a:endParaRPr/>
          </a:p>
        </p:txBody>
      </p:sp>
      <p:sp>
        <p:nvSpPr>
          <p:cNvPr id="127" name="Google Shape;127;p19"/>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0" lvl="0" marL="0" rtl="1" algn="r">
              <a:spcBef>
                <a:spcPts val="360"/>
              </a:spcBef>
              <a:spcAft>
                <a:spcPts val="0"/>
              </a:spcAft>
              <a:buNone/>
            </a:pPr>
            <a:r>
              <a:rPr lang="fa-IR" sz="2000">
                <a:solidFill>
                  <a:srgbClr val="FFFFFF"/>
                </a:solidFill>
              </a:rPr>
              <a:t>صفحات اصلی وب سایت شامل صفحه ی Home ،  صفحه ی sign up ، صفحه ی انتخاب بخش،  صفحه ی انتخاب پزشک، صفحه ی ارزیابی پزشک،  صفحه ی رزرو نوبت و راهنمای سایت است. </a:t>
            </a:r>
            <a:endParaRPr sz="2000">
              <a:solidFill>
                <a:srgbClr val="FFFFFF"/>
              </a:solidFill>
            </a:endParaRPr>
          </a:p>
          <a:p>
            <a:pPr indent="0" lvl="0" marL="0" rtl="1" algn="r">
              <a:spcBef>
                <a:spcPts val="360"/>
              </a:spcBef>
              <a:spcAft>
                <a:spcPts val="0"/>
              </a:spcAft>
              <a:buNone/>
            </a:pPr>
            <a:r>
              <a:rPr lang="fa-IR" sz="2000">
                <a:solidFill>
                  <a:srgbClr val="FFFFFF"/>
                </a:solidFill>
              </a:rPr>
              <a:t>برای</a:t>
            </a:r>
            <a:r>
              <a:rPr lang="fa-IR" sz="2000">
                <a:solidFill>
                  <a:schemeClr val="lt2"/>
                </a:solidFill>
              </a:rPr>
              <a:t> ارزیابی و رزرو نوبت ابتدا باید</a:t>
            </a:r>
            <a:r>
              <a:rPr lang="fa-IR" sz="2000">
                <a:solidFill>
                  <a:srgbClr val="FFFFFF"/>
                </a:solidFill>
              </a:rPr>
              <a:t> صفحات انتخاب بخش و انتخاب پزشک به صورت خطی پس از log in به دنبال هم باز شوند .</a:t>
            </a:r>
            <a:endParaRPr sz="2000">
              <a:solidFill>
                <a:srgbClr val="FFFFFF"/>
              </a:solidFill>
            </a:endParaRPr>
          </a:p>
          <a:p>
            <a:pPr indent="0" lvl="0" marL="0" rtl="1" algn="r">
              <a:spcBef>
                <a:spcPts val="360"/>
              </a:spcBef>
              <a:spcAft>
                <a:spcPts val="0"/>
              </a:spcAft>
              <a:buNone/>
            </a:pPr>
            <a:r>
              <a:t/>
            </a:r>
            <a:endParaRPr sz="2000">
              <a:solidFill>
                <a:srgbClr val="FFFFFF"/>
              </a:solidFill>
            </a:endParaRPr>
          </a:p>
          <a:p>
            <a:pPr indent="0" lvl="0" marL="0" rtl="1" algn="r">
              <a:spcBef>
                <a:spcPts val="360"/>
              </a:spcBef>
              <a:spcAft>
                <a:spcPts val="0"/>
              </a:spcAft>
              <a:buNone/>
            </a:pPr>
            <a:r>
              <a:rPr lang="fa-IR" sz="2000">
                <a:solidFill>
                  <a:srgbClr val="FFFFFF"/>
                </a:solidFill>
              </a:rPr>
              <a:t>در بالای سایت یک Menu bar قرار دارد که شامل گزینه های زیر است :</a:t>
            </a:r>
            <a:endParaRPr sz="2000">
              <a:solidFill>
                <a:srgbClr val="FFFFFF"/>
              </a:solidFill>
            </a:endParaRPr>
          </a:p>
          <a:p>
            <a:pPr indent="-355600" lvl="0" marL="457200" rtl="1" algn="r">
              <a:spcBef>
                <a:spcPts val="360"/>
              </a:spcBef>
              <a:spcAft>
                <a:spcPts val="0"/>
              </a:spcAft>
              <a:buClr>
                <a:srgbClr val="FFFFFF"/>
              </a:buClr>
              <a:buSzPts val="2000"/>
              <a:buChar char="○"/>
            </a:pPr>
            <a:r>
              <a:rPr lang="fa-IR" sz="2000">
                <a:solidFill>
                  <a:srgbClr val="FFFFFF"/>
                </a:solidFill>
              </a:rPr>
              <a:t>Home</a:t>
            </a:r>
            <a:endParaRPr sz="2000">
              <a:solidFill>
                <a:srgbClr val="FFFFFF"/>
              </a:solidFill>
            </a:endParaRPr>
          </a:p>
          <a:p>
            <a:pPr indent="-355600" lvl="0" marL="457200" rtl="1" algn="r">
              <a:spcBef>
                <a:spcPts val="0"/>
              </a:spcBef>
              <a:spcAft>
                <a:spcPts val="0"/>
              </a:spcAft>
              <a:buClr>
                <a:srgbClr val="FFFFFF"/>
              </a:buClr>
              <a:buSzPts val="2000"/>
              <a:buChar char="○"/>
            </a:pPr>
            <a:r>
              <a:rPr lang="fa-IR" sz="2000">
                <a:solidFill>
                  <a:srgbClr val="FFFFFF"/>
                </a:solidFill>
              </a:rPr>
              <a:t>Sign up / log in</a:t>
            </a:r>
            <a:endParaRPr sz="2000">
              <a:solidFill>
                <a:srgbClr val="FFFFFF"/>
              </a:solidFill>
            </a:endParaRPr>
          </a:p>
          <a:p>
            <a:pPr indent="-355600" lvl="0" marL="457200" rtl="1" algn="r">
              <a:spcBef>
                <a:spcPts val="0"/>
              </a:spcBef>
              <a:spcAft>
                <a:spcPts val="0"/>
              </a:spcAft>
              <a:buClr>
                <a:srgbClr val="FFFFFF"/>
              </a:buClr>
              <a:buSzPts val="2000"/>
              <a:buChar char="○"/>
            </a:pPr>
            <a:r>
              <a:rPr lang="fa-IR" sz="2000">
                <a:solidFill>
                  <a:srgbClr val="FFFFFF"/>
                </a:solidFill>
              </a:rPr>
              <a:t>Reservation</a:t>
            </a:r>
            <a:endParaRPr sz="2000">
              <a:solidFill>
                <a:srgbClr val="FFFFFF"/>
              </a:solidFill>
            </a:endParaRPr>
          </a:p>
          <a:p>
            <a:pPr indent="-355600" lvl="0" marL="457200" rtl="1" algn="r">
              <a:spcBef>
                <a:spcPts val="0"/>
              </a:spcBef>
              <a:spcAft>
                <a:spcPts val="0"/>
              </a:spcAft>
              <a:buClr>
                <a:srgbClr val="FFFFFF"/>
              </a:buClr>
              <a:buSzPts val="2000"/>
              <a:buChar char="○"/>
            </a:pPr>
            <a:r>
              <a:rPr lang="fa-IR" sz="2000">
                <a:solidFill>
                  <a:srgbClr val="FFFFFF"/>
                </a:solidFill>
              </a:rPr>
              <a:t>Evaluation</a:t>
            </a:r>
            <a:endParaRPr sz="2000">
              <a:solidFill>
                <a:srgbClr val="FFFFFF"/>
              </a:solidFill>
            </a:endParaRPr>
          </a:p>
          <a:p>
            <a:pPr indent="-355600" lvl="0" marL="457200" rtl="1" algn="r">
              <a:spcBef>
                <a:spcPts val="0"/>
              </a:spcBef>
              <a:spcAft>
                <a:spcPts val="0"/>
              </a:spcAft>
              <a:buClr>
                <a:srgbClr val="FFFFFF"/>
              </a:buClr>
              <a:buSzPts val="2000"/>
              <a:buChar char="○"/>
            </a:pPr>
            <a:r>
              <a:rPr lang="fa-IR" sz="2000">
                <a:solidFill>
                  <a:srgbClr val="FFFFFF"/>
                </a:solidFill>
              </a:rPr>
              <a:t>(Q&amp;A (question and answer</a:t>
            </a:r>
            <a:endParaRPr sz="2000">
              <a:solidFill>
                <a:srgbClr val="FFFFFF"/>
              </a:solidFill>
            </a:endParaRPr>
          </a:p>
          <a:p>
            <a:pPr indent="-355600" lvl="0" marL="457200" rtl="1" algn="r">
              <a:spcBef>
                <a:spcPts val="0"/>
              </a:spcBef>
              <a:spcAft>
                <a:spcPts val="0"/>
              </a:spcAft>
              <a:buClr>
                <a:srgbClr val="FFFFFF"/>
              </a:buClr>
              <a:buSzPts val="2000"/>
              <a:buChar char="○"/>
            </a:pPr>
            <a:r>
              <a:rPr lang="fa-IR" sz="2000">
                <a:solidFill>
                  <a:srgbClr val="FFFFFF"/>
                </a:solidFill>
              </a:rPr>
              <a:t>Help</a:t>
            </a:r>
            <a:endParaRPr sz="2000">
              <a:solidFill>
                <a:srgbClr val="FFFFFF"/>
              </a:solidFill>
            </a:endParaRPr>
          </a:p>
        </p:txBody>
      </p:sp>
      <p:sp>
        <p:nvSpPr>
          <p:cNvPr id="128" name="Google Shape;128;p19"/>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1" algn="ctr">
              <a:spcBef>
                <a:spcPts val="360"/>
              </a:spcBef>
              <a:spcAft>
                <a:spcPts val="0"/>
              </a:spcAft>
              <a:buNone/>
            </a:pPr>
            <a:r>
              <a:rPr lang="fa-IR" sz="2400">
                <a:solidFill>
                  <a:schemeClr val="lt1"/>
                </a:solidFill>
              </a:rPr>
              <a:t> بررسی صفحه ی Home </a:t>
            </a:r>
            <a:endParaRPr sz="2400"/>
          </a:p>
        </p:txBody>
      </p:sp>
      <p:sp>
        <p:nvSpPr>
          <p:cNvPr id="135" name="Google Shape;135;p20"/>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0" lvl="0" marL="0" rtl="1" algn="r">
              <a:spcBef>
                <a:spcPts val="360"/>
              </a:spcBef>
              <a:spcAft>
                <a:spcPts val="0"/>
              </a:spcAft>
              <a:buNone/>
            </a:pPr>
            <a:r>
              <a:rPr lang="fa-IR" sz="2100"/>
              <a:t>همانطور که گفته شد در بالای صفحه Menu bar ی قرار دارد که دارای گزینه های مذکور می باشد؛ پس از log in گزینه ی </a:t>
            </a:r>
            <a:r>
              <a:rPr lang="fa-IR" sz="2000">
                <a:solidFill>
                  <a:schemeClr val="lt2"/>
                </a:solidFill>
              </a:rPr>
              <a:t>Sign up / log in</a:t>
            </a:r>
            <a:r>
              <a:rPr lang="fa-IR" sz="2100"/>
              <a:t> به log out تغییر می کند.</a:t>
            </a:r>
            <a:endParaRPr sz="2100"/>
          </a:p>
          <a:p>
            <a:pPr indent="0" lvl="0" marL="0" rtl="1" algn="r">
              <a:spcBef>
                <a:spcPts val="360"/>
              </a:spcBef>
              <a:spcAft>
                <a:spcPts val="0"/>
              </a:spcAft>
              <a:buNone/>
            </a:pPr>
            <a:r>
              <a:t/>
            </a:r>
            <a:endParaRPr sz="2100"/>
          </a:p>
          <a:p>
            <a:pPr indent="0" lvl="0" marL="0" rtl="1" algn="r">
              <a:spcBef>
                <a:spcPts val="360"/>
              </a:spcBef>
              <a:spcAft>
                <a:spcPts val="0"/>
              </a:spcAft>
              <a:buNone/>
            </a:pPr>
            <a:r>
              <a:rPr lang="fa-IR" sz="2100"/>
              <a:t>در این تمرین به بررسی صفحه ی Home می پردازیم.</a:t>
            </a:r>
            <a:endParaRPr sz="2100"/>
          </a:p>
          <a:p>
            <a:pPr indent="0" lvl="0" marL="0" rtl="1" algn="r">
              <a:spcBef>
                <a:spcPts val="360"/>
              </a:spcBef>
              <a:spcAft>
                <a:spcPts val="0"/>
              </a:spcAft>
              <a:buNone/>
            </a:pPr>
            <a:r>
              <a:rPr lang="fa-IR" sz="2100"/>
              <a:t>بالای این صفحه اسم بیمارستان و در ادامه عنوانی مشابه "معرفی" قرار دارد.</a:t>
            </a:r>
            <a:endParaRPr sz="2100"/>
          </a:p>
          <a:p>
            <a:pPr indent="0" lvl="0" marL="0" rtl="1" algn="r">
              <a:spcBef>
                <a:spcPts val="360"/>
              </a:spcBef>
              <a:spcAft>
                <a:spcPts val="0"/>
              </a:spcAft>
              <a:buNone/>
            </a:pPr>
            <a:r>
              <a:rPr lang="fa-IR" sz="2100"/>
              <a:t>ابتدا با معرفی مختصری از سایت کاربر را با کارکردها و اهداف سایت آشنا میکنیم.</a:t>
            </a:r>
            <a:endParaRPr sz="2100"/>
          </a:p>
          <a:p>
            <a:pPr indent="0" lvl="0" marL="0" rtl="1" algn="r">
              <a:spcBef>
                <a:spcPts val="360"/>
              </a:spcBef>
              <a:spcAft>
                <a:spcPts val="0"/>
              </a:spcAft>
              <a:buNone/>
            </a:pPr>
            <a:r>
              <a:rPr lang="fa-IR" sz="2100"/>
              <a:t>سپس به کمک تصاویر یا حتی ویدیو های جذاب کاربر را با بیمارستان و امکانات آن آشنا می کنیم.</a:t>
            </a:r>
            <a:endParaRPr sz="2100"/>
          </a:p>
          <a:p>
            <a:pPr indent="0" lvl="0" marL="0" rtl="1" algn="r">
              <a:spcBef>
                <a:spcPts val="360"/>
              </a:spcBef>
              <a:spcAft>
                <a:spcPts val="0"/>
              </a:spcAft>
              <a:buNone/>
            </a:pPr>
            <a:r>
              <a:rPr lang="fa-IR" sz="2100"/>
              <a:t>در انتهای صفحه نیز راه های ارتباطی قرار دارند.</a:t>
            </a:r>
            <a:endParaRPr sz="2100"/>
          </a:p>
          <a:p>
            <a:pPr indent="0" lvl="0" marL="0" rtl="1" algn="r">
              <a:spcBef>
                <a:spcPts val="360"/>
              </a:spcBef>
              <a:spcAft>
                <a:spcPts val="0"/>
              </a:spcAft>
              <a:buNone/>
            </a:pPr>
            <a:r>
              <a:t/>
            </a:r>
            <a:endParaRPr sz="2100"/>
          </a:p>
        </p:txBody>
      </p:sp>
      <p:sp>
        <p:nvSpPr>
          <p:cNvPr id="136" name="Google Shape;136;p20"/>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fa-IR"/>
              <a:t>content model</a:t>
            </a:r>
            <a:endParaRPr/>
          </a:p>
        </p:txBody>
      </p:sp>
      <p:sp>
        <p:nvSpPr>
          <p:cNvPr id="143" name="Google Shape;143;p21"/>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a-IR"/>
              <a:t>‹#›</a:t>
            </a:fld>
            <a:endParaRPr/>
          </a:p>
        </p:txBody>
      </p:sp>
      <p:pic>
        <p:nvPicPr>
          <p:cNvPr id="144" name="Google Shape;144;p21"/>
          <p:cNvPicPr preferRelativeResize="0"/>
          <p:nvPr/>
        </p:nvPicPr>
        <p:blipFill>
          <a:blip r:embed="rId3">
            <a:alphaModFix/>
          </a:blip>
          <a:stretch>
            <a:fillRect/>
          </a:stretch>
        </p:blipFill>
        <p:spPr>
          <a:xfrm>
            <a:off x="1028050" y="1744850"/>
            <a:ext cx="7658751" cy="4503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clipse">
  <a:themeElements>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