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a-I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023863022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023863022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5023863022_0_98: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82a141b83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82a141b8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582a141b83_0_72: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2a141b83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2a141b83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82a141b83_0_92: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2a141b83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2a141b83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582a141b83_0_12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2a141b83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2a141b83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g582a141b83_0_102: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2a141b83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2a141b83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582a141b83_0_110:notes"/>
          <p:cNvSpPr txBox="1"/>
          <p:nvPr>
            <p:ph idx="12" type="sldNum"/>
          </p:nvPr>
        </p:nvSpPr>
        <p:spPr>
          <a:xfrm>
            <a:off x="1588" y="8685213"/>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533400" y="304800"/>
            <a:ext cx="790575" cy="704850"/>
          </a:xfrm>
          <a:prstGeom prst="rect">
            <a:avLst/>
          </a:prstGeom>
          <a:noFill/>
          <a:ln>
            <a:noFill/>
          </a:ln>
        </p:spPr>
      </p:pic>
      <p:cxnSp>
        <p:nvCxnSpPr>
          <p:cNvPr id="20" name="Google Shape;20;p2"/>
          <p:cNvCxnSpPr/>
          <p:nvPr/>
        </p:nvCxnSpPr>
        <p:spPr>
          <a:xfrm>
            <a:off x="1447800" y="2895600"/>
            <a:ext cx="7239000" cy="0"/>
          </a:xfrm>
          <a:prstGeom prst="straightConnector1">
            <a:avLst/>
          </a:prstGeom>
          <a:noFill/>
          <a:ln cap="sq" cmpd="sng" w="38100">
            <a:solidFill>
              <a:schemeClr val="lt1"/>
            </a:solidFill>
            <a:prstDash val="solid"/>
            <a:round/>
            <a:headEnd len="sm" w="sm" type="none"/>
            <a:tailEnd len="sm" w="sm" type="none"/>
          </a:ln>
        </p:spPr>
      </p:cxnSp>
      <p:pic>
        <p:nvPicPr>
          <p:cNvPr id="21" name="Google Shape;21;p2"/>
          <p:cNvPicPr preferRelativeResize="0"/>
          <p:nvPr/>
        </p:nvPicPr>
        <p:blipFill rotWithShape="1">
          <a:blip r:embed="rId3">
            <a:alphaModFix/>
          </a:blip>
          <a:srcRect b="0" l="0" r="0" t="0"/>
          <a:stretch/>
        </p:blipFill>
        <p:spPr>
          <a:xfrm>
            <a:off x="7915275" y="304800"/>
            <a:ext cx="923925" cy="838200"/>
          </a:xfrm>
          <a:prstGeom prst="rect">
            <a:avLst/>
          </a:prstGeom>
          <a:noFill/>
          <a:ln>
            <a:noFill/>
          </a:ln>
        </p:spPr>
      </p:pic>
      <p:sp>
        <p:nvSpPr>
          <p:cNvPr id="22" name="Google Shape;22;p2"/>
          <p:cNvSpPr txBox="1"/>
          <p:nvPr>
            <p:ph type="ctrTitle"/>
          </p:nvPr>
        </p:nvSpPr>
        <p:spPr>
          <a:xfrm>
            <a:off x="1443038" y="1268413"/>
            <a:ext cx="7239000" cy="116205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sz="4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3" name="Google Shape;23;p2"/>
          <p:cNvSpPr txBox="1"/>
          <p:nvPr>
            <p:ph idx="1" type="subTitle"/>
          </p:nvPr>
        </p:nvSpPr>
        <p:spPr>
          <a:xfrm>
            <a:off x="1443038" y="3427413"/>
            <a:ext cx="7239000" cy="1752600"/>
          </a:xfrm>
          <a:prstGeom prst="rect">
            <a:avLst/>
          </a:prstGeom>
          <a:noFill/>
          <a:ln>
            <a:noFill/>
          </a:ln>
        </p:spPr>
        <p:txBody>
          <a:bodyPr anchorCtr="0" anchor="t" bIns="45700" lIns="91425" spcFirstLastPara="1" rIns="91425" wrap="square" tIns="45700"/>
          <a:lstStyle>
            <a:lvl1pPr lvl="0" rtl="1" algn="r">
              <a:spcBef>
                <a:spcPts val="580"/>
              </a:spcBef>
              <a:spcAft>
                <a:spcPts val="0"/>
              </a:spcAft>
              <a:buSzPts val="2030"/>
              <a:buFont typeface="Noto Sans Symbols"/>
              <a:buNone/>
              <a:defRPr/>
            </a:lvl1pPr>
            <a:lvl2pPr lvl="1" rtl="1" algn="r">
              <a:spcBef>
                <a:spcPts val="360"/>
              </a:spcBef>
              <a:spcAft>
                <a:spcPts val="0"/>
              </a:spcAft>
              <a:buSzPts val="1260"/>
              <a:buChar char="●"/>
              <a:defRPr/>
            </a:lvl2pPr>
            <a:lvl3pPr lvl="2" rtl="1" algn="r">
              <a:spcBef>
                <a:spcPts val="360"/>
              </a:spcBef>
              <a:spcAft>
                <a:spcPts val="0"/>
              </a:spcAft>
              <a:buSzPts val="1170"/>
              <a:buChar char="○"/>
              <a:defRPr/>
            </a:lvl3pPr>
            <a:lvl4pPr lvl="3" rtl="1" algn="r">
              <a:spcBef>
                <a:spcPts val="360"/>
              </a:spcBef>
              <a:spcAft>
                <a:spcPts val="0"/>
              </a:spcAft>
              <a:buSzPts val="1260"/>
              <a:buChar char="●"/>
              <a:defRPr/>
            </a:lvl4pPr>
            <a:lvl5pPr lvl="4" rtl="1" algn="r">
              <a:spcBef>
                <a:spcPts val="360"/>
              </a:spcBef>
              <a:spcAft>
                <a:spcPts val="0"/>
              </a:spcAft>
              <a:buSzPts val="1080"/>
              <a:buChar char="○"/>
              <a:defRPr/>
            </a:lvl5pPr>
            <a:lvl6pPr lvl="5" rtl="1" algn="r">
              <a:spcBef>
                <a:spcPts val="360"/>
              </a:spcBef>
              <a:spcAft>
                <a:spcPts val="0"/>
              </a:spcAft>
              <a:buSzPts val="1080"/>
              <a:buChar char="○"/>
              <a:defRPr/>
            </a:lvl6pPr>
            <a:lvl7pPr lvl="6" rtl="1" algn="r">
              <a:spcBef>
                <a:spcPts val="360"/>
              </a:spcBef>
              <a:spcAft>
                <a:spcPts val="0"/>
              </a:spcAft>
              <a:buSzPts val="1080"/>
              <a:buChar char="○"/>
              <a:defRPr/>
            </a:lvl7pPr>
            <a:lvl8pPr lvl="7" rtl="1" algn="r">
              <a:spcBef>
                <a:spcPts val="360"/>
              </a:spcBef>
              <a:spcAft>
                <a:spcPts val="0"/>
              </a:spcAft>
              <a:buSzPts val="1080"/>
              <a:buChar char="○"/>
              <a:defRPr/>
            </a:lvl8pPr>
            <a:lvl9pPr lvl="8" rtl="1" algn="r">
              <a:spcBef>
                <a:spcPts val="360"/>
              </a:spcBef>
              <a:spcAft>
                <a:spcPts val="0"/>
              </a:spcAft>
              <a:buSzPts val="1080"/>
              <a:buChar char="○"/>
              <a:defRPr/>
            </a:lvl9pPr>
          </a:lstStyle>
          <a:p/>
        </p:txBody>
      </p:sp>
      <p:sp>
        <p:nvSpPr>
          <p:cNvPr id="24" name="Google Shape;2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rtl="1"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1" algn="r">
              <a:spcBef>
                <a:spcPts val="0"/>
              </a:spcBef>
              <a:spcAft>
                <a:spcPts val="0"/>
              </a:spcAft>
              <a:buNone/>
            </a:pPr>
            <a:fld id="{00000000-1234-1234-1234-123412341234}" type="slidenum">
              <a:rPr lang="fa-IR"/>
              <a:t>‹#›</a:t>
            </a:fld>
            <a:endParaRPr/>
          </a:p>
        </p:txBody>
      </p:sp>
      <p:sp>
        <p:nvSpPr>
          <p:cNvPr id="25" name="Google Shape;25;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11"/>
          <p:cNvSpPr txBox="1"/>
          <p:nvPr>
            <p:ph idx="1" type="body"/>
          </p:nvPr>
        </p:nvSpPr>
        <p:spPr>
          <a:xfrm rot="5400000">
            <a:off x="2969419" y="227807"/>
            <a:ext cx="4114800" cy="7313612"/>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2" name="Google Shape;7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3" name="Google Shape;73;p1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49825" y="2208213"/>
            <a:ext cx="5640388" cy="1827212"/>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12"/>
          <p:cNvSpPr txBox="1"/>
          <p:nvPr>
            <p:ph idx="1" type="body"/>
          </p:nvPr>
        </p:nvSpPr>
        <p:spPr>
          <a:xfrm rot="5400000">
            <a:off x="1216819" y="454819"/>
            <a:ext cx="5640388" cy="53340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77" name="Google Shape;7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78" name="Google Shape;78;p12"/>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79" name="Shape 79"/>
        <p:cNvGrpSpPr/>
        <p:nvPr/>
      </p:nvGrpSpPr>
      <p:grpSpPr>
        <a:xfrm>
          <a:off x="0" y="0"/>
          <a:ext cx="0" cy="0"/>
          <a:chOff x="0" y="0"/>
          <a:chExt cx="0" cy="0"/>
        </a:xfrm>
      </p:grpSpPr>
      <p:sp>
        <p:nvSpPr>
          <p:cNvPr id="80" name="Google Shape;80;p1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2" name="Google Shape;82;p1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Text" type="twoObjAndTx">
  <p:cSld name="TWO_OBJECTS_AND_TEXT">
    <p:spTree>
      <p:nvGrpSpPr>
        <p:cNvPr id="83" name="Shape 83"/>
        <p:cNvGrpSpPr/>
        <p:nvPr/>
      </p:nvGrpSpPr>
      <p:grpSpPr>
        <a:xfrm>
          <a:off x="0" y="0"/>
          <a:ext cx="0" cy="0"/>
          <a:chOff x="0" y="0"/>
          <a:chExt cx="0" cy="0"/>
        </a:xfrm>
      </p:grpSpPr>
      <p:sp>
        <p:nvSpPr>
          <p:cNvPr id="84" name="Google Shape;84;p14"/>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5" name="Google Shape;85;p14"/>
          <p:cNvSpPr txBox="1"/>
          <p:nvPr>
            <p:ph idx="1" type="body"/>
          </p:nvPr>
        </p:nvSpPr>
        <p:spPr>
          <a:xfrm>
            <a:off x="1370013" y="18272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6" name="Google Shape;86;p14"/>
          <p:cNvSpPr txBox="1"/>
          <p:nvPr>
            <p:ph idx="2" type="body"/>
          </p:nvPr>
        </p:nvSpPr>
        <p:spPr>
          <a:xfrm>
            <a:off x="1370013" y="3960813"/>
            <a:ext cx="3579812"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7" name="Google Shape;87;p14"/>
          <p:cNvSpPr txBox="1"/>
          <p:nvPr>
            <p:ph idx="3"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88" name="Google Shape;8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89" name="Google Shape;89;p1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0" name="Shape 90"/>
        <p:cNvGrpSpPr/>
        <p:nvPr/>
      </p:nvGrpSpPr>
      <p:grpSpPr>
        <a:xfrm>
          <a:off x="0" y="0"/>
          <a:ext cx="0" cy="0"/>
          <a:chOff x="0" y="0"/>
          <a:chExt cx="0" cy="0"/>
        </a:xfrm>
      </p:grpSpPr>
      <p:sp>
        <p:nvSpPr>
          <p:cNvPr id="91" name="Google Shape;91;p1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2" name="Google Shape;92;p1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3" name="Google Shape;93;p15"/>
          <p:cNvSpPr txBox="1"/>
          <p:nvPr>
            <p:ph idx="2" type="body"/>
          </p:nvPr>
        </p:nvSpPr>
        <p:spPr>
          <a:xfrm>
            <a:off x="5102225" y="18272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4" name="Google Shape;94;p15"/>
          <p:cNvSpPr txBox="1"/>
          <p:nvPr>
            <p:ph idx="3" type="body"/>
          </p:nvPr>
        </p:nvSpPr>
        <p:spPr>
          <a:xfrm>
            <a:off x="5102225" y="3960813"/>
            <a:ext cx="3581400" cy="19812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95" name="Google Shape;9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96" name="Google Shape;96;p1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97" name="Shape 97"/>
        <p:cNvGrpSpPr/>
        <p:nvPr/>
      </p:nvGrpSpPr>
      <p:grpSpPr>
        <a:xfrm>
          <a:off x="0" y="0"/>
          <a:ext cx="0" cy="0"/>
          <a:chOff x="0" y="0"/>
          <a:chExt cx="0" cy="0"/>
        </a:xfrm>
      </p:grpSpPr>
      <p:sp>
        <p:nvSpPr>
          <p:cNvPr id="98" name="Google Shape;98;p16"/>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16"/>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0" name="Google Shape;100;p16"/>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101" name="Google Shape;10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02" name="Google Shape;102;p1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8" name="Google Shape;28;p3"/>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08610" lvl="0" marL="457200" rtl="1" algn="r">
              <a:spcBef>
                <a:spcPts val="360"/>
              </a:spcBef>
              <a:spcAft>
                <a:spcPts val="0"/>
              </a:spcAft>
              <a:buSzPts val="1260"/>
              <a:buChar char="○"/>
              <a:defRPr/>
            </a:lvl1pPr>
            <a:lvl2pPr indent="-308610" lvl="1" marL="914400" rtl="1" algn="r">
              <a:spcBef>
                <a:spcPts val="360"/>
              </a:spcBef>
              <a:spcAft>
                <a:spcPts val="0"/>
              </a:spcAft>
              <a:buSzPts val="1260"/>
              <a:buChar char="●"/>
              <a:defRPr/>
            </a:lvl2pPr>
            <a:lvl3pPr indent="-302894" lvl="2" marL="1371600" rtl="1" algn="r">
              <a:spcBef>
                <a:spcPts val="360"/>
              </a:spcBef>
              <a:spcAft>
                <a:spcPts val="0"/>
              </a:spcAft>
              <a:buSzPts val="1170"/>
              <a:buChar char="○"/>
              <a:defRPr/>
            </a:lvl3pPr>
            <a:lvl4pPr indent="-308610" lvl="3" marL="1828800" rtl="1" algn="r">
              <a:spcBef>
                <a:spcPts val="360"/>
              </a:spcBef>
              <a:spcAft>
                <a:spcPts val="0"/>
              </a:spcAft>
              <a:buSzPts val="1260"/>
              <a:buChar char="●"/>
              <a:defRPr/>
            </a:lvl4pPr>
            <a:lvl5pPr indent="-297179" lvl="4" marL="2286000" rtl="1" algn="r">
              <a:spcBef>
                <a:spcPts val="360"/>
              </a:spcBef>
              <a:spcAft>
                <a:spcPts val="0"/>
              </a:spcAft>
              <a:buSzPts val="1080"/>
              <a:buChar char="○"/>
              <a:defRPr/>
            </a:lvl5pPr>
            <a:lvl6pPr indent="-297179" lvl="5" marL="2743200" rtl="1" algn="r">
              <a:spcBef>
                <a:spcPts val="360"/>
              </a:spcBef>
              <a:spcAft>
                <a:spcPts val="0"/>
              </a:spcAft>
              <a:buSzPts val="1080"/>
              <a:buChar char="○"/>
              <a:defRPr/>
            </a:lvl6pPr>
            <a:lvl7pPr indent="-297179" lvl="6" marL="3200400" rtl="1" algn="r">
              <a:spcBef>
                <a:spcPts val="360"/>
              </a:spcBef>
              <a:spcAft>
                <a:spcPts val="0"/>
              </a:spcAft>
              <a:buSzPts val="1080"/>
              <a:buChar char="○"/>
              <a:defRPr/>
            </a:lvl7pPr>
            <a:lvl8pPr indent="-297179" lvl="7" marL="3657600" rtl="1" algn="r">
              <a:spcBef>
                <a:spcPts val="360"/>
              </a:spcBef>
              <a:spcAft>
                <a:spcPts val="0"/>
              </a:spcAft>
              <a:buSzPts val="1080"/>
              <a:buChar char="○"/>
              <a:defRPr/>
            </a:lvl8pPr>
            <a:lvl9pPr indent="-297179" lvl="8" marL="4114800" rtl="1" algn="r">
              <a:spcBef>
                <a:spcPts val="360"/>
              </a:spcBef>
              <a:spcAft>
                <a:spcPts val="0"/>
              </a:spcAft>
              <a:buSzPts val="1080"/>
              <a:buChar char="○"/>
              <a:defRPr/>
            </a:lvl9pPr>
          </a:lstStyle>
          <a:p/>
        </p:txBody>
      </p:sp>
      <p:sp>
        <p:nvSpPr>
          <p:cNvPr id="29" name="Google Shape;2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0" name="Google Shape;30;p3"/>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rtl="1" algn="l">
              <a:spcBef>
                <a:spcPts val="0"/>
              </a:spcBef>
              <a:spcAft>
                <a:spcPts val="0"/>
              </a:spcAft>
              <a:buSzPts val="1400"/>
              <a:buNone/>
              <a:defRPr b="1" sz="4000" cap="none"/>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3" name="Google Shape;33;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rtl="1" algn="r">
              <a:spcBef>
                <a:spcPts val="400"/>
              </a:spcBef>
              <a:spcAft>
                <a:spcPts val="0"/>
              </a:spcAft>
              <a:buSzPts val="1400"/>
              <a:buNone/>
              <a:defRPr sz="2000"/>
            </a:lvl1pPr>
            <a:lvl2pPr indent="-228600" lvl="1" marL="914400" rtl="1" algn="r">
              <a:spcBef>
                <a:spcPts val="360"/>
              </a:spcBef>
              <a:spcAft>
                <a:spcPts val="0"/>
              </a:spcAft>
              <a:buSzPts val="1260"/>
              <a:buNone/>
              <a:defRPr sz="1800"/>
            </a:lvl2pPr>
            <a:lvl3pPr indent="-228600" lvl="2" marL="1371600" rtl="1" algn="r">
              <a:spcBef>
                <a:spcPts val="320"/>
              </a:spcBef>
              <a:spcAft>
                <a:spcPts val="0"/>
              </a:spcAft>
              <a:buSzPts val="1040"/>
              <a:buNone/>
              <a:defRPr sz="1600"/>
            </a:lvl3pPr>
            <a:lvl4pPr indent="-228600" lvl="3" marL="1828800" rtl="1" algn="r">
              <a:spcBef>
                <a:spcPts val="280"/>
              </a:spcBef>
              <a:spcAft>
                <a:spcPts val="0"/>
              </a:spcAft>
              <a:buSzPts val="980"/>
              <a:buNone/>
              <a:defRPr sz="1400"/>
            </a:lvl4pPr>
            <a:lvl5pPr indent="-228600" lvl="4" marL="2286000" rtl="1" algn="r">
              <a:spcBef>
                <a:spcPts val="280"/>
              </a:spcBef>
              <a:spcAft>
                <a:spcPts val="0"/>
              </a:spcAft>
              <a:buSzPts val="840"/>
              <a:buNone/>
              <a:defRPr sz="1400"/>
            </a:lvl5pPr>
            <a:lvl6pPr indent="-228600" lvl="5" marL="2743200" rtl="1" algn="r">
              <a:spcBef>
                <a:spcPts val="280"/>
              </a:spcBef>
              <a:spcAft>
                <a:spcPts val="0"/>
              </a:spcAft>
              <a:buSzPts val="840"/>
              <a:buNone/>
              <a:defRPr sz="1400"/>
            </a:lvl6pPr>
            <a:lvl7pPr indent="-228600" lvl="6" marL="3200400" rtl="1" algn="r">
              <a:spcBef>
                <a:spcPts val="280"/>
              </a:spcBef>
              <a:spcAft>
                <a:spcPts val="0"/>
              </a:spcAft>
              <a:buSzPts val="840"/>
              <a:buNone/>
              <a:defRPr sz="1400"/>
            </a:lvl7pPr>
            <a:lvl8pPr indent="-228600" lvl="7" marL="3657600" rtl="1" algn="r">
              <a:spcBef>
                <a:spcPts val="280"/>
              </a:spcBef>
              <a:spcAft>
                <a:spcPts val="0"/>
              </a:spcAft>
              <a:buSzPts val="840"/>
              <a:buNone/>
              <a:defRPr sz="1400"/>
            </a:lvl8pPr>
            <a:lvl9pPr indent="-228600" lvl="8" marL="4114800" rtl="1" algn="r">
              <a:spcBef>
                <a:spcPts val="280"/>
              </a:spcBef>
              <a:spcAft>
                <a:spcPts val="0"/>
              </a:spcAft>
              <a:buSzPts val="840"/>
              <a:buNone/>
              <a:defRPr sz="1400"/>
            </a:lvl9pPr>
          </a:lstStyle>
          <a:p/>
        </p:txBody>
      </p:sp>
      <p:sp>
        <p:nvSpPr>
          <p:cNvPr id="34" name="Google Shape;34;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35" name="Google Shape;35;p4"/>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5"/>
          <p:cNvSpPr txBox="1"/>
          <p:nvPr>
            <p:ph idx="1" type="body"/>
          </p:nvPr>
        </p:nvSpPr>
        <p:spPr>
          <a:xfrm>
            <a:off x="1370013" y="1827213"/>
            <a:ext cx="3579812"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39" name="Google Shape;39;p5"/>
          <p:cNvSpPr txBox="1"/>
          <p:nvPr>
            <p:ph idx="2" type="body"/>
          </p:nvPr>
        </p:nvSpPr>
        <p:spPr>
          <a:xfrm>
            <a:off x="5102225" y="1827213"/>
            <a:ext cx="3581400" cy="4114800"/>
          </a:xfrm>
          <a:prstGeom prst="rect">
            <a:avLst/>
          </a:prstGeom>
          <a:noFill/>
          <a:ln>
            <a:noFill/>
          </a:ln>
        </p:spPr>
        <p:txBody>
          <a:bodyPr anchorCtr="0" anchor="t" bIns="45700" lIns="91425" spcFirstLastPara="1" rIns="91425" wrap="square" tIns="45700"/>
          <a:lstStyle>
            <a:lvl1pPr indent="-353060" lvl="0" marL="457200" rtl="1" algn="r">
              <a:spcBef>
                <a:spcPts val="560"/>
              </a:spcBef>
              <a:spcAft>
                <a:spcPts val="0"/>
              </a:spcAft>
              <a:buSzPts val="1960"/>
              <a:buChar char="○"/>
              <a:defRPr sz="2800"/>
            </a:lvl1pPr>
            <a:lvl2pPr indent="-335280" lvl="1" marL="914400" rtl="1" algn="r">
              <a:spcBef>
                <a:spcPts val="480"/>
              </a:spcBef>
              <a:spcAft>
                <a:spcPts val="0"/>
              </a:spcAft>
              <a:buSzPts val="1680"/>
              <a:buChar char="●"/>
              <a:defRPr sz="2400"/>
            </a:lvl2pPr>
            <a:lvl3pPr indent="-311150" lvl="2" marL="1371600" rtl="1" algn="r">
              <a:spcBef>
                <a:spcPts val="400"/>
              </a:spcBef>
              <a:spcAft>
                <a:spcPts val="0"/>
              </a:spcAft>
              <a:buSzPts val="1300"/>
              <a:buChar char="○"/>
              <a:defRPr sz="2000"/>
            </a:lvl3pPr>
            <a:lvl4pPr indent="-308610" lvl="3" marL="1828800" rtl="1" algn="r">
              <a:spcBef>
                <a:spcPts val="360"/>
              </a:spcBef>
              <a:spcAft>
                <a:spcPts val="0"/>
              </a:spcAft>
              <a:buSzPts val="1260"/>
              <a:buChar char="●"/>
              <a:defRPr sz="1800"/>
            </a:lvl4pPr>
            <a:lvl5pPr indent="-297179" lvl="4" marL="2286000" rtl="1" algn="r">
              <a:spcBef>
                <a:spcPts val="360"/>
              </a:spcBef>
              <a:spcAft>
                <a:spcPts val="0"/>
              </a:spcAft>
              <a:buSzPts val="1080"/>
              <a:buChar char="○"/>
              <a:defRPr sz="1800"/>
            </a:lvl5pPr>
            <a:lvl6pPr indent="-297179" lvl="5" marL="2743200" rtl="1" algn="r">
              <a:spcBef>
                <a:spcPts val="360"/>
              </a:spcBef>
              <a:spcAft>
                <a:spcPts val="0"/>
              </a:spcAft>
              <a:buSzPts val="1080"/>
              <a:buChar char="○"/>
              <a:defRPr sz="1800"/>
            </a:lvl6pPr>
            <a:lvl7pPr indent="-297179" lvl="6" marL="3200400" rtl="1" algn="r">
              <a:spcBef>
                <a:spcPts val="360"/>
              </a:spcBef>
              <a:spcAft>
                <a:spcPts val="0"/>
              </a:spcAft>
              <a:buSzPts val="1080"/>
              <a:buChar char="○"/>
              <a:defRPr sz="1800"/>
            </a:lvl7pPr>
            <a:lvl8pPr indent="-297179" lvl="7" marL="3657600" rtl="1" algn="r">
              <a:spcBef>
                <a:spcPts val="360"/>
              </a:spcBef>
              <a:spcAft>
                <a:spcPts val="0"/>
              </a:spcAft>
              <a:buSzPts val="1080"/>
              <a:buChar char="○"/>
              <a:defRPr sz="1800"/>
            </a:lvl8pPr>
            <a:lvl9pPr indent="-297179" lvl="8" marL="4114800" rtl="1" algn="r">
              <a:spcBef>
                <a:spcPts val="360"/>
              </a:spcBef>
              <a:spcAft>
                <a:spcPts val="0"/>
              </a:spcAft>
              <a:buSzPts val="1080"/>
              <a:buChar char="○"/>
              <a:defRPr sz="1800"/>
            </a:lvl9pPr>
          </a:lstStyle>
          <a:p/>
        </p:txBody>
      </p:sp>
      <p:sp>
        <p:nvSpPr>
          <p:cNvPr id="40" name="Google Shape;40;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1" name="Google Shape;41;p5"/>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rtl="1" algn="r">
              <a:spcBef>
                <a:spcPts val="480"/>
              </a:spcBef>
              <a:spcAft>
                <a:spcPts val="0"/>
              </a:spcAft>
              <a:buSzPts val="1680"/>
              <a:buNone/>
              <a:defRPr b="1" sz="2400"/>
            </a:lvl1pPr>
            <a:lvl2pPr indent="-228600" lvl="1" marL="914400" rtl="1" algn="r">
              <a:spcBef>
                <a:spcPts val="400"/>
              </a:spcBef>
              <a:spcAft>
                <a:spcPts val="0"/>
              </a:spcAft>
              <a:buSzPts val="1400"/>
              <a:buNone/>
              <a:defRPr b="1" sz="2000"/>
            </a:lvl2pPr>
            <a:lvl3pPr indent="-228600" lvl="2" marL="1371600" rtl="1" algn="r">
              <a:spcBef>
                <a:spcPts val="360"/>
              </a:spcBef>
              <a:spcAft>
                <a:spcPts val="0"/>
              </a:spcAft>
              <a:buSzPts val="1170"/>
              <a:buNone/>
              <a:defRPr b="1" sz="1800"/>
            </a:lvl3pPr>
            <a:lvl4pPr indent="-228600" lvl="3" marL="1828800" rtl="1" algn="r">
              <a:spcBef>
                <a:spcPts val="320"/>
              </a:spcBef>
              <a:spcAft>
                <a:spcPts val="0"/>
              </a:spcAft>
              <a:buSzPts val="1120"/>
              <a:buNone/>
              <a:defRPr b="1" sz="1600"/>
            </a:lvl4pPr>
            <a:lvl5pPr indent="-228600" lvl="4" marL="2286000" rtl="1" algn="r">
              <a:spcBef>
                <a:spcPts val="320"/>
              </a:spcBef>
              <a:spcAft>
                <a:spcPts val="0"/>
              </a:spcAft>
              <a:buSzPts val="960"/>
              <a:buNone/>
              <a:defRPr b="1" sz="1600"/>
            </a:lvl5pPr>
            <a:lvl6pPr indent="-228600" lvl="5" marL="2743200" rtl="1" algn="r">
              <a:spcBef>
                <a:spcPts val="320"/>
              </a:spcBef>
              <a:spcAft>
                <a:spcPts val="0"/>
              </a:spcAft>
              <a:buSzPts val="960"/>
              <a:buNone/>
              <a:defRPr b="1" sz="1600"/>
            </a:lvl6pPr>
            <a:lvl7pPr indent="-228600" lvl="6" marL="3200400" rtl="1" algn="r">
              <a:spcBef>
                <a:spcPts val="320"/>
              </a:spcBef>
              <a:spcAft>
                <a:spcPts val="0"/>
              </a:spcAft>
              <a:buSzPts val="960"/>
              <a:buNone/>
              <a:defRPr b="1" sz="1600"/>
            </a:lvl7pPr>
            <a:lvl8pPr indent="-228600" lvl="7" marL="3657600" rtl="1" algn="r">
              <a:spcBef>
                <a:spcPts val="320"/>
              </a:spcBef>
              <a:spcAft>
                <a:spcPts val="0"/>
              </a:spcAft>
              <a:buSzPts val="960"/>
              <a:buNone/>
              <a:defRPr b="1" sz="1600"/>
            </a:lvl8pPr>
            <a:lvl9pPr indent="-228600" lvl="8" marL="4114800" rtl="1" algn="r">
              <a:spcBef>
                <a:spcPts val="320"/>
              </a:spcBef>
              <a:spcAft>
                <a:spcPts val="0"/>
              </a:spcAft>
              <a:buSzPts val="96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35280" lvl="0" marL="457200" rtl="1" algn="r">
              <a:spcBef>
                <a:spcPts val="480"/>
              </a:spcBef>
              <a:spcAft>
                <a:spcPts val="0"/>
              </a:spcAft>
              <a:buSzPts val="1680"/>
              <a:buChar char="○"/>
              <a:defRPr sz="2400"/>
            </a:lvl1pPr>
            <a:lvl2pPr indent="-317500" lvl="1" marL="914400" rtl="1" algn="r">
              <a:spcBef>
                <a:spcPts val="400"/>
              </a:spcBef>
              <a:spcAft>
                <a:spcPts val="0"/>
              </a:spcAft>
              <a:buSzPts val="1400"/>
              <a:buChar char="●"/>
              <a:defRPr sz="2000"/>
            </a:lvl2pPr>
            <a:lvl3pPr indent="-302894" lvl="2" marL="1371600" rtl="1" algn="r">
              <a:spcBef>
                <a:spcPts val="360"/>
              </a:spcBef>
              <a:spcAft>
                <a:spcPts val="0"/>
              </a:spcAft>
              <a:buSzPts val="1170"/>
              <a:buChar char="○"/>
              <a:defRPr sz="1800"/>
            </a:lvl3pPr>
            <a:lvl4pPr indent="-299719" lvl="3" marL="1828800" rtl="1" algn="r">
              <a:spcBef>
                <a:spcPts val="320"/>
              </a:spcBef>
              <a:spcAft>
                <a:spcPts val="0"/>
              </a:spcAft>
              <a:buSzPts val="1120"/>
              <a:buChar char="●"/>
              <a:defRPr sz="1600"/>
            </a:lvl4pPr>
            <a:lvl5pPr indent="-289560" lvl="4" marL="2286000" rtl="1" algn="r">
              <a:spcBef>
                <a:spcPts val="320"/>
              </a:spcBef>
              <a:spcAft>
                <a:spcPts val="0"/>
              </a:spcAft>
              <a:buSzPts val="960"/>
              <a:buChar char="○"/>
              <a:defRPr sz="1600"/>
            </a:lvl5pPr>
            <a:lvl6pPr indent="-289560" lvl="5" marL="2743200" rtl="1" algn="r">
              <a:spcBef>
                <a:spcPts val="320"/>
              </a:spcBef>
              <a:spcAft>
                <a:spcPts val="0"/>
              </a:spcAft>
              <a:buSzPts val="960"/>
              <a:buChar char="○"/>
              <a:defRPr sz="1600"/>
            </a:lvl6pPr>
            <a:lvl7pPr indent="-289560" lvl="6" marL="3200400" rtl="1" algn="r">
              <a:spcBef>
                <a:spcPts val="320"/>
              </a:spcBef>
              <a:spcAft>
                <a:spcPts val="0"/>
              </a:spcAft>
              <a:buSzPts val="960"/>
              <a:buChar char="○"/>
              <a:defRPr sz="1600"/>
            </a:lvl7pPr>
            <a:lvl8pPr indent="-289559" lvl="7" marL="3657600" rtl="1" algn="r">
              <a:spcBef>
                <a:spcPts val="320"/>
              </a:spcBef>
              <a:spcAft>
                <a:spcPts val="0"/>
              </a:spcAft>
              <a:buSzPts val="960"/>
              <a:buChar char="○"/>
              <a:defRPr sz="1600"/>
            </a:lvl8pPr>
            <a:lvl9pPr indent="-289559" lvl="8" marL="4114800" rtl="1" algn="r">
              <a:spcBef>
                <a:spcPts val="320"/>
              </a:spcBef>
              <a:spcAft>
                <a:spcPts val="0"/>
              </a:spcAft>
              <a:buSzPts val="960"/>
              <a:buChar char="○"/>
              <a:defRPr sz="1600"/>
            </a:lvl9pPr>
          </a:lstStyle>
          <a:p/>
        </p:txBody>
      </p:sp>
      <p:sp>
        <p:nvSpPr>
          <p:cNvPr id="48" name="Google Shape;48;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49" name="Google Shape;49;p6"/>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3" name="Google Shape;53;p7"/>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56" name="Google Shape;56;p8"/>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9" name="Google Shape;59;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70840" lvl="0" marL="457200" rtl="1" algn="r">
              <a:spcBef>
                <a:spcPts val="640"/>
              </a:spcBef>
              <a:spcAft>
                <a:spcPts val="0"/>
              </a:spcAft>
              <a:buSzPts val="2240"/>
              <a:buChar char="○"/>
              <a:defRPr sz="3200"/>
            </a:lvl1pPr>
            <a:lvl2pPr indent="-353060" lvl="1" marL="914400" rtl="1" algn="r">
              <a:spcBef>
                <a:spcPts val="560"/>
              </a:spcBef>
              <a:spcAft>
                <a:spcPts val="0"/>
              </a:spcAft>
              <a:buSzPts val="1960"/>
              <a:buChar char="●"/>
              <a:defRPr sz="2800"/>
            </a:lvl2pPr>
            <a:lvl3pPr indent="-327660" lvl="2" marL="1371600" rtl="1" algn="r">
              <a:spcBef>
                <a:spcPts val="480"/>
              </a:spcBef>
              <a:spcAft>
                <a:spcPts val="0"/>
              </a:spcAft>
              <a:buSzPts val="1560"/>
              <a:buChar char="○"/>
              <a:defRPr sz="2400"/>
            </a:lvl3pPr>
            <a:lvl4pPr indent="-317500" lvl="3" marL="1828800" rtl="1" algn="r">
              <a:spcBef>
                <a:spcPts val="400"/>
              </a:spcBef>
              <a:spcAft>
                <a:spcPts val="0"/>
              </a:spcAft>
              <a:buSzPts val="1400"/>
              <a:buChar char="●"/>
              <a:defRPr sz="2000"/>
            </a:lvl4pPr>
            <a:lvl5pPr indent="-304800" lvl="4" marL="2286000" rtl="1" algn="r">
              <a:spcBef>
                <a:spcPts val="400"/>
              </a:spcBef>
              <a:spcAft>
                <a:spcPts val="0"/>
              </a:spcAft>
              <a:buSzPts val="1200"/>
              <a:buChar char="○"/>
              <a:defRPr sz="2000"/>
            </a:lvl5pPr>
            <a:lvl6pPr indent="-304800" lvl="5" marL="2743200" rtl="1" algn="r">
              <a:spcBef>
                <a:spcPts val="400"/>
              </a:spcBef>
              <a:spcAft>
                <a:spcPts val="0"/>
              </a:spcAft>
              <a:buSzPts val="1200"/>
              <a:buChar char="○"/>
              <a:defRPr sz="2000"/>
            </a:lvl6pPr>
            <a:lvl7pPr indent="-304800" lvl="6" marL="3200400" rtl="1" algn="r">
              <a:spcBef>
                <a:spcPts val="400"/>
              </a:spcBef>
              <a:spcAft>
                <a:spcPts val="0"/>
              </a:spcAft>
              <a:buSzPts val="1200"/>
              <a:buChar char="○"/>
              <a:defRPr sz="2000"/>
            </a:lvl7pPr>
            <a:lvl8pPr indent="-304800" lvl="7" marL="3657600" rtl="1" algn="r">
              <a:spcBef>
                <a:spcPts val="400"/>
              </a:spcBef>
              <a:spcAft>
                <a:spcPts val="0"/>
              </a:spcAft>
              <a:buSzPts val="1200"/>
              <a:buChar char="○"/>
              <a:defRPr sz="2000"/>
            </a:lvl8pPr>
            <a:lvl9pPr indent="-304800" lvl="8" marL="4114800" rtl="1" algn="r">
              <a:spcBef>
                <a:spcPts val="400"/>
              </a:spcBef>
              <a:spcAft>
                <a:spcPts val="0"/>
              </a:spcAft>
              <a:buSzPts val="1200"/>
              <a:buChar char="○"/>
              <a:defRPr sz="2000"/>
            </a:lvl9pPr>
          </a:lstStyle>
          <a:p/>
        </p:txBody>
      </p:sp>
      <p:sp>
        <p:nvSpPr>
          <p:cNvPr id="60" name="Google Shape;60;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2" name="Google Shape;62;p9"/>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rtl="1" algn="l">
              <a:spcBef>
                <a:spcPts val="0"/>
              </a:spcBef>
              <a:spcAft>
                <a:spcPts val="0"/>
              </a:spcAft>
              <a:buSzPts val="1400"/>
              <a:buNone/>
              <a:defRPr b="1" sz="2000"/>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1" algn="r">
              <a:spcBef>
                <a:spcPts val="640"/>
              </a:spcBef>
              <a:spcAft>
                <a:spcPts val="0"/>
              </a:spcAft>
              <a:buClr>
                <a:schemeClr val="lt2"/>
              </a:buClr>
              <a:buSzPts val="2240"/>
              <a:buFont typeface="Noto Sans Symbols"/>
              <a:buNone/>
              <a:defRPr b="0" i="0" sz="3200" u="none" cap="none" strike="noStrike">
                <a:solidFill>
                  <a:schemeClr val="lt1"/>
                </a:solidFill>
                <a:latin typeface="Times New Roman"/>
                <a:ea typeface="Times New Roman"/>
                <a:cs typeface="Times New Roman"/>
                <a:sym typeface="Times New Roman"/>
              </a:defRPr>
            </a:lvl1pPr>
            <a:lvl2pPr lvl="1" marR="0" rtl="1" algn="r">
              <a:spcBef>
                <a:spcPts val="560"/>
              </a:spcBef>
              <a:spcAft>
                <a:spcPts val="0"/>
              </a:spcAft>
              <a:buClr>
                <a:schemeClr val="accent2"/>
              </a:buClr>
              <a:buSzPts val="1960"/>
              <a:buFont typeface="Noto Sans Symbols"/>
              <a:buNone/>
              <a:defRPr b="0" i="0" sz="2800" u="none" cap="none" strike="noStrike">
                <a:solidFill>
                  <a:schemeClr val="lt1"/>
                </a:solidFill>
                <a:latin typeface="Times New Roman"/>
                <a:ea typeface="Times New Roman"/>
                <a:cs typeface="Times New Roman"/>
                <a:sym typeface="Times New Roman"/>
              </a:defRPr>
            </a:lvl2pPr>
            <a:lvl3pPr lvl="2" marR="0" rtl="1" algn="r">
              <a:spcBef>
                <a:spcPts val="480"/>
              </a:spcBef>
              <a:spcAft>
                <a:spcPts val="0"/>
              </a:spcAft>
              <a:buClr>
                <a:schemeClr val="lt2"/>
              </a:buClr>
              <a:buSzPts val="1560"/>
              <a:buFont typeface="Noto Sans Symbols"/>
              <a:buNone/>
              <a:defRPr b="0" i="0" sz="2400" u="none" cap="none" strike="noStrike">
                <a:solidFill>
                  <a:schemeClr val="lt1"/>
                </a:solidFill>
                <a:latin typeface="Times New Roman"/>
                <a:ea typeface="Times New Roman"/>
                <a:cs typeface="Times New Roman"/>
                <a:sym typeface="Times New Roman"/>
              </a:defRPr>
            </a:lvl3pPr>
            <a:lvl4pPr lvl="3" marR="0" rtl="1" algn="r">
              <a:spcBef>
                <a:spcPts val="400"/>
              </a:spcBef>
              <a:spcAft>
                <a:spcPts val="0"/>
              </a:spcAft>
              <a:buClr>
                <a:schemeClr val="accent2"/>
              </a:buClr>
              <a:buSzPts val="1400"/>
              <a:buFont typeface="Noto Sans Symbols"/>
              <a:buNone/>
              <a:defRPr b="0" i="0" sz="2000" u="none" cap="none" strike="noStrike">
                <a:solidFill>
                  <a:schemeClr val="lt1"/>
                </a:solidFill>
                <a:latin typeface="Times New Roman"/>
                <a:ea typeface="Times New Roman"/>
                <a:cs typeface="Times New Roman"/>
                <a:sym typeface="Times New Roman"/>
              </a:defRPr>
            </a:lvl4pPr>
            <a:lvl5pPr lvl="4"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5pPr>
            <a:lvl6pPr lvl="5"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6pPr>
            <a:lvl7pPr lvl="6"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7pPr>
            <a:lvl8pPr lvl="7"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8pPr>
            <a:lvl9pPr lvl="8" marR="0" rtl="1" algn="r">
              <a:spcBef>
                <a:spcPts val="400"/>
              </a:spcBef>
              <a:spcAft>
                <a:spcPts val="0"/>
              </a:spcAft>
              <a:buClr>
                <a:schemeClr val="lt2"/>
              </a:buClr>
              <a:buSzPts val="1200"/>
              <a:buFont typeface="Noto Sans Symbols"/>
              <a:buNone/>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rtl="1" algn="r">
              <a:spcBef>
                <a:spcPts val="280"/>
              </a:spcBef>
              <a:spcAft>
                <a:spcPts val="0"/>
              </a:spcAft>
              <a:buSzPts val="980"/>
              <a:buNone/>
              <a:defRPr sz="1400"/>
            </a:lvl1pPr>
            <a:lvl2pPr indent="-228600" lvl="1" marL="914400" rtl="1" algn="r">
              <a:spcBef>
                <a:spcPts val="240"/>
              </a:spcBef>
              <a:spcAft>
                <a:spcPts val="0"/>
              </a:spcAft>
              <a:buSzPts val="840"/>
              <a:buNone/>
              <a:defRPr sz="1200"/>
            </a:lvl2pPr>
            <a:lvl3pPr indent="-228600" lvl="2" marL="1371600" rtl="1" algn="r">
              <a:spcBef>
                <a:spcPts val="200"/>
              </a:spcBef>
              <a:spcAft>
                <a:spcPts val="0"/>
              </a:spcAft>
              <a:buSzPts val="650"/>
              <a:buNone/>
              <a:defRPr sz="1000"/>
            </a:lvl3pPr>
            <a:lvl4pPr indent="-228600" lvl="3" marL="1828800" rtl="1" algn="r">
              <a:spcBef>
                <a:spcPts val="180"/>
              </a:spcBef>
              <a:spcAft>
                <a:spcPts val="0"/>
              </a:spcAft>
              <a:buSzPts val="630"/>
              <a:buNone/>
              <a:defRPr sz="900"/>
            </a:lvl4pPr>
            <a:lvl5pPr indent="-228600" lvl="4" marL="2286000" rtl="1" algn="r">
              <a:spcBef>
                <a:spcPts val="180"/>
              </a:spcBef>
              <a:spcAft>
                <a:spcPts val="0"/>
              </a:spcAft>
              <a:buSzPts val="540"/>
              <a:buNone/>
              <a:defRPr sz="900"/>
            </a:lvl5pPr>
            <a:lvl6pPr indent="-228600" lvl="5" marL="2743200" rtl="1" algn="r">
              <a:spcBef>
                <a:spcPts val="180"/>
              </a:spcBef>
              <a:spcAft>
                <a:spcPts val="0"/>
              </a:spcAft>
              <a:buSzPts val="540"/>
              <a:buNone/>
              <a:defRPr sz="900"/>
            </a:lvl6pPr>
            <a:lvl7pPr indent="-228600" lvl="6" marL="3200400" rtl="1" algn="r">
              <a:spcBef>
                <a:spcPts val="180"/>
              </a:spcBef>
              <a:spcAft>
                <a:spcPts val="0"/>
              </a:spcAft>
              <a:buSzPts val="540"/>
              <a:buNone/>
              <a:defRPr sz="900"/>
            </a:lvl7pPr>
            <a:lvl8pPr indent="-228600" lvl="7" marL="3657600" rtl="1" algn="r">
              <a:spcBef>
                <a:spcPts val="180"/>
              </a:spcBef>
              <a:spcAft>
                <a:spcPts val="0"/>
              </a:spcAft>
              <a:buSzPts val="540"/>
              <a:buNone/>
              <a:defRPr sz="900"/>
            </a:lvl8pPr>
            <a:lvl9pPr indent="-228600" lvl="8" marL="4114800" rtl="1" algn="r">
              <a:spcBef>
                <a:spcPts val="180"/>
              </a:spcBef>
              <a:spcAft>
                <a:spcPts val="0"/>
              </a:spcAft>
              <a:buSzPts val="540"/>
              <a:buNone/>
              <a:defRPr sz="900"/>
            </a:lvl9pPr>
          </a:lstStyle>
          <a:p/>
        </p:txBody>
      </p:sp>
      <p:sp>
        <p:nvSpPr>
          <p:cNvPr id="67" name="Google Shape;67;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68" name="Google Shape;68;p10"/>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rtl="1"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0013" y="301625"/>
            <a:ext cx="6370637" cy="11430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1pPr>
            <a:lvl2pPr lvl="1"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2pPr>
            <a:lvl3pPr lvl="2"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3pPr>
            <a:lvl4pPr lvl="3"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4pPr>
            <a:lvl5pPr lvl="4"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5pPr>
            <a:lvl6pPr lvl="5"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6pPr>
            <a:lvl7pPr lvl="6"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7pPr>
            <a:lvl8pPr lvl="7"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8pPr>
            <a:lvl9pPr lvl="8" marR="0" rtl="1" algn="r">
              <a:spcBef>
                <a:spcPts val="0"/>
              </a:spcBef>
              <a:spcAft>
                <a:spcPts val="0"/>
              </a:spcAft>
              <a:buSzPts val="1400"/>
              <a:buNone/>
              <a:defRPr b="0" i="0" sz="36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1370013" y="1827213"/>
            <a:ext cx="7313612" cy="4114800"/>
          </a:xfrm>
          <a:prstGeom prst="rect">
            <a:avLst/>
          </a:prstGeom>
          <a:noFill/>
          <a:ln>
            <a:noFill/>
          </a:ln>
        </p:spPr>
        <p:txBody>
          <a:bodyPr anchorCtr="0" anchor="t" bIns="45700" lIns="91425" spcFirstLastPara="1" rIns="91425" wrap="square" tIns="45700"/>
          <a:lstStyle>
            <a:lvl1pPr indent="-357505" lvl="0" marL="457200" marR="0" rtl="1" algn="r">
              <a:spcBef>
                <a:spcPts val="580"/>
              </a:spcBef>
              <a:spcAft>
                <a:spcPts val="0"/>
              </a:spcAft>
              <a:buClr>
                <a:schemeClr val="lt2"/>
              </a:buClr>
              <a:buSzPts val="2030"/>
              <a:buFont typeface="Noto Sans Symbols"/>
              <a:buChar char="○"/>
              <a:defRPr b="0" i="0" sz="2900" u="none" cap="none" strike="noStrike">
                <a:solidFill>
                  <a:schemeClr val="lt1"/>
                </a:solidFill>
                <a:latin typeface="Times New Roman"/>
                <a:ea typeface="Times New Roman"/>
                <a:cs typeface="Times New Roman"/>
                <a:sym typeface="Times New Roman"/>
              </a:defRPr>
            </a:lvl1pPr>
            <a:lvl2pPr indent="-339725" lvl="1" marL="914400" marR="0" rtl="1" algn="r">
              <a:spcBef>
                <a:spcPts val="500"/>
              </a:spcBef>
              <a:spcAft>
                <a:spcPts val="0"/>
              </a:spcAft>
              <a:buClr>
                <a:schemeClr val="accent2"/>
              </a:buClr>
              <a:buSzPts val="1750"/>
              <a:buFont typeface="Noto Sans Symbols"/>
              <a:buChar char="●"/>
              <a:defRPr b="0" i="0" sz="2500" u="none" cap="none" strike="noStrike">
                <a:solidFill>
                  <a:schemeClr val="lt1"/>
                </a:solidFill>
                <a:latin typeface="Times New Roman"/>
                <a:ea typeface="Times New Roman"/>
                <a:cs typeface="Times New Roman"/>
                <a:sym typeface="Times New Roman"/>
              </a:defRPr>
            </a:lvl2pPr>
            <a:lvl3pPr indent="-319405" lvl="2" marL="1371600" marR="0" rtl="1" algn="r">
              <a:spcBef>
                <a:spcPts val="440"/>
              </a:spcBef>
              <a:spcAft>
                <a:spcPts val="0"/>
              </a:spcAft>
              <a:buClr>
                <a:schemeClr val="lt2"/>
              </a:buClr>
              <a:buSzPts val="1430"/>
              <a:buFont typeface="Noto Sans Symbols"/>
              <a:buChar char="○"/>
              <a:defRPr b="0" i="0" sz="2200" u="none" cap="none" strike="noStrike">
                <a:solidFill>
                  <a:schemeClr val="lt1"/>
                </a:solidFill>
                <a:latin typeface="Times New Roman"/>
                <a:ea typeface="Times New Roman"/>
                <a:cs typeface="Times New Roman"/>
                <a:sym typeface="Times New Roman"/>
              </a:defRPr>
            </a:lvl3pPr>
            <a:lvl4pPr indent="-313055" lvl="3" marL="1828800" marR="0" rtl="1" algn="r">
              <a:spcBef>
                <a:spcPts val="380"/>
              </a:spcBef>
              <a:spcAft>
                <a:spcPts val="0"/>
              </a:spcAft>
              <a:buClr>
                <a:schemeClr val="accent2"/>
              </a:buClr>
              <a:buSzPts val="1330"/>
              <a:buFont typeface="Noto Sans Symbols"/>
              <a:buChar char="●"/>
              <a:defRPr b="0" i="0" sz="1900" u="none" cap="none" strike="noStrike">
                <a:solidFill>
                  <a:schemeClr val="lt1"/>
                </a:solidFill>
                <a:latin typeface="Times New Roman"/>
                <a:ea typeface="Times New Roman"/>
                <a:cs typeface="Times New Roman"/>
                <a:sym typeface="Times New Roman"/>
              </a:defRPr>
            </a:lvl4pPr>
            <a:lvl5pPr indent="-300989" lvl="4" marL="22860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5pPr>
            <a:lvl6pPr indent="-300989" lvl="5" marL="27432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6pPr>
            <a:lvl7pPr indent="-300989" lvl="6" marL="32004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7pPr>
            <a:lvl8pPr indent="-300990" lvl="7" marL="36576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8pPr>
            <a:lvl9pPr indent="-300990" lvl="8" marL="4114800" marR="0" rtl="1" algn="r">
              <a:spcBef>
                <a:spcPts val="380"/>
              </a:spcBef>
              <a:spcAft>
                <a:spcPts val="0"/>
              </a:spcAft>
              <a:buClr>
                <a:schemeClr val="lt2"/>
              </a:buClr>
              <a:buSzPts val="1140"/>
              <a:buFont typeface="Noto Sans Symbols"/>
              <a:buChar char="○"/>
              <a:defRPr b="0" i="0" sz="19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a-IR"/>
              <a:t>‹#›</a:t>
            </a:fld>
            <a:endParaRPr/>
          </a:p>
        </p:txBody>
      </p:sp>
      <p:sp>
        <p:nvSpPr>
          <p:cNvPr id="13" name="Google Shape;13;p1"/>
          <p:cNvSpPr/>
          <p:nvPr/>
        </p:nvSpPr>
        <p:spPr>
          <a:xfrm>
            <a:off x="0" y="2938463"/>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4" name="Google Shape;14;p1"/>
          <p:cNvPicPr preferRelativeResize="0"/>
          <p:nvPr/>
        </p:nvPicPr>
        <p:blipFill rotWithShape="1">
          <a:blip r:embed="rId1">
            <a:alphaModFix/>
          </a:blip>
          <a:srcRect b="0" l="0" r="0" t="0"/>
          <a:stretch/>
        </p:blipFill>
        <p:spPr>
          <a:xfrm>
            <a:off x="533400" y="304800"/>
            <a:ext cx="790575" cy="704850"/>
          </a:xfrm>
          <a:prstGeom prst="rect">
            <a:avLst/>
          </a:prstGeom>
          <a:noFill/>
          <a:ln>
            <a:noFill/>
          </a:ln>
        </p:spPr>
      </p:pic>
      <p:cxnSp>
        <p:nvCxnSpPr>
          <p:cNvPr id="15" name="Google Shape;15;p1"/>
          <p:cNvCxnSpPr/>
          <p:nvPr/>
        </p:nvCxnSpPr>
        <p:spPr>
          <a:xfrm>
            <a:off x="1371600" y="1600200"/>
            <a:ext cx="7239000" cy="0"/>
          </a:xfrm>
          <a:prstGeom prst="straightConnector1">
            <a:avLst/>
          </a:prstGeom>
          <a:noFill/>
          <a:ln cap="sq" cmpd="sng" w="38100">
            <a:solidFill>
              <a:schemeClr val="lt1"/>
            </a:solidFill>
            <a:prstDash val="solid"/>
            <a:round/>
            <a:headEnd len="sm" w="sm" type="none"/>
            <a:tailEnd len="sm" w="sm" type="none"/>
          </a:ln>
        </p:spPr>
      </p:cxnSp>
      <p:pic>
        <p:nvPicPr>
          <p:cNvPr id="16" name="Google Shape;16;p1"/>
          <p:cNvPicPr preferRelativeResize="0"/>
          <p:nvPr/>
        </p:nvPicPr>
        <p:blipFill rotWithShape="1">
          <a:blip r:embed="rId2">
            <a:alphaModFix/>
          </a:blip>
          <a:srcRect b="0" l="0" r="0" t="0"/>
          <a:stretch/>
        </p:blipFill>
        <p:spPr>
          <a:xfrm>
            <a:off x="7915275" y="304800"/>
            <a:ext cx="923925" cy="838200"/>
          </a:xfrm>
          <a:prstGeom prst="rect">
            <a:avLst/>
          </a:prstGeom>
          <a:noFill/>
          <a:ln>
            <a:noFill/>
          </a:ln>
        </p:spPr>
      </p:pic>
      <p:sp>
        <p:nvSpPr>
          <p:cNvPr id="17" name="Google Shape;17;p1"/>
          <p:cNvSpPr txBox="1"/>
          <p:nvPr>
            <p:ph idx="11" type="ftr"/>
          </p:nvPr>
        </p:nvSpPr>
        <p:spPr>
          <a:xfrm>
            <a:off x="3124200" y="6324600"/>
            <a:ext cx="2895600" cy="457200"/>
          </a:xfrm>
          <a:prstGeom prst="rect">
            <a:avLst/>
          </a:prstGeom>
          <a:noFill/>
          <a:ln>
            <a:noFill/>
          </a:ln>
        </p:spPr>
        <p:txBody>
          <a:bodyPr anchorCtr="0" anchor="b" bIns="45700" lIns="91425" spcFirstLastPara="1" rIns="91425" wrap="square" tIns="45700"/>
          <a:lstStyle>
            <a:lvl1pPr lvl="0" marR="0" rtl="1" algn="ctr">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Service-orientation" TargetMode="External"/><Relationship Id="rId4" Type="http://schemas.openxmlformats.org/officeDocument/2006/relationships/hyperlink" Target="https://en.wikipedia.org/wiki/Service-oriented_archite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1" algn="r">
              <a:spcBef>
                <a:spcPts val="0"/>
              </a:spcBef>
              <a:spcAft>
                <a:spcPts val="0"/>
              </a:spcAft>
              <a:buNone/>
            </a:pPr>
            <a:fld id="{00000000-1234-1234-1234-123412341234}" type="slidenum">
              <a:rPr b="0" i="0" lang="fa-IR" sz="1200" u="none" cap="none" strike="noStrike">
                <a:solidFill>
                  <a:schemeClr val="lt1"/>
                </a:solidFill>
                <a:latin typeface="Times New Roman"/>
                <a:ea typeface="Times New Roman"/>
                <a:cs typeface="Times New Roman"/>
                <a:sym typeface="Times New Roman"/>
              </a:rPr>
              <a:t>‹#›</a:t>
            </a:fld>
            <a:endParaRPr b="0" i="0" sz="1200" u="none" cap="none" strike="noStrike">
              <a:solidFill>
                <a:schemeClr val="lt1"/>
              </a:solidFill>
              <a:latin typeface="Times New Roman"/>
              <a:ea typeface="Times New Roman"/>
              <a:cs typeface="Times New Roman"/>
              <a:sym typeface="Times New Roman"/>
            </a:endParaRPr>
          </a:p>
        </p:txBody>
      </p:sp>
      <p:sp>
        <p:nvSpPr>
          <p:cNvPr id="109" name="Google Shape;109;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rPr lang="fa-IR"/>
              <a:t>آزمايشگاه سيستم های هوشمند (http://ce.aut.ac.ir/islab)</a:t>
            </a:r>
            <a:endParaRPr/>
          </a:p>
        </p:txBody>
      </p:sp>
      <p:sp>
        <p:nvSpPr>
          <p:cNvPr id="110" name="Google Shape;110;p17"/>
          <p:cNvSpPr txBox="1"/>
          <p:nvPr>
            <p:ph idx="1" type="subTitle"/>
          </p:nvPr>
        </p:nvSpPr>
        <p:spPr>
          <a:xfrm>
            <a:off x="900113" y="1557338"/>
            <a:ext cx="7239000" cy="1752600"/>
          </a:xfrm>
          <a:prstGeom prst="rect">
            <a:avLst/>
          </a:prstGeom>
          <a:noFill/>
          <a:ln>
            <a:noFill/>
          </a:ln>
        </p:spPr>
        <p:txBody>
          <a:bodyPr anchorCtr="0" anchor="t" bIns="45700" lIns="91425" spcFirstLastPara="1" rIns="91425" wrap="square" tIns="45700">
            <a:noAutofit/>
          </a:bodyPr>
          <a:lstStyle/>
          <a:p>
            <a:pPr indent="0" lvl="0" marL="0" rtl="1" algn="ctr">
              <a:spcBef>
                <a:spcPts val="0"/>
              </a:spcBef>
              <a:spcAft>
                <a:spcPts val="0"/>
              </a:spcAft>
              <a:buNone/>
            </a:pPr>
            <a:r>
              <a:t/>
            </a:r>
            <a:endParaRPr sz="100"/>
          </a:p>
          <a:p>
            <a:pPr indent="0" lvl="0" marL="0" rtl="1" algn="ctr">
              <a:spcBef>
                <a:spcPts val="1500"/>
              </a:spcBef>
              <a:spcAft>
                <a:spcPts val="0"/>
              </a:spcAft>
              <a:buSzPts val="5250"/>
              <a:buNone/>
            </a:pPr>
            <a:r>
              <a:rPr lang="fa-IR" sz="7500"/>
              <a:t>«تمرین شانزدهم»</a:t>
            </a:r>
            <a:endParaRPr sz="7500"/>
          </a:p>
          <a:p>
            <a:pPr indent="0" lvl="0" marL="0" rtl="1" algn="ctr">
              <a:spcBef>
                <a:spcPts val="1500"/>
              </a:spcBef>
              <a:spcAft>
                <a:spcPts val="0"/>
              </a:spcAft>
              <a:buSzPts val="5250"/>
              <a:buNone/>
            </a:pPr>
            <a:r>
              <a:t/>
            </a:r>
            <a:endParaRPr sz="7500"/>
          </a:p>
        </p:txBody>
      </p:sp>
      <p:sp>
        <p:nvSpPr>
          <p:cNvPr id="111" name="Google Shape;111;p17"/>
          <p:cNvSpPr txBox="1"/>
          <p:nvPr/>
        </p:nvSpPr>
        <p:spPr>
          <a:xfrm>
            <a:off x="107950" y="6283325"/>
            <a:ext cx="1860550" cy="3079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a-IR">
                <a:solidFill>
                  <a:schemeClr val="lt1"/>
                </a:solidFill>
                <a:latin typeface="Verdana"/>
                <a:ea typeface="Verdana"/>
                <a:cs typeface="Verdana"/>
                <a:sym typeface="Verdana"/>
              </a:rPr>
              <a:t>مهدیس صفری 9531051</a:t>
            </a:r>
            <a:endParaRPr/>
          </a:p>
        </p:txBody>
      </p:sp>
      <p:sp>
        <p:nvSpPr>
          <p:cNvPr id="112" name="Google Shape;112;p17"/>
          <p:cNvSpPr/>
          <p:nvPr/>
        </p:nvSpPr>
        <p:spPr>
          <a:xfrm>
            <a:off x="7000050" y="6335688"/>
            <a:ext cx="12399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a-IR" sz="1800">
                <a:solidFill>
                  <a:schemeClr val="lt1"/>
                </a:solidFill>
                <a:latin typeface="Verdana"/>
                <a:ea typeface="Verdana"/>
                <a:cs typeface="Verdana"/>
                <a:sym typeface="Verdana"/>
              </a:rPr>
              <a:t>1398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module</a:t>
            </a:r>
            <a:endParaRPr/>
          </a:p>
        </p:txBody>
      </p:sp>
      <p:sp>
        <p:nvSpPr>
          <p:cNvPr id="119" name="Google Shape;119;p18"/>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solidFill>
                  <a:schemeClr val="lt2"/>
                </a:solidFill>
              </a:rPr>
              <a:t>module </a:t>
            </a:r>
            <a:r>
              <a:rPr lang="fa-IR" sz="2100">
                <a:solidFill>
                  <a:srgbClr val="FFFFFF"/>
                </a:solidFill>
                <a:latin typeface="Arial"/>
                <a:ea typeface="Arial"/>
                <a:cs typeface="Arial"/>
                <a:sym typeface="Arial"/>
              </a:rPr>
              <a:t>تکه  کدی </a:t>
            </a:r>
            <a:r>
              <a:rPr lang="fa-IR" sz="2100">
                <a:solidFill>
                  <a:srgbClr val="FFFFFF"/>
                </a:solidFill>
                <a:latin typeface="Arial"/>
                <a:ea typeface="Arial"/>
                <a:cs typeface="Arial"/>
                <a:sym typeface="Arial"/>
              </a:rPr>
              <a:t>reusable </a:t>
            </a:r>
            <a:r>
              <a:rPr lang="fa-IR" sz="2100">
                <a:solidFill>
                  <a:srgbClr val="FFFFFF"/>
                </a:solidFill>
                <a:latin typeface="Arial"/>
                <a:ea typeface="Arial"/>
                <a:cs typeface="Arial"/>
                <a:sym typeface="Arial"/>
              </a:rPr>
              <a:t> است که می تواند به شکل </a:t>
            </a:r>
            <a:r>
              <a:rPr b="1" lang="fa-IR" sz="2100">
                <a:solidFill>
                  <a:srgbClr val="FFFFFF"/>
                </a:solidFill>
                <a:latin typeface="Arial"/>
                <a:ea typeface="Arial"/>
                <a:cs typeface="Arial"/>
                <a:sym typeface="Arial"/>
              </a:rPr>
              <a:t>مجزا </a:t>
            </a:r>
            <a:r>
              <a:rPr lang="fa-IR" sz="2100">
                <a:solidFill>
                  <a:srgbClr val="FFFFFF"/>
                </a:solidFill>
                <a:latin typeface="Arial"/>
                <a:ea typeface="Arial"/>
                <a:cs typeface="Arial"/>
                <a:sym typeface="Arial"/>
              </a:rPr>
              <a:t>یک عملیات را انجام دهد. این قطعه کدها در برنامه نویسی می توانند ویرایش، حذف و یا نصب شوند. </a:t>
            </a:r>
            <a:endParaRPr sz="2100">
              <a:solidFill>
                <a:srgbClr val="FFFFFF"/>
              </a:solidFill>
              <a:latin typeface="Arial"/>
              <a:ea typeface="Arial"/>
              <a:cs typeface="Arial"/>
              <a:sym typeface="Arial"/>
            </a:endParaRPr>
          </a:p>
          <a:p>
            <a:pPr indent="0" lvl="0" marL="0" rtl="1" algn="r">
              <a:spcBef>
                <a:spcPts val="360"/>
              </a:spcBef>
              <a:spcAft>
                <a:spcPts val="0"/>
              </a:spcAft>
              <a:buNone/>
            </a:pPr>
            <a:r>
              <a:rPr lang="fa-IR" sz="2100">
                <a:solidFill>
                  <a:srgbClr val="FFFFFF"/>
                </a:solidFill>
                <a:latin typeface="Arial"/>
                <a:ea typeface="Arial"/>
                <a:cs typeface="Arial"/>
                <a:sym typeface="Arial"/>
              </a:rPr>
              <a:t>ماژول یک سیستم تقسیم شده به واحدهای پیاده سازی است، که باید بتواند به شکل مستقل کاری را انجام دهد. ماژول ها ممکن است </a:t>
            </a:r>
            <a:r>
              <a:rPr lang="fa-IR" sz="2100">
                <a:solidFill>
                  <a:srgbClr val="FFFFFF"/>
                </a:solidFill>
                <a:latin typeface="Arial"/>
                <a:ea typeface="Arial"/>
                <a:cs typeface="Arial"/>
                <a:sym typeface="Arial"/>
              </a:rPr>
              <a:t>component</a:t>
            </a:r>
            <a:r>
              <a:rPr lang="fa-IR" sz="2100">
                <a:solidFill>
                  <a:srgbClr val="FFFFFF"/>
                </a:solidFill>
                <a:latin typeface="Arial"/>
                <a:ea typeface="Arial"/>
                <a:cs typeface="Arial"/>
                <a:sym typeface="Arial"/>
              </a:rPr>
              <a:t> باشند.</a:t>
            </a:r>
            <a:endParaRPr sz="2100">
              <a:solidFill>
                <a:srgbClr val="FFFFFF"/>
              </a:solidFill>
              <a:latin typeface="Arial"/>
              <a:ea typeface="Arial"/>
              <a:cs typeface="Arial"/>
              <a:sym typeface="Arial"/>
            </a:endParaRPr>
          </a:p>
          <a:p>
            <a:pPr indent="0" lvl="0" marL="0" rtl="1" algn="r">
              <a:spcBef>
                <a:spcPts val="360"/>
              </a:spcBef>
              <a:spcAft>
                <a:spcPts val="0"/>
              </a:spcAft>
              <a:buNone/>
            </a:pPr>
            <a:r>
              <a:rPr lang="fa-IR" sz="2100">
                <a:solidFill>
                  <a:srgbClr val="FFFFFF"/>
                </a:solidFill>
                <a:latin typeface="Arial"/>
                <a:ea typeface="Arial"/>
                <a:cs typeface="Arial"/>
                <a:sym typeface="Arial"/>
              </a:rPr>
              <a:t>یک ماژول نرم افزاری یک واحد قابل برنامه ریزی، قابل مدیریت، قابل استفاده مجدد، قابل برنامه ریزی، یک واحد stateless نرم افزار است که رابط کاربری مختصر را برای مصرف کنندگان فراهم می کند.</a:t>
            </a:r>
            <a:endParaRPr sz="2100">
              <a:solidFill>
                <a:srgbClr val="FFFFFF"/>
              </a:solidFill>
              <a:latin typeface="Arial"/>
              <a:ea typeface="Arial"/>
              <a:cs typeface="Arial"/>
              <a:sym typeface="Arial"/>
            </a:endParaRPr>
          </a:p>
          <a:p>
            <a:pPr indent="0" lvl="0" marL="0" rtl="1" algn="r">
              <a:spcBef>
                <a:spcPts val="360"/>
              </a:spcBef>
              <a:spcAft>
                <a:spcPts val="0"/>
              </a:spcAft>
              <a:buNone/>
            </a:pPr>
            <a:r>
              <a:t/>
            </a:r>
            <a:endParaRPr sz="2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sz="2100">
              <a:solidFill>
                <a:srgbClr val="FFFFFF"/>
              </a:solidFill>
              <a:latin typeface="Arial"/>
              <a:ea typeface="Arial"/>
              <a:cs typeface="Arial"/>
              <a:sym typeface="Arial"/>
            </a:endParaRPr>
          </a:p>
          <a:p>
            <a:pPr indent="0" lvl="0" marL="0" rtl="0" algn="l">
              <a:spcBef>
                <a:spcPts val="1100"/>
              </a:spcBef>
              <a:spcAft>
                <a:spcPts val="0"/>
              </a:spcAft>
              <a:buNone/>
            </a:pPr>
            <a:r>
              <a:t/>
            </a:r>
            <a:endParaRPr sz="2100">
              <a:solidFill>
                <a:srgbClr val="FFFFFF"/>
              </a:solidFill>
              <a:latin typeface="Arial"/>
              <a:ea typeface="Arial"/>
              <a:cs typeface="Arial"/>
              <a:sym typeface="Arial"/>
            </a:endParaRPr>
          </a:p>
          <a:p>
            <a:pPr indent="0" lvl="0" marL="0" rtl="1" algn="r">
              <a:spcBef>
                <a:spcPts val="360"/>
              </a:spcBef>
              <a:spcAft>
                <a:spcPts val="0"/>
              </a:spcAft>
              <a:buNone/>
            </a:pPr>
            <a:r>
              <a:t/>
            </a:r>
            <a:endParaRPr sz="2100">
              <a:solidFill>
                <a:srgbClr val="FFFFFF"/>
              </a:solidFill>
            </a:endParaRPr>
          </a:p>
        </p:txBody>
      </p:sp>
      <p:sp>
        <p:nvSpPr>
          <p:cNvPr id="120" name="Google Shape;120;p18"/>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None/>
            </a:pPr>
            <a:r>
              <a:rPr lang="fa-IR" sz="2400">
                <a:solidFill>
                  <a:srgbClr val="FFFFFF"/>
                </a:solidFill>
                <a:latin typeface="Arial"/>
                <a:ea typeface="Arial"/>
                <a:cs typeface="Arial"/>
                <a:sym typeface="Arial"/>
              </a:rPr>
              <a:t>component </a:t>
            </a:r>
            <a:endParaRPr sz="2400"/>
          </a:p>
        </p:txBody>
      </p:sp>
      <p:sp>
        <p:nvSpPr>
          <p:cNvPr id="127" name="Google Shape;127;p19"/>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 در طراحی برنامه نویسی، سیستم از component های تشکیل شده است که خود از ماژول ها تشکیل شده است.</a:t>
            </a:r>
            <a:endParaRPr sz="2100">
              <a:solidFill>
                <a:srgbClr val="FFFFFF"/>
              </a:solidFill>
              <a:latin typeface="Arial"/>
              <a:ea typeface="Arial"/>
              <a:cs typeface="Arial"/>
              <a:sym typeface="Arial"/>
            </a:endParaRPr>
          </a:p>
          <a:p>
            <a:pPr indent="0" lvl="0" marL="0" rtl="1" algn="r">
              <a:spcBef>
                <a:spcPts val="360"/>
              </a:spcBef>
              <a:spcAft>
                <a:spcPts val="0"/>
              </a:spcAft>
              <a:buNone/>
            </a:pPr>
            <a:r>
              <a:rPr lang="fa-IR" sz="2100">
                <a:solidFill>
                  <a:srgbClr val="FFFFFF"/>
                </a:solidFill>
                <a:latin typeface="Arial"/>
                <a:ea typeface="Arial"/>
                <a:cs typeface="Arial"/>
                <a:sym typeface="Arial"/>
              </a:rPr>
              <a:t>component </a:t>
            </a:r>
            <a:r>
              <a:rPr lang="fa-IR" sz="2100"/>
              <a:t>یک module با محدودیت اضافی تعویض با استفاده از یک interface خاص است.</a:t>
            </a:r>
            <a:endParaRPr sz="2100"/>
          </a:p>
          <a:p>
            <a:pPr indent="0" lvl="0" marL="0" rtl="1" algn="r">
              <a:spcBef>
                <a:spcPts val="360"/>
              </a:spcBef>
              <a:spcAft>
                <a:spcPts val="0"/>
              </a:spcAft>
              <a:buNone/>
            </a:pPr>
            <a:r>
              <a:rPr lang="fa-IR" sz="2100"/>
              <a:t>یک عنصر نرم افزاری که مطابق با یک </a:t>
            </a:r>
            <a:r>
              <a:rPr lang="fa-IR" sz="2100">
                <a:solidFill>
                  <a:srgbClr val="FFFFFF"/>
                </a:solidFill>
                <a:latin typeface="Arial"/>
                <a:ea typeface="Arial"/>
                <a:cs typeface="Arial"/>
                <a:sym typeface="Arial"/>
              </a:rPr>
              <a:t>component model</a:t>
            </a:r>
            <a:r>
              <a:rPr lang="fa-IR" sz="2100"/>
              <a:t> است و می تواند به صورت مستقل مستقر شده و بدون تغییر با توجه به استاندارد ترکیب ساخته شود.</a:t>
            </a:r>
            <a:endParaRPr sz="2100"/>
          </a:p>
          <a:p>
            <a:pPr indent="0" lvl="0" marL="0" rtl="1" algn="r">
              <a:spcBef>
                <a:spcPts val="360"/>
              </a:spcBef>
              <a:spcAft>
                <a:spcPts val="0"/>
              </a:spcAft>
              <a:buNone/>
            </a:pPr>
            <a:r>
              <a:rPr lang="fa-IR" sz="2100"/>
              <a:t>یکی دیگر از ویژگی های مهم </a:t>
            </a:r>
            <a:r>
              <a:rPr lang="fa-IR" sz="2100">
                <a:solidFill>
                  <a:srgbClr val="FFFFFF"/>
                </a:solidFill>
                <a:latin typeface="Arial"/>
                <a:ea typeface="Arial"/>
                <a:cs typeface="Arial"/>
                <a:sym typeface="Arial"/>
              </a:rPr>
              <a:t>component ها </a:t>
            </a:r>
            <a:r>
              <a:rPr lang="fa-IR" sz="2100"/>
              <a:t>این است قابل تعویض هستند( </a:t>
            </a:r>
            <a:r>
              <a:rPr lang="fa-IR" sz="2100">
                <a:solidFill>
                  <a:srgbClr val="FFFFFF"/>
                </a:solidFill>
                <a:latin typeface="Arial"/>
                <a:ea typeface="Arial"/>
                <a:cs typeface="Arial"/>
                <a:sym typeface="Arial"/>
              </a:rPr>
              <a:t>substitutabl</a:t>
            </a:r>
            <a:r>
              <a:rPr i="1" lang="fa-IR" sz="2100">
                <a:solidFill>
                  <a:srgbClr val="FFFFFF"/>
                </a:solidFill>
                <a:latin typeface="Arial"/>
                <a:ea typeface="Arial"/>
                <a:cs typeface="Arial"/>
                <a:sym typeface="Arial"/>
              </a:rPr>
              <a:t>e</a:t>
            </a:r>
            <a:r>
              <a:rPr lang="fa-IR" sz="2100">
                <a:solidFill>
                  <a:srgbClr val="FFFFFF"/>
                </a:solidFill>
                <a:latin typeface="Arial"/>
                <a:ea typeface="Arial"/>
                <a:cs typeface="Arial"/>
                <a:sym typeface="Arial"/>
              </a:rPr>
              <a:t> </a:t>
            </a:r>
            <a:r>
              <a:rPr lang="fa-IR" sz="2100"/>
              <a:t>) یعنی یک جزء (در زمان طراحی یا زمان اجرا) در صورتی که </a:t>
            </a:r>
            <a:r>
              <a:rPr lang="fa-IR" sz="2100">
                <a:solidFill>
                  <a:srgbClr val="FFFFFF"/>
                </a:solidFill>
                <a:latin typeface="Arial"/>
                <a:ea typeface="Arial"/>
                <a:cs typeface="Arial"/>
                <a:sym typeface="Arial"/>
              </a:rPr>
              <a:t>component </a:t>
            </a:r>
            <a:r>
              <a:rPr lang="fa-IR" sz="2100"/>
              <a:t>جانشین با نیازمندی </a:t>
            </a:r>
            <a:r>
              <a:rPr lang="fa-IR" sz="2100">
                <a:solidFill>
                  <a:srgbClr val="FFFFFF"/>
                </a:solidFill>
                <a:latin typeface="Arial"/>
                <a:ea typeface="Arial"/>
                <a:cs typeface="Arial"/>
                <a:sym typeface="Arial"/>
              </a:rPr>
              <a:t>component </a:t>
            </a:r>
            <a:r>
              <a:rPr lang="fa-IR" sz="2100"/>
              <a:t>اولیه مطابقت داشته باشد (</a:t>
            </a:r>
            <a:r>
              <a:rPr lang="fa-IR" sz="2100">
                <a:solidFill>
                  <a:srgbClr val="FFFFFF"/>
                </a:solidFill>
                <a:latin typeface="Arial"/>
                <a:ea typeface="Arial"/>
                <a:cs typeface="Arial"/>
                <a:sym typeface="Arial"/>
              </a:rPr>
              <a:t>interface</a:t>
            </a:r>
            <a:r>
              <a:rPr lang="fa-IR" sz="2100"/>
              <a:t> ها) </a:t>
            </a:r>
            <a:r>
              <a:rPr lang="fa-IR" sz="2100"/>
              <a:t>می تواند جایگزین دیگری شود</a:t>
            </a:r>
            <a:r>
              <a:rPr lang="fa-IR" sz="2100"/>
              <a:t>.</a:t>
            </a:r>
            <a:endParaRPr sz="2100"/>
          </a:p>
          <a:p>
            <a:pPr indent="0" lvl="0" marL="0" rtl="1" algn="r">
              <a:spcBef>
                <a:spcPts val="360"/>
              </a:spcBef>
              <a:spcAft>
                <a:spcPts val="0"/>
              </a:spcAft>
              <a:buNone/>
            </a:pPr>
            <a:r>
              <a:rPr lang="fa-IR" sz="2100"/>
              <a:t>قابلیت استفاده مجدد ( Reusability ) از ویژگی های مهم یک component نرم افزاری با کیفیت بالا است.</a:t>
            </a:r>
            <a:endParaRPr sz="2100"/>
          </a:p>
          <a:p>
            <a:pPr indent="0" lvl="0" marL="0" rtl="1" algn="r">
              <a:spcBef>
                <a:spcPts val="360"/>
              </a:spcBef>
              <a:spcAft>
                <a:spcPts val="0"/>
              </a:spcAft>
              <a:buNone/>
            </a:pPr>
            <a:r>
              <a:t/>
            </a:r>
            <a:endParaRPr sz="2100"/>
          </a:p>
        </p:txBody>
      </p:sp>
      <p:sp>
        <p:nvSpPr>
          <p:cNvPr id="128" name="Google Shape;128;p19"/>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fa-IR"/>
              <a:t>service</a:t>
            </a:r>
            <a:endParaRPr/>
          </a:p>
        </p:txBody>
      </p:sp>
      <p:sp>
        <p:nvSpPr>
          <p:cNvPr id="135" name="Google Shape;135;p20"/>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در زمینه معماری نرم افزار،</a:t>
            </a:r>
            <a:r>
              <a:rPr lang="fa-IR" sz="2100"/>
              <a:t>معماری </a:t>
            </a:r>
            <a:r>
              <a:rPr lang="fa-IR" sz="2100">
                <a:solidFill>
                  <a:srgbClr val="FFFFFF"/>
                </a:solidFill>
                <a:uFill>
                  <a:noFill/>
                </a:uFill>
                <a:latin typeface="Arial"/>
                <a:ea typeface="Arial"/>
                <a:cs typeface="Arial"/>
                <a:sym typeface="Arial"/>
                <a:hlinkClick r:id="rId3"/>
              </a:rPr>
              <a:t>service-orientation</a:t>
            </a:r>
            <a:r>
              <a:rPr lang="fa-IR" sz="2100">
                <a:solidFill>
                  <a:srgbClr val="FFFFFF"/>
                </a:solidFill>
                <a:latin typeface="Arial"/>
                <a:ea typeface="Arial"/>
                <a:cs typeface="Arial"/>
                <a:sym typeface="Arial"/>
              </a:rPr>
              <a:t> </a:t>
            </a:r>
            <a:r>
              <a:rPr lang="fa-IR" sz="2100"/>
              <a:t> و </a:t>
            </a:r>
            <a:r>
              <a:rPr lang="fa-IR" sz="2100">
                <a:solidFill>
                  <a:srgbClr val="FFFFFF"/>
                </a:solidFill>
                <a:uFill>
                  <a:noFill/>
                </a:uFill>
                <a:latin typeface="Arial"/>
                <a:ea typeface="Arial"/>
                <a:cs typeface="Arial"/>
                <a:sym typeface="Arial"/>
                <a:hlinkClick r:id="rId4"/>
              </a:rPr>
              <a:t>service-oriented </a:t>
            </a:r>
            <a:r>
              <a:rPr lang="fa-IR" sz="2100"/>
              <a:t>، منظور از </a:t>
            </a:r>
            <a:r>
              <a:rPr lang="fa-IR" sz="2100"/>
              <a:t>سرویس</a:t>
            </a:r>
            <a:r>
              <a:rPr lang="fa-IR" sz="2100"/>
              <a:t> یک قابلیت یا مجموعه ای از ویژگی های نرم افزاری (مانند بازیابی اطلاعات مشخص شده یا اجرای یک مجموعه عملیات)است که با هدف اینکه مشتریان مختلف بتوانند برای مقاصد مختلف با استفاده از سیاست هایی که باید استفاده از آن را کنترل کنند (مثلا بر اساس هویت مشتری که درخواست سرویس را دارد) مجددا استفاده شود.</a:t>
            </a:r>
            <a:endParaRPr sz="2100"/>
          </a:p>
          <a:p>
            <a:pPr indent="0" lvl="0" marL="0" rtl="1" algn="r">
              <a:spcBef>
                <a:spcPts val="360"/>
              </a:spcBef>
              <a:spcAft>
                <a:spcPts val="0"/>
              </a:spcAft>
              <a:buNone/>
            </a:pPr>
            <a:r>
              <a:rPr lang="fa-IR" sz="2100"/>
              <a:t>OASIS یک سرویس را ""یک مکانیسم برای دسترسی به یک یا چند قابلیت است، که در آن دسترسی با استفاده از یک interface مجاز ارائه شده است و با محدودیت ها و سیاست ها مطابقت دارد، همانطور که در توضیح سرویس مشخص شده است." تعریف می کند.</a:t>
            </a:r>
            <a:endParaRPr sz="2100"/>
          </a:p>
        </p:txBody>
      </p:sp>
      <p:sp>
        <p:nvSpPr>
          <p:cNvPr id="136" name="Google Shape;136;p20"/>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None/>
            </a:pPr>
            <a:r>
              <a:rPr lang="fa-IR" sz="2400">
                <a:solidFill>
                  <a:schemeClr val="lt1"/>
                </a:solidFill>
              </a:rPr>
              <a:t>Service </a:t>
            </a:r>
            <a:endParaRPr sz="2400"/>
          </a:p>
        </p:txBody>
      </p:sp>
      <p:sp>
        <p:nvSpPr>
          <p:cNvPr id="143" name="Google Shape;143;p21"/>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Service می تواند از چندین </a:t>
            </a:r>
            <a:r>
              <a:rPr lang="fa-IR" sz="2100">
                <a:solidFill>
                  <a:srgbClr val="FFFFFF"/>
                </a:solidFill>
                <a:latin typeface="Georgia"/>
                <a:ea typeface="Georgia"/>
                <a:cs typeface="Georgia"/>
                <a:sym typeface="Georgia"/>
              </a:rPr>
              <a:t>component </a:t>
            </a:r>
            <a:r>
              <a:rPr lang="fa-IR" sz="2100"/>
              <a:t>تشکیل شده باشد. معمولا یک Service یک ویژگی را فراهم می کند که با ترکیب </a:t>
            </a:r>
            <a:r>
              <a:rPr lang="fa-IR" sz="2100">
                <a:solidFill>
                  <a:srgbClr val="FFFFFF"/>
                </a:solidFill>
                <a:latin typeface="Georgia"/>
                <a:ea typeface="Georgia"/>
                <a:cs typeface="Georgia"/>
                <a:sym typeface="Georgia"/>
              </a:rPr>
              <a:t>component های </a:t>
            </a:r>
            <a:r>
              <a:rPr lang="fa-IR" sz="2100"/>
              <a:t>مختلف ساخته شده است.</a:t>
            </a:r>
            <a:endParaRPr sz="2100"/>
          </a:p>
          <a:p>
            <a:pPr indent="0" lvl="0" marL="0" rtl="1" algn="r">
              <a:spcBef>
                <a:spcPts val="360"/>
              </a:spcBef>
              <a:spcAft>
                <a:spcPts val="0"/>
              </a:spcAft>
              <a:buNone/>
            </a:pPr>
            <a:r>
              <a:rPr lang="fa-IR" sz="2100"/>
              <a:t>کاربر </a:t>
            </a:r>
            <a:r>
              <a:rPr lang="fa-IR" sz="2100"/>
              <a:t>Service </a:t>
            </a:r>
            <a:r>
              <a:rPr lang="fa-IR" sz="2100"/>
              <a:t>نیازی به دانستن چیزی در مورد </a:t>
            </a:r>
            <a:r>
              <a:rPr lang="fa-IR" sz="2100">
                <a:solidFill>
                  <a:srgbClr val="FFFFFF"/>
                </a:solidFill>
                <a:latin typeface="Georgia"/>
                <a:ea typeface="Georgia"/>
                <a:cs typeface="Georgia"/>
                <a:sym typeface="Georgia"/>
              </a:rPr>
              <a:t>component </a:t>
            </a:r>
            <a:r>
              <a:rPr lang="fa-IR" sz="2100"/>
              <a:t>پایه ندارد. کاربر به طور مستقیم با </a:t>
            </a:r>
            <a:r>
              <a:rPr lang="fa-IR" sz="2100"/>
              <a:t>Service </a:t>
            </a:r>
            <a:r>
              <a:rPr lang="fa-IR" sz="2100"/>
              <a:t>درگیر می شود در حالی که </a:t>
            </a:r>
            <a:r>
              <a:rPr lang="fa-IR" sz="2100"/>
              <a:t>Service </a:t>
            </a:r>
            <a:r>
              <a:rPr lang="fa-IR" sz="2100"/>
              <a:t>در داخل با </a:t>
            </a:r>
            <a:r>
              <a:rPr lang="fa-IR" sz="2100">
                <a:solidFill>
                  <a:srgbClr val="FFFFFF"/>
                </a:solidFill>
                <a:latin typeface="Georgia"/>
                <a:ea typeface="Georgia"/>
                <a:cs typeface="Georgia"/>
                <a:sym typeface="Georgia"/>
              </a:rPr>
              <a:t>component  ها </a:t>
            </a:r>
            <a:r>
              <a:rPr lang="fa-IR" sz="2100"/>
              <a:t>تعامل دارد.</a:t>
            </a:r>
            <a:endParaRPr sz="2100"/>
          </a:p>
          <a:p>
            <a:pPr indent="0" lvl="0" marL="0" rtl="1" algn="r">
              <a:spcBef>
                <a:spcPts val="360"/>
              </a:spcBef>
              <a:spcAft>
                <a:spcPts val="0"/>
              </a:spcAft>
              <a:buNone/>
            </a:pPr>
            <a:r>
              <a:rPr lang="fa-IR" sz="2100"/>
              <a:t>Service ها </a:t>
            </a:r>
            <a:r>
              <a:rPr lang="fa-IR" sz="2100">
                <a:solidFill>
                  <a:srgbClr val="FFFFFF"/>
                </a:solidFill>
                <a:latin typeface="Arial"/>
                <a:ea typeface="Arial"/>
                <a:cs typeface="Arial"/>
                <a:sym typeface="Arial"/>
              </a:rPr>
              <a:t>application هایی</a:t>
            </a:r>
            <a:r>
              <a:rPr lang="fa-IR" sz="2100"/>
              <a:t> هستند که طراحی شده اند تا طولانی مدت اجرا شوند،بیشتر به عملکرد سیستم نسبت داده شده (تا کاربر) و ابزار دیگری برای برنامه های دیگر فراهم می کنند. پایگاه داده ها، SMTP، Active Directory همه نمونه هایی از </a:t>
            </a:r>
            <a:r>
              <a:rPr lang="fa-IR" sz="2100"/>
              <a:t>Service </a:t>
            </a:r>
            <a:r>
              <a:rPr lang="fa-IR" sz="2100"/>
              <a:t> هستند.</a:t>
            </a:r>
            <a:endParaRPr sz="2100"/>
          </a:p>
          <a:p>
            <a:pPr indent="0" lvl="0" marL="0" rtl="1" algn="r">
              <a:spcBef>
                <a:spcPts val="360"/>
              </a:spcBef>
              <a:spcAft>
                <a:spcPts val="0"/>
              </a:spcAft>
              <a:buNone/>
            </a:pPr>
            <a:r>
              <a:t/>
            </a:r>
            <a:endParaRPr sz="2100"/>
          </a:p>
        </p:txBody>
      </p:sp>
      <p:sp>
        <p:nvSpPr>
          <p:cNvPr id="144" name="Google Shape;144;p21"/>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None/>
            </a:pPr>
            <a:r>
              <a:rPr lang="fa-IR" sz="2400">
                <a:solidFill>
                  <a:srgbClr val="FFFFFF"/>
                </a:solidFill>
                <a:latin typeface="Georgia"/>
                <a:ea typeface="Georgia"/>
                <a:cs typeface="Georgia"/>
                <a:sym typeface="Georgia"/>
              </a:rPr>
              <a:t>subsystem </a:t>
            </a:r>
            <a:endParaRPr sz="2400"/>
          </a:p>
        </p:txBody>
      </p:sp>
      <p:sp>
        <p:nvSpPr>
          <p:cNvPr id="151" name="Google Shape;151;p22"/>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1800">
                <a:solidFill>
                  <a:srgbClr val="FFFFFF"/>
                </a:solidFill>
                <a:latin typeface="Georgia"/>
                <a:ea typeface="Georgia"/>
                <a:cs typeface="Georgia"/>
                <a:sym typeface="Georgia"/>
              </a:rPr>
              <a:t>subsystem </a:t>
            </a:r>
            <a:r>
              <a:rPr lang="fa-IR" sz="2100"/>
              <a:t>یک سیستم است. یک سیستم مجموعه ای از </a:t>
            </a:r>
            <a:r>
              <a:rPr lang="fa-IR" sz="1800">
                <a:solidFill>
                  <a:srgbClr val="FFFFFF"/>
                </a:solidFill>
                <a:latin typeface="Georgia"/>
                <a:ea typeface="Georgia"/>
                <a:cs typeface="Georgia"/>
                <a:sym typeface="Georgia"/>
              </a:rPr>
              <a:t>component های </a:t>
            </a:r>
            <a:r>
              <a:rPr lang="fa-IR" sz="2100"/>
              <a:t>متقابل یا وابسته به یکدیگر است که کل مجموعه پیچیده را تشکیل می دهند. یک سیستم، به طور مستقل می تواند اجرا شود در حالی که </a:t>
            </a:r>
            <a:r>
              <a:rPr lang="fa-IR" sz="1800">
                <a:solidFill>
                  <a:srgbClr val="FFFFFF"/>
                </a:solidFill>
                <a:latin typeface="Georgia"/>
                <a:ea typeface="Georgia"/>
                <a:cs typeface="Georgia"/>
                <a:sym typeface="Georgia"/>
              </a:rPr>
              <a:t>component </a:t>
            </a:r>
            <a:r>
              <a:rPr lang="fa-IR" sz="2100"/>
              <a:t>نمی تواند.</a:t>
            </a:r>
            <a:endParaRPr sz="2100"/>
          </a:p>
          <a:p>
            <a:pPr indent="0" lvl="0" marL="0" rtl="1" algn="r">
              <a:spcBef>
                <a:spcPts val="360"/>
              </a:spcBef>
              <a:spcAft>
                <a:spcPts val="0"/>
              </a:spcAft>
              <a:buNone/>
            </a:pPr>
            <a:r>
              <a:rPr lang="fa-IR" sz="2100"/>
              <a:t>یک </a:t>
            </a:r>
            <a:r>
              <a:rPr lang="fa-IR" sz="1800">
                <a:solidFill>
                  <a:srgbClr val="FFFFFF"/>
                </a:solidFill>
                <a:latin typeface="Georgia"/>
                <a:ea typeface="Georgia"/>
                <a:cs typeface="Georgia"/>
                <a:sym typeface="Georgia"/>
              </a:rPr>
              <a:t>subsystem </a:t>
            </a:r>
            <a:r>
              <a:rPr lang="fa-IR" sz="2100"/>
              <a:t>می تواند بدون سیستم والد خود وجود داشته باشد.</a:t>
            </a:r>
            <a:endParaRPr sz="2100"/>
          </a:p>
          <a:p>
            <a:pPr indent="0" lvl="0" marL="0" rtl="1" algn="r">
              <a:spcBef>
                <a:spcPts val="360"/>
              </a:spcBef>
              <a:spcAft>
                <a:spcPts val="0"/>
              </a:spcAft>
              <a:buNone/>
            </a:pPr>
            <a:r>
              <a:rPr lang="fa-IR" sz="2100"/>
              <a:t>یک </a:t>
            </a:r>
            <a:r>
              <a:rPr lang="fa-IR" sz="1800">
                <a:solidFill>
                  <a:srgbClr val="FFFFFF"/>
                </a:solidFill>
                <a:latin typeface="Georgia"/>
                <a:ea typeface="Georgia"/>
                <a:cs typeface="Georgia"/>
                <a:sym typeface="Georgia"/>
              </a:rPr>
              <a:t>component </a:t>
            </a:r>
            <a:r>
              <a:rPr lang="fa-IR" sz="2100"/>
              <a:t>را نمی توان به تنهایی استفاده کرد و باید بخشی از سیستم موجود باشد.</a:t>
            </a:r>
            <a:endParaRPr sz="2100"/>
          </a:p>
          <a:p>
            <a:pPr indent="0" lvl="0" marL="0" rtl="1" algn="r">
              <a:spcBef>
                <a:spcPts val="360"/>
              </a:spcBef>
              <a:spcAft>
                <a:spcPts val="0"/>
              </a:spcAft>
              <a:buNone/>
            </a:pPr>
            <a:r>
              <a:rPr lang="fa-IR" sz="2100"/>
              <a:t>مانند اینکه یک ماشین </a:t>
            </a:r>
            <a:r>
              <a:rPr lang="fa-IR" sz="1800">
                <a:solidFill>
                  <a:srgbClr val="FFFFFF"/>
                </a:solidFill>
                <a:latin typeface="Georgia"/>
                <a:ea typeface="Georgia"/>
                <a:cs typeface="Georgia"/>
                <a:sym typeface="Georgia"/>
              </a:rPr>
              <a:t>subsystem </a:t>
            </a:r>
            <a:r>
              <a:rPr lang="fa-IR" sz="2100"/>
              <a:t>زیرساخت</a:t>
            </a:r>
            <a:r>
              <a:rPr lang="fa-IR" sz="2100"/>
              <a:t> های سفر است و یک چرخ یک </a:t>
            </a:r>
            <a:r>
              <a:rPr lang="fa-IR" sz="1800">
                <a:solidFill>
                  <a:srgbClr val="FFFFFF"/>
                </a:solidFill>
                <a:latin typeface="Georgia"/>
                <a:ea typeface="Georgia"/>
                <a:cs typeface="Georgia"/>
                <a:sym typeface="Georgia"/>
              </a:rPr>
              <a:t>component </a:t>
            </a:r>
            <a:r>
              <a:rPr lang="fa-IR" sz="2100"/>
              <a:t>از ماشین است.</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t/>
            </a:r>
            <a:endParaRPr sz="2100"/>
          </a:p>
        </p:txBody>
      </p:sp>
      <p:sp>
        <p:nvSpPr>
          <p:cNvPr id="152" name="Google Shape;152;p22"/>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370013" y="301625"/>
            <a:ext cx="6370500" cy="1143000"/>
          </a:xfrm>
          <a:prstGeom prst="rect">
            <a:avLst/>
          </a:prstGeom>
        </p:spPr>
        <p:txBody>
          <a:bodyPr anchorCtr="0" anchor="b" bIns="45700" lIns="91425" spcFirstLastPara="1" rIns="91425" wrap="square" tIns="45700">
            <a:noAutofit/>
          </a:bodyPr>
          <a:lstStyle/>
          <a:p>
            <a:pPr indent="0" lvl="0" marL="0" rtl="1" algn="ctr">
              <a:spcBef>
                <a:spcPts val="360"/>
              </a:spcBef>
              <a:spcAft>
                <a:spcPts val="0"/>
              </a:spcAft>
              <a:buNone/>
            </a:pPr>
            <a:r>
              <a:rPr lang="fa-IR" sz="2900">
                <a:solidFill>
                  <a:schemeClr val="lt1"/>
                </a:solidFill>
              </a:rPr>
              <a:t>function </a:t>
            </a:r>
            <a:endParaRPr/>
          </a:p>
        </p:txBody>
      </p:sp>
      <p:sp>
        <p:nvSpPr>
          <p:cNvPr id="159" name="Google Shape;159;p23"/>
          <p:cNvSpPr txBox="1"/>
          <p:nvPr>
            <p:ph idx="1" type="body"/>
          </p:nvPr>
        </p:nvSpPr>
        <p:spPr>
          <a:xfrm>
            <a:off x="1370013" y="1827213"/>
            <a:ext cx="7313700" cy="4114800"/>
          </a:xfrm>
          <a:prstGeom prst="rect">
            <a:avLst/>
          </a:prstGeom>
        </p:spPr>
        <p:txBody>
          <a:bodyPr anchorCtr="0" anchor="t" bIns="45700" lIns="91425" spcFirstLastPara="1" rIns="91425" wrap="square" tIns="45700">
            <a:noAutofit/>
          </a:bodyPr>
          <a:lstStyle/>
          <a:p>
            <a:pPr indent="0" lvl="0" marL="0" rtl="1" algn="r">
              <a:spcBef>
                <a:spcPts val="360"/>
              </a:spcBef>
              <a:spcAft>
                <a:spcPts val="0"/>
              </a:spcAft>
              <a:buNone/>
            </a:pPr>
            <a:r>
              <a:rPr lang="fa-IR" sz="2100"/>
              <a:t>function ها، module های "self contained" هستند که کار خاصی انجام می دهند.</a:t>
            </a:r>
            <a:endParaRPr sz="2100"/>
          </a:p>
          <a:p>
            <a:pPr indent="0" lvl="0" marL="0" rtl="1" algn="r">
              <a:spcBef>
                <a:spcPts val="360"/>
              </a:spcBef>
              <a:spcAft>
                <a:spcPts val="0"/>
              </a:spcAft>
              <a:buNone/>
            </a:pPr>
            <a:r>
              <a:rPr lang="fa-IR" sz="2100"/>
              <a:t>معمولا یک </a:t>
            </a:r>
            <a:r>
              <a:rPr lang="fa-IR" sz="2100">
                <a:solidFill>
                  <a:srgbClr val="FFFFFF"/>
                </a:solidFill>
                <a:latin typeface="Georgia"/>
                <a:ea typeface="Georgia"/>
                <a:cs typeface="Georgia"/>
                <a:sym typeface="Georgia"/>
              </a:rPr>
              <a:t>component </a:t>
            </a:r>
            <a:r>
              <a:rPr lang="fa-IR" sz="2100"/>
              <a:t>یک function خاص یا گروهی از </a:t>
            </a:r>
            <a:r>
              <a:rPr lang="fa-IR" sz="2100"/>
              <a:t>function های </a:t>
            </a:r>
            <a:r>
              <a:rPr lang="fa-IR" sz="2100"/>
              <a:t>مرتبط را فراهم می کند. در طراحی برنامه نویسی، سیستم از </a:t>
            </a:r>
            <a:r>
              <a:rPr lang="fa-IR" sz="2100">
                <a:solidFill>
                  <a:srgbClr val="FFFFFF"/>
                </a:solidFill>
                <a:latin typeface="Georgia"/>
                <a:ea typeface="Georgia"/>
                <a:cs typeface="Georgia"/>
                <a:sym typeface="Georgia"/>
              </a:rPr>
              <a:t>component هایی  </a:t>
            </a:r>
            <a:r>
              <a:rPr lang="fa-IR" sz="2100"/>
              <a:t>تشکیل شده است که خود از  module ها تشکیل شده اند.</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t/>
            </a:r>
            <a:endParaRPr sz="2100"/>
          </a:p>
          <a:p>
            <a:pPr indent="0" lvl="0" marL="0" rtl="1" algn="r">
              <a:spcBef>
                <a:spcPts val="360"/>
              </a:spcBef>
              <a:spcAft>
                <a:spcPts val="0"/>
              </a:spcAft>
              <a:buNone/>
            </a:pPr>
            <a:r>
              <a:t/>
            </a:r>
            <a:endParaRPr sz="2100"/>
          </a:p>
        </p:txBody>
      </p:sp>
      <p:sp>
        <p:nvSpPr>
          <p:cNvPr id="160" name="Google Shape;160;p23"/>
          <p:cNvSpPr txBox="1"/>
          <p:nvPr>
            <p:ph idx="12" type="sldNum"/>
          </p:nvPr>
        </p:nvSpPr>
        <p:spPr>
          <a:xfrm>
            <a:off x="6553200" y="6248400"/>
            <a:ext cx="21336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a-I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clipse">
  <a:themeElements>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