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244656B-F9B6-4888-B9EF-971DE9D370B1}">
  <a:tblStyle styleId="{6244656B-F9B6-4888-B9EF-971DE9D370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4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588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a-I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a-I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11e26454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11e2645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511e26454d_0_0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6a119767e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6a119767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56a119767e_0_2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6a119767e_0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6a119767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56a119767e_0_11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3400" y="304800"/>
            <a:ext cx="790575" cy="704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2"/>
          <p:cNvCxnSpPr/>
          <p:nvPr/>
        </p:nvCxnSpPr>
        <p:spPr>
          <a:xfrm>
            <a:off x="1447800" y="2895600"/>
            <a:ext cx="7239000" cy="0"/>
          </a:xfrm>
          <a:prstGeom prst="straightConnector1">
            <a:avLst/>
          </a:prstGeom>
          <a:noFill/>
          <a:ln cap="sq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" name="Google Shape;2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5275" y="304800"/>
            <a:ext cx="92392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 txBox="1"/>
          <p:nvPr>
            <p:ph type="ctrTitle"/>
          </p:nvPr>
        </p:nvSpPr>
        <p:spPr>
          <a:xfrm>
            <a:off x="1443038" y="1268413"/>
            <a:ext cx="72390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1443038" y="3427413"/>
            <a:ext cx="7239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1" algn="r">
              <a:spcBef>
                <a:spcPts val="580"/>
              </a:spcBef>
              <a:spcAft>
                <a:spcPts val="0"/>
              </a:spcAft>
              <a:buSzPts val="2030"/>
              <a:buFont typeface="Noto Sans Symbols"/>
              <a:buNone/>
              <a:defRPr/>
            </a:lvl1pPr>
            <a:lvl2pPr lvl="1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lvl="2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lvl="3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lvl="4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lvl="5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lvl="6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lvl="7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lvl="8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 rot="5400000">
            <a:off x="2969419" y="227807"/>
            <a:ext cx="4114800" cy="7313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949825" y="2208213"/>
            <a:ext cx="5640388" cy="18272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216819" y="454819"/>
            <a:ext cx="5640388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able" type="tbl">
  <p:cSld name="TAB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Text" type="twoObjAndTx">
  <p:cSld name="TWO_OBJECTS_AND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1" type="body"/>
          </p:nvPr>
        </p:nvSpPr>
        <p:spPr>
          <a:xfrm>
            <a:off x="1370013" y="1827213"/>
            <a:ext cx="3579812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2" type="body"/>
          </p:nvPr>
        </p:nvSpPr>
        <p:spPr>
          <a:xfrm>
            <a:off x="1370013" y="3960813"/>
            <a:ext cx="3579812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3" type="body"/>
          </p:nvPr>
        </p:nvSpPr>
        <p:spPr>
          <a:xfrm>
            <a:off x="5102225" y="1827213"/>
            <a:ext cx="3581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89" name="Google Shape;89;p14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2 Content" type="txAndTwoObj">
  <p:cSld name="TEXT_AND_TWO_OBJECT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idx="1" type="body"/>
          </p:nvPr>
        </p:nvSpPr>
        <p:spPr>
          <a:xfrm>
            <a:off x="1370013" y="1827213"/>
            <a:ext cx="35798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2" type="body"/>
          </p:nvPr>
        </p:nvSpPr>
        <p:spPr>
          <a:xfrm>
            <a:off x="5102225" y="1827213"/>
            <a:ext cx="35814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3" type="body"/>
          </p:nvPr>
        </p:nvSpPr>
        <p:spPr>
          <a:xfrm>
            <a:off x="5102225" y="3960813"/>
            <a:ext cx="35814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96" name="Google Shape;96;p15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Content" type="txAndObj">
  <p:cSld name="TEXT_AND_OBJEC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1370013" y="1827213"/>
            <a:ext cx="35798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2" type="body"/>
          </p:nvPr>
        </p:nvSpPr>
        <p:spPr>
          <a:xfrm>
            <a:off x="5102225" y="1827213"/>
            <a:ext cx="3581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102" name="Google Shape;102;p16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1" algn="r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1pPr>
            <a:lvl2pPr indent="-228600" lvl="1" marL="914400" rtl="1" algn="r">
              <a:spcBef>
                <a:spcPts val="360"/>
              </a:spcBef>
              <a:spcAft>
                <a:spcPts val="0"/>
              </a:spcAft>
              <a:buSzPts val="1260"/>
              <a:buNone/>
              <a:defRPr sz="1800"/>
            </a:lvl2pPr>
            <a:lvl3pPr indent="-228600" lvl="2" marL="1371600" rtl="1" algn="r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rtl="1" algn="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rtl="1" algn="r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5pPr>
            <a:lvl6pPr indent="-228600" lvl="5" marL="2743200" rtl="1" algn="r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6pPr>
            <a:lvl7pPr indent="-228600" lvl="6" marL="3200400" rtl="1" algn="r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7pPr>
            <a:lvl8pPr indent="-228600" lvl="7" marL="3657600" rtl="1" algn="r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8pPr>
            <a:lvl9pPr indent="-228600" lvl="8" marL="4114800" rtl="1" algn="r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1370013" y="1827213"/>
            <a:ext cx="35798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3060" lvl="0" marL="457200" rtl="1" algn="r">
              <a:spcBef>
                <a:spcPts val="560"/>
              </a:spcBef>
              <a:spcAft>
                <a:spcPts val="0"/>
              </a:spcAft>
              <a:buSzPts val="1960"/>
              <a:buChar char="○"/>
              <a:defRPr sz="2800"/>
            </a:lvl1pPr>
            <a:lvl2pPr indent="-335280" lvl="1" marL="914400" rtl="1" algn="r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2pPr>
            <a:lvl3pPr indent="-311150" lvl="2" marL="1371600" rtl="1" algn="r">
              <a:spcBef>
                <a:spcPts val="400"/>
              </a:spcBef>
              <a:spcAft>
                <a:spcPts val="0"/>
              </a:spcAft>
              <a:buSzPts val="1300"/>
              <a:buChar char="○"/>
              <a:defRPr sz="2000"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 sz="1800"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5102225" y="1827213"/>
            <a:ext cx="3581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3060" lvl="0" marL="457200" rtl="1" algn="r">
              <a:spcBef>
                <a:spcPts val="560"/>
              </a:spcBef>
              <a:spcAft>
                <a:spcPts val="0"/>
              </a:spcAft>
              <a:buSzPts val="1960"/>
              <a:buChar char="○"/>
              <a:defRPr sz="2800"/>
            </a:lvl1pPr>
            <a:lvl2pPr indent="-335280" lvl="1" marL="914400" rtl="1" algn="r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2pPr>
            <a:lvl3pPr indent="-311150" lvl="2" marL="1371600" rtl="1" algn="r">
              <a:spcBef>
                <a:spcPts val="400"/>
              </a:spcBef>
              <a:spcAft>
                <a:spcPts val="0"/>
              </a:spcAft>
              <a:buSzPts val="1300"/>
              <a:buChar char="○"/>
              <a:defRPr sz="2000"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 sz="1800"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1" algn="r">
              <a:spcBef>
                <a:spcPts val="480"/>
              </a:spcBef>
              <a:spcAft>
                <a:spcPts val="0"/>
              </a:spcAft>
              <a:buSzPts val="1680"/>
              <a:buNone/>
              <a:defRPr b="1" sz="2400"/>
            </a:lvl1pPr>
            <a:lvl2pPr indent="-228600" lvl="1" marL="914400" rtl="1" algn="r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rtl="1" algn="r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rtl="1" algn="r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5pPr>
            <a:lvl6pPr indent="-228600" lvl="5" marL="27432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6pPr>
            <a:lvl7pPr indent="-228600" lvl="6" marL="32004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7pPr>
            <a:lvl8pPr indent="-228600" lvl="7" marL="36576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8pPr>
            <a:lvl9pPr indent="-228600" lvl="8" marL="41148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5280" lvl="0" marL="457200" rtl="1" algn="r">
              <a:spcBef>
                <a:spcPts val="480"/>
              </a:spcBef>
              <a:spcAft>
                <a:spcPts val="0"/>
              </a:spcAft>
              <a:buSzPts val="1680"/>
              <a:buChar char="○"/>
              <a:defRPr sz="2400"/>
            </a:lvl1pPr>
            <a:lvl2pPr indent="-317500" lvl="1" marL="914400" rtl="1" algn="r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 sz="1800"/>
            </a:lvl3pPr>
            <a:lvl4pPr indent="-299719" lvl="3" marL="1828800" rtl="1" algn="r">
              <a:spcBef>
                <a:spcPts val="320"/>
              </a:spcBef>
              <a:spcAft>
                <a:spcPts val="0"/>
              </a:spcAft>
              <a:buSzPts val="1120"/>
              <a:buChar char="●"/>
              <a:defRPr sz="1600"/>
            </a:lvl4pPr>
            <a:lvl5pPr indent="-289560" lvl="4" marL="2286000" rtl="1" algn="r"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5pPr>
            <a:lvl6pPr indent="-289560" lvl="5" marL="2743200" rtl="1" algn="r"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6pPr>
            <a:lvl7pPr indent="-289560" lvl="6" marL="3200400" rtl="1" algn="r"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7pPr>
            <a:lvl8pPr indent="-289559" lvl="7" marL="3657600" rtl="1" algn="r"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8pPr>
            <a:lvl9pPr indent="-289559" lvl="8" marL="4114800" rtl="1" algn="r"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1" algn="r">
              <a:spcBef>
                <a:spcPts val="480"/>
              </a:spcBef>
              <a:spcAft>
                <a:spcPts val="0"/>
              </a:spcAft>
              <a:buSzPts val="1680"/>
              <a:buNone/>
              <a:defRPr b="1" sz="2400"/>
            </a:lvl1pPr>
            <a:lvl2pPr indent="-228600" lvl="1" marL="914400" rtl="1" algn="r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rtl="1" algn="r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rtl="1" algn="r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5pPr>
            <a:lvl6pPr indent="-228600" lvl="5" marL="27432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6pPr>
            <a:lvl7pPr indent="-228600" lvl="6" marL="32004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7pPr>
            <a:lvl8pPr indent="-228600" lvl="7" marL="36576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8pPr>
            <a:lvl9pPr indent="-228600" lvl="8" marL="41148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5280" lvl="0" marL="457200" rtl="1" algn="r">
              <a:spcBef>
                <a:spcPts val="480"/>
              </a:spcBef>
              <a:spcAft>
                <a:spcPts val="0"/>
              </a:spcAft>
              <a:buSzPts val="1680"/>
              <a:buChar char="○"/>
              <a:defRPr sz="2400"/>
            </a:lvl1pPr>
            <a:lvl2pPr indent="-317500" lvl="1" marL="914400" rtl="1" algn="r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 sz="1800"/>
            </a:lvl3pPr>
            <a:lvl4pPr indent="-299719" lvl="3" marL="1828800" rtl="1" algn="r">
              <a:spcBef>
                <a:spcPts val="320"/>
              </a:spcBef>
              <a:spcAft>
                <a:spcPts val="0"/>
              </a:spcAft>
              <a:buSzPts val="1120"/>
              <a:buChar char="●"/>
              <a:defRPr sz="1600"/>
            </a:lvl4pPr>
            <a:lvl5pPr indent="-289560" lvl="4" marL="2286000" rtl="1" algn="r"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5pPr>
            <a:lvl6pPr indent="-289560" lvl="5" marL="2743200" rtl="1" algn="r"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6pPr>
            <a:lvl7pPr indent="-289560" lvl="6" marL="3200400" rtl="1" algn="r"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7pPr>
            <a:lvl8pPr indent="-289559" lvl="7" marL="3657600" rtl="1" algn="r"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8pPr>
            <a:lvl9pPr indent="-289559" lvl="8" marL="4114800" rtl="1" algn="r"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0840" lvl="0" marL="457200" rtl="1" algn="r">
              <a:spcBef>
                <a:spcPts val="640"/>
              </a:spcBef>
              <a:spcAft>
                <a:spcPts val="0"/>
              </a:spcAft>
              <a:buSzPts val="2240"/>
              <a:buChar char="○"/>
              <a:defRPr sz="3200"/>
            </a:lvl1pPr>
            <a:lvl2pPr indent="-353060" lvl="1" marL="914400" rtl="1" algn="r">
              <a:spcBef>
                <a:spcPts val="560"/>
              </a:spcBef>
              <a:spcAft>
                <a:spcPts val="0"/>
              </a:spcAft>
              <a:buSzPts val="1960"/>
              <a:buChar char="●"/>
              <a:defRPr sz="2800"/>
            </a:lvl2pPr>
            <a:lvl3pPr indent="-327660" lvl="2" marL="1371600" rtl="1" algn="r">
              <a:spcBef>
                <a:spcPts val="480"/>
              </a:spcBef>
              <a:spcAft>
                <a:spcPts val="0"/>
              </a:spcAft>
              <a:buSzPts val="1560"/>
              <a:buChar char="○"/>
              <a:defRPr sz="2400"/>
            </a:lvl3pPr>
            <a:lvl4pPr indent="-317500" lvl="3" marL="1828800" rtl="1" algn="r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4pPr>
            <a:lvl5pPr indent="-304800" lvl="4" marL="2286000" rtl="1" algn="r"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2000"/>
            </a:lvl5pPr>
            <a:lvl6pPr indent="-304800" lvl="5" marL="2743200" rtl="1" algn="r"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2000"/>
            </a:lvl6pPr>
            <a:lvl7pPr indent="-304800" lvl="6" marL="3200400" rtl="1" algn="r"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2000"/>
            </a:lvl7pPr>
            <a:lvl8pPr indent="-304800" lvl="7" marL="3657600" rtl="1" algn="r"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2000"/>
            </a:lvl8pPr>
            <a:lvl9pPr indent="-304800" lvl="8" marL="4114800" rtl="1" algn="r"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2000"/>
            </a:lvl9pPr>
          </a:lstStyle>
          <a:p/>
        </p:txBody>
      </p:sp>
      <p:sp>
        <p:nvSpPr>
          <p:cNvPr id="60" name="Google Shape;60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1" algn="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rtl="1" algn="r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rtl="1" algn="r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rtl="1" algn="r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5pPr>
            <a:lvl6pPr indent="-228600" lvl="5" marL="27432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6pPr>
            <a:lvl7pPr indent="-228600" lvl="6" marL="32004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7pPr>
            <a:lvl8pPr indent="-228600" lvl="7" marL="36576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8pPr>
            <a:lvl9pPr indent="-228600" lvl="8" marL="41148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1" algn="r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1" algn="r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1" algn="r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1" algn="r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1" algn="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1" algn="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1" algn="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1" algn="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1" algn="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1" algn="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rtl="1" algn="r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rtl="1" algn="r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rtl="1" algn="r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5pPr>
            <a:lvl6pPr indent="-228600" lvl="5" marL="27432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6pPr>
            <a:lvl7pPr indent="-228600" lvl="6" marL="32004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7pPr>
            <a:lvl8pPr indent="-228600" lvl="7" marL="36576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8pPr>
            <a:lvl9pPr indent="-228600" lvl="8" marL="41148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7505" lvl="0" marL="457200" marR="0" rtl="1" algn="r">
              <a:spcBef>
                <a:spcPts val="580"/>
              </a:spcBef>
              <a:spcAft>
                <a:spcPts val="0"/>
              </a:spcAft>
              <a:buClr>
                <a:schemeClr val="lt2"/>
              </a:buClr>
              <a:buSzPts val="2030"/>
              <a:buFont typeface="Noto Sans Symbols"/>
              <a:buChar char="○"/>
              <a:defRPr b="0" i="0" sz="2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9725" lvl="1" marL="914400" marR="0" rtl="1" algn="r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50"/>
              <a:buFont typeface="Noto Sans Symbols"/>
              <a:buChar char="●"/>
              <a:defRPr b="0" i="0" sz="25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9405" lvl="2" marL="1371600" marR="0" rtl="1" algn="r"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1430"/>
              <a:buFont typeface="Noto Sans Symbols"/>
              <a:buChar char="○"/>
              <a:defRPr b="0" i="0" sz="2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3055" lvl="3" marL="1828800" marR="0" rtl="1" algn="r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33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00989" lvl="4" marL="2286000" marR="0" rtl="1" algn="r">
              <a:spcBef>
                <a:spcPts val="380"/>
              </a:spcBef>
              <a:spcAft>
                <a:spcPts val="0"/>
              </a:spcAft>
              <a:buClr>
                <a:schemeClr val="lt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00989" lvl="5" marL="2743200" marR="0" rtl="1" algn="r">
              <a:spcBef>
                <a:spcPts val="380"/>
              </a:spcBef>
              <a:spcAft>
                <a:spcPts val="0"/>
              </a:spcAft>
              <a:buClr>
                <a:schemeClr val="lt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00989" lvl="6" marL="3200400" marR="0" rtl="1" algn="r">
              <a:spcBef>
                <a:spcPts val="380"/>
              </a:spcBef>
              <a:spcAft>
                <a:spcPts val="0"/>
              </a:spcAft>
              <a:buClr>
                <a:schemeClr val="lt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00990" lvl="7" marL="3657600" marR="0" rtl="1" algn="r">
              <a:spcBef>
                <a:spcPts val="380"/>
              </a:spcBef>
              <a:spcAft>
                <a:spcPts val="0"/>
              </a:spcAft>
              <a:buClr>
                <a:schemeClr val="lt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00990" lvl="8" marL="4114800" marR="0" rtl="1" algn="r">
              <a:spcBef>
                <a:spcPts val="380"/>
              </a:spcBef>
              <a:spcAft>
                <a:spcPts val="0"/>
              </a:spcAft>
              <a:buClr>
                <a:schemeClr val="lt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0" y="29384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33400" y="304800"/>
            <a:ext cx="790575" cy="704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15;p1"/>
          <p:cNvCxnSpPr/>
          <p:nvPr/>
        </p:nvCxnSpPr>
        <p:spPr>
          <a:xfrm>
            <a:off x="1371600" y="1600200"/>
            <a:ext cx="7239000" cy="0"/>
          </a:xfrm>
          <a:prstGeom prst="straightConnector1">
            <a:avLst/>
          </a:prstGeom>
          <a:noFill/>
          <a:ln cap="sq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" name="Google Shape;16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5275" y="304800"/>
            <a:ext cx="92392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a-IR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/>
              <a:t>آزمايشگاه سيستم های هوشمند (http://ce.aut.ac.ir/islab)</a:t>
            </a:r>
            <a:endParaRPr/>
          </a:p>
        </p:txBody>
      </p:sp>
      <p:sp>
        <p:nvSpPr>
          <p:cNvPr id="110" name="Google Shape;110;p17"/>
          <p:cNvSpPr txBox="1"/>
          <p:nvPr>
            <p:ph idx="1" type="subTitle"/>
          </p:nvPr>
        </p:nvSpPr>
        <p:spPr>
          <a:xfrm>
            <a:off x="900113" y="1557338"/>
            <a:ext cx="7239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1" algn="ctr">
              <a:spcBef>
                <a:spcPts val="1500"/>
              </a:spcBef>
              <a:spcAft>
                <a:spcPts val="0"/>
              </a:spcAft>
              <a:buSzPts val="5250"/>
              <a:buNone/>
            </a:pPr>
            <a:r>
              <a:rPr lang="fa-IR" sz="7500"/>
              <a:t>«تمرین هجدهم»</a:t>
            </a:r>
            <a:endParaRPr sz="7500"/>
          </a:p>
        </p:txBody>
      </p:sp>
      <p:sp>
        <p:nvSpPr>
          <p:cNvPr id="111" name="Google Shape;111;p17"/>
          <p:cNvSpPr txBox="1"/>
          <p:nvPr/>
        </p:nvSpPr>
        <p:spPr>
          <a:xfrm>
            <a:off x="107950" y="6283325"/>
            <a:ext cx="1860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a-IR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«</a:t>
            </a:r>
            <a:r>
              <a:rPr lang="fa-IR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مهدیس صفری 9531051</a:t>
            </a:r>
            <a:r>
              <a:rPr b="0" i="0" lang="fa-IR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»</a:t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6457950" y="6405575"/>
            <a:ext cx="12747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a-IR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«</a:t>
            </a:r>
            <a:r>
              <a:rPr lang="fa-IR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1398</a:t>
            </a:r>
            <a:r>
              <a:rPr b="0" i="0" lang="fa-IR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»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1370013" y="301625"/>
            <a:ext cx="63705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/>
              <a:t>درجه بندی سه سیستم وب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1370013" y="1827213"/>
            <a:ext cx="73137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fa-IR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برای این تمرین قصد دارم سه وب سایت دانشگاه های امیرکبیر، MIT و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fa-IR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penn state را بر اساس شاخص هایی مقایسه کنم.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fa-IR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	این مقایسه با نمره دهی ای بین 0 تا 10 انجام می شود که به شکل زیر تعریف می شوند.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graphicFrame>
        <p:nvGraphicFramePr>
          <p:cNvPr id="121" name="Google Shape;121;p18"/>
          <p:cNvGraphicFramePr/>
          <p:nvPr/>
        </p:nvGraphicFramePr>
        <p:xfrm>
          <a:off x="1370025" y="4082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{6244656B-F9B6-4888-B9EF-971DE9D370B1}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18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1800">
                          <a:solidFill>
                            <a:srgbClr val="FFFFFF"/>
                          </a:solidFill>
                        </a:rPr>
                        <a:t>3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1800">
                          <a:solidFill>
                            <a:srgbClr val="FFFFFF"/>
                          </a:solidFill>
                        </a:rPr>
                        <a:t>5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1800">
                          <a:solidFill>
                            <a:srgbClr val="FFFFFF"/>
                          </a:solidFill>
                        </a:rPr>
                        <a:t>7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1800">
                          <a:solidFill>
                            <a:srgbClr val="FFFFFF"/>
                          </a:solidFill>
                        </a:rPr>
                        <a:t>9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1800">
                          <a:solidFill>
                            <a:srgbClr val="FFFFFF"/>
                          </a:solidFill>
                        </a:rPr>
                        <a:t>خیلی ضعیف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1800">
                          <a:solidFill>
                            <a:srgbClr val="FFFFFF"/>
                          </a:solidFill>
                        </a:rPr>
                        <a:t>ضعیف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1800">
                          <a:solidFill>
                            <a:srgbClr val="FFFFFF"/>
                          </a:solidFill>
                        </a:rPr>
                        <a:t>متوسط (نه خوب نه بد)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1800">
                          <a:solidFill>
                            <a:srgbClr val="FFFFFF"/>
                          </a:solidFill>
                        </a:rPr>
                        <a:t>خوب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1800">
                          <a:solidFill>
                            <a:srgbClr val="FFFFFF"/>
                          </a:solidFill>
                        </a:rPr>
                        <a:t>خیلی خوب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1370013" y="301625"/>
            <a:ext cx="63705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/>
              <a:t>درجه بندی سه سیستم وب</a:t>
            </a:r>
            <a:endParaRPr/>
          </a:p>
        </p:txBody>
      </p:sp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graphicFrame>
        <p:nvGraphicFramePr>
          <p:cNvPr id="129" name="Google Shape;129;p19"/>
          <p:cNvGraphicFramePr/>
          <p:nvPr/>
        </p:nvGraphicFramePr>
        <p:xfrm>
          <a:off x="952500" y="1985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{6244656B-F9B6-4888-B9EF-971DE9D370B1}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722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2100">
                          <a:solidFill>
                            <a:srgbClr val="FFFFFF"/>
                          </a:solidFill>
                        </a:rPr>
                        <a:t>_</a:t>
                      </a:r>
                      <a:endParaRPr sz="2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2100">
                          <a:solidFill>
                            <a:srgbClr val="FFFFFF"/>
                          </a:solidFill>
                        </a:rPr>
                        <a:t>AUT</a:t>
                      </a:r>
                      <a:endParaRPr sz="2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2100">
                          <a:solidFill>
                            <a:srgbClr val="FFFFFF"/>
                          </a:solidFill>
                        </a:rPr>
                        <a:t>PSU</a:t>
                      </a:r>
                      <a:endParaRPr sz="2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2100">
                          <a:solidFill>
                            <a:srgbClr val="FFFFFF"/>
                          </a:solidFill>
                        </a:rPr>
                        <a:t>MIT</a:t>
                      </a:r>
                      <a:endParaRPr sz="2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22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2100">
                          <a:solidFill>
                            <a:srgbClr val="FFFFFF"/>
                          </a:solidFill>
                        </a:rPr>
                        <a:t>load سریع</a:t>
                      </a:r>
                      <a:endParaRPr sz="2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2100">
                          <a:solidFill>
                            <a:srgbClr val="FFFFFF"/>
                          </a:solidFill>
                        </a:rPr>
                        <a:t>3</a:t>
                      </a:r>
                      <a:endParaRPr sz="2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2100">
                          <a:solidFill>
                            <a:srgbClr val="FFFFFF"/>
                          </a:solidFill>
                        </a:rPr>
                        <a:t>5</a:t>
                      </a:r>
                      <a:endParaRPr sz="2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2100">
                          <a:solidFill>
                            <a:srgbClr val="FFFFFF"/>
                          </a:solidFill>
                        </a:rPr>
                        <a:t>9</a:t>
                      </a:r>
                      <a:endParaRPr sz="2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22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2100">
                          <a:solidFill>
                            <a:srgbClr val="FFFFFF"/>
                          </a:solidFill>
                        </a:rPr>
                        <a:t>سادگی</a:t>
                      </a:r>
                      <a:endParaRPr sz="2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2100">
                          <a:solidFill>
                            <a:srgbClr val="FFFFFF"/>
                          </a:solidFill>
                        </a:rPr>
                        <a:t>7</a:t>
                      </a:r>
                      <a:endParaRPr sz="2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2100">
                          <a:solidFill>
                            <a:srgbClr val="FFFFFF"/>
                          </a:solidFill>
                        </a:rPr>
                        <a:t>7</a:t>
                      </a:r>
                      <a:endParaRPr sz="2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2100">
                          <a:solidFill>
                            <a:srgbClr val="FFFFFF"/>
                          </a:solidFill>
                        </a:rPr>
                        <a:t>8</a:t>
                      </a:r>
                      <a:endParaRPr sz="2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22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2100">
                          <a:solidFill>
                            <a:srgbClr val="FFFFFF"/>
                          </a:solidFill>
                        </a:rPr>
                        <a:t>گروه بندی فضای صفحه</a:t>
                      </a:r>
                      <a:endParaRPr sz="2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2100">
                          <a:solidFill>
                            <a:srgbClr val="FFFFFF"/>
                          </a:solidFill>
                        </a:rPr>
                        <a:t>6</a:t>
                      </a:r>
                      <a:endParaRPr sz="2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2100">
                          <a:solidFill>
                            <a:srgbClr val="FFFFFF"/>
                          </a:solidFill>
                        </a:rPr>
                        <a:t>8</a:t>
                      </a:r>
                      <a:endParaRPr sz="2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2100">
                          <a:solidFill>
                            <a:srgbClr val="FFFFFF"/>
                          </a:solidFill>
                        </a:rPr>
                        <a:t>7</a:t>
                      </a:r>
                      <a:endParaRPr sz="2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22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2100">
                          <a:solidFill>
                            <a:srgbClr val="FFFFFF"/>
                          </a:solidFill>
                        </a:rPr>
                        <a:t>learnability</a:t>
                      </a:r>
                      <a:endParaRPr sz="2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2100">
                          <a:solidFill>
                            <a:srgbClr val="FFFFFF"/>
                          </a:solidFill>
                        </a:rPr>
                        <a:t>9</a:t>
                      </a:r>
                      <a:endParaRPr sz="2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2100">
                          <a:solidFill>
                            <a:srgbClr val="FFFFFF"/>
                          </a:solidFill>
                        </a:rPr>
                        <a:t>7</a:t>
                      </a:r>
                      <a:endParaRPr sz="2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2100">
                          <a:solidFill>
                            <a:srgbClr val="FFFFFF"/>
                          </a:solidFill>
                        </a:rPr>
                        <a:t>7</a:t>
                      </a:r>
                      <a:endParaRPr sz="2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1370013" y="301625"/>
            <a:ext cx="63705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graphicFrame>
        <p:nvGraphicFramePr>
          <p:cNvPr id="137" name="Google Shape;137;p20"/>
          <p:cNvGraphicFramePr/>
          <p:nvPr/>
        </p:nvGraphicFramePr>
        <p:xfrm>
          <a:off x="952500" y="191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{6244656B-F9B6-4888-B9EF-971DE9D370B1}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2100">
                          <a:solidFill>
                            <a:srgbClr val="FFFFFF"/>
                          </a:solidFill>
                        </a:rPr>
                        <a:t>AUT</a:t>
                      </a:r>
                      <a:endParaRPr sz="2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2100">
                          <a:solidFill>
                            <a:srgbClr val="FFFFFF"/>
                          </a:solidFill>
                        </a:rPr>
                        <a:t>PSU</a:t>
                      </a:r>
                      <a:endParaRPr sz="2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2100">
                          <a:solidFill>
                            <a:srgbClr val="FFFFFF"/>
                          </a:solidFill>
                        </a:rPr>
                        <a:t>MIT</a:t>
                      </a:r>
                      <a:endParaRPr sz="2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2100">
                          <a:solidFill>
                            <a:srgbClr val="FFFFFF"/>
                          </a:solidFill>
                        </a:rPr>
                        <a:t>پیمایش ساده</a:t>
                      </a:r>
                      <a:endParaRPr sz="2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2100">
                          <a:solidFill>
                            <a:srgbClr val="FFFFFF"/>
                          </a:solidFill>
                        </a:rPr>
                        <a:t>7</a:t>
                      </a:r>
                      <a:endParaRPr sz="2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2100">
                          <a:solidFill>
                            <a:srgbClr val="FFFFFF"/>
                          </a:solidFill>
                        </a:rPr>
                        <a:t>8</a:t>
                      </a:r>
                      <a:endParaRPr sz="2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2100">
                          <a:solidFill>
                            <a:srgbClr val="FFFFFF"/>
                          </a:solidFill>
                        </a:rPr>
                        <a:t>6</a:t>
                      </a:r>
                      <a:endParaRPr sz="2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2100">
                          <a:solidFill>
                            <a:srgbClr val="FFFFFF"/>
                          </a:solidFill>
                        </a:rPr>
                        <a:t>visual appeal</a:t>
                      </a:r>
                      <a:endParaRPr sz="2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2100">
                          <a:solidFill>
                            <a:srgbClr val="FFFFFF"/>
                          </a:solidFill>
                        </a:rPr>
                        <a:t>5</a:t>
                      </a:r>
                      <a:endParaRPr sz="2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2100">
                          <a:solidFill>
                            <a:srgbClr val="FFFFFF"/>
                          </a:solidFill>
                        </a:rPr>
                        <a:t>7</a:t>
                      </a:r>
                      <a:endParaRPr sz="2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2100">
                          <a:solidFill>
                            <a:srgbClr val="FFFFFF"/>
                          </a:solidFill>
                        </a:rPr>
                        <a:t>9</a:t>
                      </a:r>
                      <a:endParaRPr sz="2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2100">
                          <a:solidFill>
                            <a:srgbClr val="FFFFFF"/>
                          </a:solidFill>
                        </a:rPr>
                        <a:t>سازگاری (تناسب رنگ ها، متن، اشکال و پیمایش سایت)</a:t>
                      </a:r>
                      <a:endParaRPr sz="2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2100">
                          <a:solidFill>
                            <a:srgbClr val="FFFFFF"/>
                          </a:solidFill>
                        </a:rPr>
                        <a:t>5</a:t>
                      </a:r>
                      <a:endParaRPr sz="2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2100">
                          <a:solidFill>
                            <a:srgbClr val="FFFFFF"/>
                          </a:solidFill>
                        </a:rPr>
                        <a:t>6</a:t>
                      </a:r>
                      <a:endParaRPr sz="2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2100">
                          <a:solidFill>
                            <a:srgbClr val="FFFFFF"/>
                          </a:solidFill>
                        </a:rPr>
                        <a:t>9</a:t>
                      </a:r>
                      <a:endParaRPr sz="2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2100">
                          <a:solidFill>
                            <a:srgbClr val="FFFFFF"/>
                          </a:solidFill>
                        </a:rPr>
                        <a:t>scroll کم داشتن</a:t>
                      </a:r>
                      <a:endParaRPr sz="2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2100">
                          <a:solidFill>
                            <a:srgbClr val="FFFFFF"/>
                          </a:solidFill>
                        </a:rPr>
                        <a:t>6</a:t>
                      </a:r>
                      <a:endParaRPr sz="2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2100">
                          <a:solidFill>
                            <a:srgbClr val="FFFFFF"/>
                          </a:solidFill>
                        </a:rPr>
                        <a:t>8</a:t>
                      </a:r>
                      <a:endParaRPr sz="2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2100">
                          <a:solidFill>
                            <a:srgbClr val="FFFFFF"/>
                          </a:solidFill>
                        </a:rPr>
                        <a:t>5</a:t>
                      </a:r>
                      <a:endParaRPr sz="2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clipse">
  <a:themeElements>
    <a:clrScheme name="Eclipse 5">
      <a:dk1>
        <a:srgbClr val="5F5F5F"/>
      </a:dk1>
      <a:lt1>
        <a:srgbClr val="F8F8F8"/>
      </a:lt1>
      <a:dk2>
        <a:srgbClr val="2A285A"/>
      </a:dk2>
      <a:lt2>
        <a:srgbClr val="FFFFFF"/>
      </a:lt2>
      <a:accent1>
        <a:srgbClr val="999966"/>
      </a:accent1>
      <a:accent2>
        <a:srgbClr val="8C8B9D"/>
      </a:accent2>
      <a:accent3>
        <a:srgbClr val="ACACB5"/>
      </a:accent3>
      <a:accent4>
        <a:srgbClr val="D4D4D4"/>
      </a:accent4>
      <a:accent5>
        <a:srgbClr val="CACAB8"/>
      </a:accent5>
      <a:accent6>
        <a:srgbClr val="7E7D8E"/>
      </a:accent6>
      <a:hlink>
        <a:srgbClr val="465174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