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3"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Lst>
  <p:sldSz cy="6858000" cx="9144000"/>
  <p:notesSz cx="6858000" cy="9144000"/>
  <p:embeddedFontLst>
    <p:embeddedFont>
      <p:font typeface="Robot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0A9D3EA3-A247-4DC9-86B3-AD842A29DF40}">
  <a:tblStyle styleId="{0A9D3EA3-A247-4DC9-86B3-AD842A29DF40}"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font" Target="fonts/Roboto-regular.fntdata"/><Relationship Id="rId21" Type="http://schemas.openxmlformats.org/officeDocument/2006/relationships/slide" Target="slides/slide15.xml"/><Relationship Id="rId24" Type="http://schemas.openxmlformats.org/officeDocument/2006/relationships/font" Target="fonts/Roboto-italic.fntdata"/><Relationship Id="rId23" Type="http://schemas.openxmlformats.org/officeDocument/2006/relationships/font" Target="fonts/Robot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5" Type="http://schemas.openxmlformats.org/officeDocument/2006/relationships/font" Target="fonts/Roboto-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3886200" y="0"/>
            <a:ext cx="2971800" cy="457200"/>
          </a:xfrm>
          <a:prstGeom prst="rect">
            <a:avLst/>
          </a:prstGeom>
          <a:noFill/>
          <a:ln>
            <a:noFill/>
          </a:ln>
        </p:spPr>
        <p:txBody>
          <a:bodyPr anchorCtr="0" anchor="t" bIns="45700" lIns="91425" spcFirstLastPara="1" rIns="91425" wrap="square" tIns="45700"/>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lvl="2"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lvl="3"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lvl="4"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lvl="5"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lvl="6"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lvl="7"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lvl="8"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4" name="Google Shape;4;n"/>
          <p:cNvSpPr txBox="1"/>
          <p:nvPr>
            <p:ph idx="10" type="dt"/>
          </p:nvPr>
        </p:nvSpPr>
        <p:spPr>
          <a:xfrm>
            <a:off x="1588" y="0"/>
            <a:ext cx="2971800" cy="457200"/>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lvl="2"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lvl="3"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lvl="4"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lvl="5"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lvl="6"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lvl="7"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lvl="8"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lstStyle>
            <a:lvl1pPr indent="-228600" lvl="0" marL="4572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1pPr>
            <a:lvl2pPr indent="-228600" lvl="1" marL="9144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2pPr>
            <a:lvl3pPr indent="-228600" lvl="2" marL="13716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3pPr>
            <a:lvl4pPr indent="-228600" lvl="3" marL="18288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4pPr>
            <a:lvl5pPr indent="-228600" lvl="4" marL="22860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3886200" y="8685213"/>
            <a:ext cx="2971800" cy="457200"/>
          </a:xfrm>
          <a:prstGeom prst="rect">
            <a:avLst/>
          </a:prstGeom>
          <a:noFill/>
          <a:ln>
            <a:noFill/>
          </a:ln>
        </p:spPr>
        <p:txBody>
          <a:bodyPr anchorCtr="0" anchor="b" bIns="45700" lIns="91425" spcFirstLastPara="1" rIns="91425" wrap="square" tIns="45700"/>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lvl="2"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lvl="3"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lvl="4"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lvl="5"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lvl="6"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lvl="7"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lvl="8"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8" name="Google Shape;8;n"/>
          <p:cNvSpPr txBox="1"/>
          <p:nvPr>
            <p:ph idx="12" type="sldNum"/>
          </p:nvPr>
        </p:nvSpPr>
        <p:spPr>
          <a:xfrm>
            <a:off x="1588"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0" i="0" lang="fa-IR"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p1:notes"/>
          <p:cNvSpPr txBox="1"/>
          <p:nvPr>
            <p:ph idx="12" type="sldNum"/>
          </p:nvPr>
        </p:nvSpPr>
        <p:spPr>
          <a:xfrm>
            <a:off x="1588"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0" i="0" lang="fa-IR"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
        <p:nvSpPr>
          <p:cNvPr id="105" name="Google Shape;105;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6" name="Google Shape;106;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Google Shape;180;g56a4651317_0_18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56a4651317_0_18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82" name="Google Shape;182;g56a4651317_0_183:notes"/>
          <p:cNvSpPr txBox="1"/>
          <p:nvPr>
            <p:ph idx="12" type="sldNum"/>
          </p:nvPr>
        </p:nvSpPr>
        <p:spPr>
          <a:xfrm>
            <a:off x="1588" y="8685213"/>
            <a:ext cx="2971800" cy="4572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Clr>
                <a:srgbClr val="000000"/>
              </a:buClr>
              <a:buFont typeface="Arial"/>
              <a:buNone/>
            </a:pPr>
            <a:fld id="{00000000-1234-1234-1234-123412341234}" type="slidenum">
              <a:rPr lang="fa-IR"/>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Google Shape;188;g56a4651317_0_4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56a4651317_0_4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90" name="Google Shape;190;g56a4651317_0_47:notes"/>
          <p:cNvSpPr txBox="1"/>
          <p:nvPr>
            <p:ph idx="12" type="sldNum"/>
          </p:nvPr>
        </p:nvSpPr>
        <p:spPr>
          <a:xfrm>
            <a:off x="1588" y="8685213"/>
            <a:ext cx="2971800" cy="4572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Clr>
                <a:srgbClr val="000000"/>
              </a:buClr>
              <a:buFont typeface="Arial"/>
              <a:buNone/>
            </a:pPr>
            <a:fld id="{00000000-1234-1234-1234-123412341234}" type="slidenum">
              <a:rPr lang="fa-IR"/>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Google Shape;197;g56a4651317_0_1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56a4651317_0_1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99" name="Google Shape;199;g56a4651317_0_111:notes"/>
          <p:cNvSpPr txBox="1"/>
          <p:nvPr>
            <p:ph idx="12" type="sldNum"/>
          </p:nvPr>
        </p:nvSpPr>
        <p:spPr>
          <a:xfrm>
            <a:off x="1588" y="8685213"/>
            <a:ext cx="2971800" cy="4572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Clr>
                <a:srgbClr val="000000"/>
              </a:buClr>
              <a:buFont typeface="Arial"/>
              <a:buNone/>
            </a:pPr>
            <a:fld id="{00000000-1234-1234-1234-123412341234}" type="slidenum">
              <a:rPr lang="fa-IR"/>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 name="Shape 204"/>
        <p:cNvGrpSpPr/>
        <p:nvPr/>
      </p:nvGrpSpPr>
      <p:grpSpPr>
        <a:xfrm>
          <a:off x="0" y="0"/>
          <a:ext cx="0" cy="0"/>
          <a:chOff x="0" y="0"/>
          <a:chExt cx="0" cy="0"/>
        </a:xfrm>
      </p:grpSpPr>
      <p:sp>
        <p:nvSpPr>
          <p:cNvPr id="205" name="Google Shape;205;g56a4651317_0_1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56a4651317_0_1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07" name="Google Shape;207;g56a4651317_0_119:notes"/>
          <p:cNvSpPr txBox="1"/>
          <p:nvPr>
            <p:ph idx="12" type="sldNum"/>
          </p:nvPr>
        </p:nvSpPr>
        <p:spPr>
          <a:xfrm>
            <a:off x="1588" y="8685213"/>
            <a:ext cx="2971800" cy="4572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Clr>
                <a:srgbClr val="000000"/>
              </a:buClr>
              <a:buFont typeface="Arial"/>
              <a:buNone/>
            </a:pPr>
            <a:fld id="{00000000-1234-1234-1234-123412341234}" type="slidenum">
              <a:rPr lang="fa-IR"/>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2" name="Shape 212"/>
        <p:cNvGrpSpPr/>
        <p:nvPr/>
      </p:nvGrpSpPr>
      <p:grpSpPr>
        <a:xfrm>
          <a:off x="0" y="0"/>
          <a:ext cx="0" cy="0"/>
          <a:chOff x="0" y="0"/>
          <a:chExt cx="0" cy="0"/>
        </a:xfrm>
      </p:grpSpPr>
      <p:sp>
        <p:nvSpPr>
          <p:cNvPr id="213" name="Google Shape;213;g56a4651317_0_20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56a4651317_0_20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15" name="Google Shape;215;g56a4651317_0_208:notes"/>
          <p:cNvSpPr txBox="1"/>
          <p:nvPr>
            <p:ph idx="12" type="sldNum"/>
          </p:nvPr>
        </p:nvSpPr>
        <p:spPr>
          <a:xfrm>
            <a:off x="1588" y="8685213"/>
            <a:ext cx="2971800" cy="4572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Clr>
                <a:srgbClr val="000000"/>
              </a:buClr>
              <a:buFont typeface="Arial"/>
              <a:buNone/>
            </a:pPr>
            <a:fld id="{00000000-1234-1234-1234-123412341234}" type="slidenum">
              <a:rPr lang="fa-IR"/>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2" name="Shape 222"/>
        <p:cNvGrpSpPr/>
        <p:nvPr/>
      </p:nvGrpSpPr>
      <p:grpSpPr>
        <a:xfrm>
          <a:off x="0" y="0"/>
          <a:ext cx="0" cy="0"/>
          <a:chOff x="0" y="0"/>
          <a:chExt cx="0" cy="0"/>
        </a:xfrm>
      </p:grpSpPr>
      <p:sp>
        <p:nvSpPr>
          <p:cNvPr id="223" name="Google Shape;223;g56a4651317_0_2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56a4651317_0_2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25" name="Google Shape;225;g56a4651317_0_217:notes"/>
          <p:cNvSpPr txBox="1"/>
          <p:nvPr>
            <p:ph idx="12" type="sldNum"/>
          </p:nvPr>
        </p:nvSpPr>
        <p:spPr>
          <a:xfrm>
            <a:off x="1588" y="8685213"/>
            <a:ext cx="2971800" cy="4572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Clr>
                <a:srgbClr val="000000"/>
              </a:buClr>
              <a:buFont typeface="Arial"/>
              <a:buNone/>
            </a:pPr>
            <a:fld id="{00000000-1234-1234-1234-123412341234}" type="slidenum">
              <a:rPr lang="fa-IR"/>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56a4651317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56a4651317_0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16" name="Google Shape;116;g56a4651317_0_0:notes"/>
          <p:cNvSpPr txBox="1"/>
          <p:nvPr>
            <p:ph idx="12" type="sldNum"/>
          </p:nvPr>
        </p:nvSpPr>
        <p:spPr>
          <a:xfrm>
            <a:off x="1588" y="8685213"/>
            <a:ext cx="2971800" cy="4572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Clr>
                <a:srgbClr val="000000"/>
              </a:buClr>
              <a:buFont typeface="Arial"/>
              <a:buNone/>
            </a:pPr>
            <a:fld id="{00000000-1234-1234-1234-123412341234}" type="slidenum">
              <a:rPr lang="fa-IR"/>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g56a4651317_0_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56a4651317_0_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24" name="Google Shape;124;g56a4651317_0_10:notes"/>
          <p:cNvSpPr txBox="1"/>
          <p:nvPr>
            <p:ph idx="12" type="sldNum"/>
          </p:nvPr>
        </p:nvSpPr>
        <p:spPr>
          <a:xfrm>
            <a:off x="1588" y="8685213"/>
            <a:ext cx="2971800" cy="4572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Clr>
                <a:srgbClr val="000000"/>
              </a:buClr>
              <a:buFont typeface="Arial"/>
              <a:buNone/>
            </a:pPr>
            <a:fld id="{00000000-1234-1234-1234-123412341234}" type="slidenum">
              <a:rPr lang="fa-IR"/>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56a4651317_0_5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56a4651317_0_5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32" name="Google Shape;132;g56a4651317_0_56:notes"/>
          <p:cNvSpPr txBox="1"/>
          <p:nvPr>
            <p:ph idx="12" type="sldNum"/>
          </p:nvPr>
        </p:nvSpPr>
        <p:spPr>
          <a:xfrm>
            <a:off x="1588" y="8685213"/>
            <a:ext cx="2971800" cy="4572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Clr>
                <a:srgbClr val="000000"/>
              </a:buClr>
              <a:buFont typeface="Arial"/>
              <a:buNone/>
            </a:pPr>
            <a:fld id="{00000000-1234-1234-1234-123412341234}" type="slidenum">
              <a:rPr lang="fa-IR"/>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56a4651317_0_7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56a4651317_0_7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40" name="Google Shape;140;g56a4651317_0_71:notes"/>
          <p:cNvSpPr txBox="1"/>
          <p:nvPr>
            <p:ph idx="12" type="sldNum"/>
          </p:nvPr>
        </p:nvSpPr>
        <p:spPr>
          <a:xfrm>
            <a:off x="1588" y="8685213"/>
            <a:ext cx="2971800" cy="4572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Clr>
                <a:srgbClr val="000000"/>
              </a:buClr>
              <a:buFont typeface="Arial"/>
              <a:buNone/>
            </a:pPr>
            <a:fld id="{00000000-1234-1234-1234-123412341234}" type="slidenum">
              <a:rPr lang="fa-IR"/>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g58bf66fd34_0_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58bf66fd34_0_2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48" name="Google Shape;148;g58bf66fd34_0_27:notes"/>
          <p:cNvSpPr txBox="1"/>
          <p:nvPr>
            <p:ph idx="12" type="sldNum"/>
          </p:nvPr>
        </p:nvSpPr>
        <p:spPr>
          <a:xfrm>
            <a:off x="1588" y="8685213"/>
            <a:ext cx="2971800" cy="4572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Clr>
                <a:srgbClr val="000000"/>
              </a:buClr>
              <a:buFont typeface="Arial"/>
              <a:buNone/>
            </a:pPr>
            <a:fld id="{00000000-1234-1234-1234-123412341234}" type="slidenum">
              <a:rPr lang="fa-IR"/>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g56a4651317_0_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56a4651317_0_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56" name="Google Shape;156;g56a4651317_0_21:notes"/>
          <p:cNvSpPr txBox="1"/>
          <p:nvPr>
            <p:ph idx="12" type="sldNum"/>
          </p:nvPr>
        </p:nvSpPr>
        <p:spPr>
          <a:xfrm>
            <a:off x="1588" y="8685213"/>
            <a:ext cx="2971800" cy="4572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Clr>
                <a:srgbClr val="000000"/>
              </a:buClr>
              <a:buFont typeface="Arial"/>
              <a:buNone/>
            </a:pPr>
            <a:fld id="{00000000-1234-1234-1234-123412341234}" type="slidenum">
              <a:rPr lang="fa-IR"/>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g56a4651317_0_15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56a4651317_0_15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65" name="Google Shape;165;g56a4651317_0_155:notes"/>
          <p:cNvSpPr txBox="1"/>
          <p:nvPr>
            <p:ph idx="12" type="sldNum"/>
          </p:nvPr>
        </p:nvSpPr>
        <p:spPr>
          <a:xfrm>
            <a:off x="1588" y="8685213"/>
            <a:ext cx="2971800" cy="4572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Clr>
                <a:srgbClr val="000000"/>
              </a:buClr>
              <a:buFont typeface="Arial"/>
              <a:buNone/>
            </a:pPr>
            <a:fld id="{00000000-1234-1234-1234-123412341234}" type="slidenum">
              <a:rPr lang="fa-IR"/>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Google Shape;172;g56a4651317_0_17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56a4651317_0_17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74" name="Google Shape;174;g56a4651317_0_174:notes"/>
          <p:cNvSpPr txBox="1"/>
          <p:nvPr>
            <p:ph idx="12" type="sldNum"/>
          </p:nvPr>
        </p:nvSpPr>
        <p:spPr>
          <a:xfrm>
            <a:off x="1588" y="8685213"/>
            <a:ext cx="2971800" cy="4572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Clr>
                <a:srgbClr val="000000"/>
              </a:buClr>
              <a:buFont typeface="Arial"/>
              <a:buNone/>
            </a:pPr>
            <a:fld id="{00000000-1234-1234-1234-123412341234}" type="slidenum">
              <a:rPr lang="fa-IR"/>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showMasterSp="0" type="title">
  <p:cSld name="TITLE">
    <p:spTree>
      <p:nvGrpSpPr>
        <p:cNvPr id="18" name="Shape 18"/>
        <p:cNvGrpSpPr/>
        <p:nvPr/>
      </p:nvGrpSpPr>
      <p:grpSpPr>
        <a:xfrm>
          <a:off x="0" y="0"/>
          <a:ext cx="0" cy="0"/>
          <a:chOff x="0" y="0"/>
          <a:chExt cx="0" cy="0"/>
        </a:xfrm>
      </p:grpSpPr>
      <p:pic>
        <p:nvPicPr>
          <p:cNvPr id="19" name="Google Shape;19;p2"/>
          <p:cNvPicPr preferRelativeResize="0"/>
          <p:nvPr/>
        </p:nvPicPr>
        <p:blipFill rotWithShape="1">
          <a:blip r:embed="rId2">
            <a:alphaModFix/>
          </a:blip>
          <a:srcRect b="0" l="0" r="0" t="0"/>
          <a:stretch/>
        </p:blipFill>
        <p:spPr>
          <a:xfrm>
            <a:off x="533400" y="304800"/>
            <a:ext cx="790575" cy="704850"/>
          </a:xfrm>
          <a:prstGeom prst="rect">
            <a:avLst/>
          </a:prstGeom>
          <a:noFill/>
          <a:ln>
            <a:noFill/>
          </a:ln>
        </p:spPr>
      </p:pic>
      <p:cxnSp>
        <p:nvCxnSpPr>
          <p:cNvPr id="20" name="Google Shape;20;p2"/>
          <p:cNvCxnSpPr/>
          <p:nvPr/>
        </p:nvCxnSpPr>
        <p:spPr>
          <a:xfrm>
            <a:off x="1447800" y="2895600"/>
            <a:ext cx="7239000" cy="0"/>
          </a:xfrm>
          <a:prstGeom prst="straightConnector1">
            <a:avLst/>
          </a:prstGeom>
          <a:noFill/>
          <a:ln cap="sq" cmpd="sng" w="38100">
            <a:solidFill>
              <a:schemeClr val="lt1"/>
            </a:solidFill>
            <a:prstDash val="solid"/>
            <a:round/>
            <a:headEnd len="sm" w="sm" type="none"/>
            <a:tailEnd len="sm" w="sm" type="none"/>
          </a:ln>
        </p:spPr>
      </p:cxnSp>
      <p:pic>
        <p:nvPicPr>
          <p:cNvPr id="21" name="Google Shape;21;p2"/>
          <p:cNvPicPr preferRelativeResize="0"/>
          <p:nvPr/>
        </p:nvPicPr>
        <p:blipFill rotWithShape="1">
          <a:blip r:embed="rId3">
            <a:alphaModFix/>
          </a:blip>
          <a:srcRect b="0" l="0" r="0" t="0"/>
          <a:stretch/>
        </p:blipFill>
        <p:spPr>
          <a:xfrm>
            <a:off x="7915275" y="304800"/>
            <a:ext cx="923925" cy="838200"/>
          </a:xfrm>
          <a:prstGeom prst="rect">
            <a:avLst/>
          </a:prstGeom>
          <a:noFill/>
          <a:ln>
            <a:noFill/>
          </a:ln>
        </p:spPr>
      </p:pic>
      <p:sp>
        <p:nvSpPr>
          <p:cNvPr id="22" name="Google Shape;22;p2"/>
          <p:cNvSpPr txBox="1"/>
          <p:nvPr>
            <p:ph type="ctrTitle"/>
          </p:nvPr>
        </p:nvSpPr>
        <p:spPr>
          <a:xfrm>
            <a:off x="1443038" y="1268413"/>
            <a:ext cx="7239000" cy="1162050"/>
          </a:xfrm>
          <a:prstGeom prst="rect">
            <a:avLst/>
          </a:prstGeom>
          <a:noFill/>
          <a:ln>
            <a:noFill/>
          </a:ln>
        </p:spPr>
        <p:txBody>
          <a:bodyPr anchorCtr="0" anchor="b" bIns="45700" lIns="91425" spcFirstLastPara="1" rIns="91425" wrap="square" tIns="45700"/>
          <a:lstStyle>
            <a:lvl1pPr lvl="0" rtl="1" algn="ctr">
              <a:spcBef>
                <a:spcPts val="0"/>
              </a:spcBef>
              <a:spcAft>
                <a:spcPts val="0"/>
              </a:spcAft>
              <a:buSzPts val="1400"/>
              <a:buNone/>
              <a:defRPr sz="4000"/>
            </a:lvl1pPr>
            <a:lvl2pPr lvl="1" rtl="1" algn="r">
              <a:spcBef>
                <a:spcPts val="0"/>
              </a:spcBef>
              <a:spcAft>
                <a:spcPts val="0"/>
              </a:spcAft>
              <a:buSzPts val="1400"/>
              <a:buNone/>
              <a:defRPr/>
            </a:lvl2pPr>
            <a:lvl3pPr lvl="2" rtl="1" algn="r">
              <a:spcBef>
                <a:spcPts val="0"/>
              </a:spcBef>
              <a:spcAft>
                <a:spcPts val="0"/>
              </a:spcAft>
              <a:buSzPts val="1400"/>
              <a:buNone/>
              <a:defRPr/>
            </a:lvl3pPr>
            <a:lvl4pPr lvl="3" rtl="1" algn="r">
              <a:spcBef>
                <a:spcPts val="0"/>
              </a:spcBef>
              <a:spcAft>
                <a:spcPts val="0"/>
              </a:spcAft>
              <a:buSzPts val="1400"/>
              <a:buNone/>
              <a:defRPr/>
            </a:lvl4pPr>
            <a:lvl5pPr lvl="4" rtl="1" algn="r">
              <a:spcBef>
                <a:spcPts val="0"/>
              </a:spcBef>
              <a:spcAft>
                <a:spcPts val="0"/>
              </a:spcAft>
              <a:buSzPts val="1400"/>
              <a:buNone/>
              <a:defRPr/>
            </a:lvl5pPr>
            <a:lvl6pPr lvl="5" rtl="1" algn="r">
              <a:spcBef>
                <a:spcPts val="0"/>
              </a:spcBef>
              <a:spcAft>
                <a:spcPts val="0"/>
              </a:spcAft>
              <a:buSzPts val="1400"/>
              <a:buNone/>
              <a:defRPr/>
            </a:lvl6pPr>
            <a:lvl7pPr lvl="6" rtl="1" algn="r">
              <a:spcBef>
                <a:spcPts val="0"/>
              </a:spcBef>
              <a:spcAft>
                <a:spcPts val="0"/>
              </a:spcAft>
              <a:buSzPts val="1400"/>
              <a:buNone/>
              <a:defRPr/>
            </a:lvl7pPr>
            <a:lvl8pPr lvl="7" rtl="1" algn="r">
              <a:spcBef>
                <a:spcPts val="0"/>
              </a:spcBef>
              <a:spcAft>
                <a:spcPts val="0"/>
              </a:spcAft>
              <a:buSzPts val="1400"/>
              <a:buNone/>
              <a:defRPr/>
            </a:lvl8pPr>
            <a:lvl9pPr lvl="8" rtl="1" algn="r">
              <a:spcBef>
                <a:spcPts val="0"/>
              </a:spcBef>
              <a:spcAft>
                <a:spcPts val="0"/>
              </a:spcAft>
              <a:buSzPts val="1400"/>
              <a:buNone/>
              <a:defRPr/>
            </a:lvl9pPr>
          </a:lstStyle>
          <a:p/>
        </p:txBody>
      </p:sp>
      <p:sp>
        <p:nvSpPr>
          <p:cNvPr id="23" name="Google Shape;23;p2"/>
          <p:cNvSpPr txBox="1"/>
          <p:nvPr>
            <p:ph idx="1" type="subTitle"/>
          </p:nvPr>
        </p:nvSpPr>
        <p:spPr>
          <a:xfrm>
            <a:off x="1443038" y="3427413"/>
            <a:ext cx="7239000" cy="1752600"/>
          </a:xfrm>
          <a:prstGeom prst="rect">
            <a:avLst/>
          </a:prstGeom>
          <a:noFill/>
          <a:ln>
            <a:noFill/>
          </a:ln>
        </p:spPr>
        <p:txBody>
          <a:bodyPr anchorCtr="0" anchor="t" bIns="45700" lIns="91425" spcFirstLastPara="1" rIns="91425" wrap="square" tIns="45700"/>
          <a:lstStyle>
            <a:lvl1pPr lvl="0" rtl="1" algn="r">
              <a:spcBef>
                <a:spcPts val="580"/>
              </a:spcBef>
              <a:spcAft>
                <a:spcPts val="0"/>
              </a:spcAft>
              <a:buSzPts val="2030"/>
              <a:buFont typeface="Noto Sans Symbols"/>
              <a:buNone/>
              <a:defRPr/>
            </a:lvl1pPr>
            <a:lvl2pPr lvl="1" rtl="1" algn="r">
              <a:spcBef>
                <a:spcPts val="360"/>
              </a:spcBef>
              <a:spcAft>
                <a:spcPts val="0"/>
              </a:spcAft>
              <a:buSzPts val="1260"/>
              <a:buChar char="●"/>
              <a:defRPr/>
            </a:lvl2pPr>
            <a:lvl3pPr lvl="2" rtl="1" algn="r">
              <a:spcBef>
                <a:spcPts val="360"/>
              </a:spcBef>
              <a:spcAft>
                <a:spcPts val="0"/>
              </a:spcAft>
              <a:buSzPts val="1170"/>
              <a:buChar char="○"/>
              <a:defRPr/>
            </a:lvl3pPr>
            <a:lvl4pPr lvl="3" rtl="1" algn="r">
              <a:spcBef>
                <a:spcPts val="360"/>
              </a:spcBef>
              <a:spcAft>
                <a:spcPts val="0"/>
              </a:spcAft>
              <a:buSzPts val="1260"/>
              <a:buChar char="●"/>
              <a:defRPr/>
            </a:lvl4pPr>
            <a:lvl5pPr lvl="4" rtl="1" algn="r">
              <a:spcBef>
                <a:spcPts val="360"/>
              </a:spcBef>
              <a:spcAft>
                <a:spcPts val="0"/>
              </a:spcAft>
              <a:buSzPts val="1080"/>
              <a:buChar char="○"/>
              <a:defRPr/>
            </a:lvl5pPr>
            <a:lvl6pPr lvl="5" rtl="1" algn="r">
              <a:spcBef>
                <a:spcPts val="360"/>
              </a:spcBef>
              <a:spcAft>
                <a:spcPts val="0"/>
              </a:spcAft>
              <a:buSzPts val="1080"/>
              <a:buChar char="○"/>
              <a:defRPr/>
            </a:lvl6pPr>
            <a:lvl7pPr lvl="6" rtl="1" algn="r">
              <a:spcBef>
                <a:spcPts val="360"/>
              </a:spcBef>
              <a:spcAft>
                <a:spcPts val="0"/>
              </a:spcAft>
              <a:buSzPts val="1080"/>
              <a:buChar char="○"/>
              <a:defRPr/>
            </a:lvl7pPr>
            <a:lvl8pPr lvl="7" rtl="1" algn="r">
              <a:spcBef>
                <a:spcPts val="360"/>
              </a:spcBef>
              <a:spcAft>
                <a:spcPts val="0"/>
              </a:spcAft>
              <a:buSzPts val="1080"/>
              <a:buChar char="○"/>
              <a:defRPr/>
            </a:lvl8pPr>
            <a:lvl9pPr lvl="8" rtl="1" algn="r">
              <a:spcBef>
                <a:spcPts val="360"/>
              </a:spcBef>
              <a:spcAft>
                <a:spcPts val="0"/>
              </a:spcAft>
              <a:buSzPts val="1080"/>
              <a:buChar char="○"/>
              <a:defRPr/>
            </a:lvl9pPr>
          </a:lstStyle>
          <a:p/>
        </p:txBody>
      </p:sp>
      <p:sp>
        <p:nvSpPr>
          <p:cNvPr id="24" name="Google Shape;24;p2"/>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rtl="1"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1pPr>
            <a:lvl2pPr indent="0" lvl="1" marL="0" rtl="1"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2pPr>
            <a:lvl3pPr indent="0" lvl="2" marL="0" rtl="1"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3pPr>
            <a:lvl4pPr indent="0" lvl="3" marL="0" rtl="1"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4pPr>
            <a:lvl5pPr indent="0" lvl="4" marL="0" rtl="1"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5pPr>
            <a:lvl6pPr indent="0" lvl="5" marL="0" rtl="1"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6pPr>
            <a:lvl7pPr indent="0" lvl="6" marL="0" rtl="1"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7pPr>
            <a:lvl8pPr indent="0" lvl="7" marL="0" rtl="1"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8pPr>
            <a:lvl9pPr indent="0" lvl="8" marL="0" rtl="1"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9pPr>
          </a:lstStyle>
          <a:p>
            <a:pPr indent="0" lvl="0" marL="0" rtl="1" algn="r">
              <a:spcBef>
                <a:spcPts val="0"/>
              </a:spcBef>
              <a:spcAft>
                <a:spcPts val="0"/>
              </a:spcAft>
              <a:buNone/>
            </a:pPr>
            <a:fld id="{00000000-1234-1234-1234-123412341234}" type="slidenum">
              <a:rPr lang="fa-IR"/>
              <a:t>‹#›</a:t>
            </a:fld>
            <a:endParaRPr/>
          </a:p>
        </p:txBody>
      </p:sp>
      <p:sp>
        <p:nvSpPr>
          <p:cNvPr id="25" name="Google Shape;25;p2"/>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lstStyle>
            <a:lvl1pPr lvl="0" rtl="1"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69" name="Shape 69"/>
        <p:cNvGrpSpPr/>
        <p:nvPr/>
      </p:nvGrpSpPr>
      <p:grpSpPr>
        <a:xfrm>
          <a:off x="0" y="0"/>
          <a:ext cx="0" cy="0"/>
          <a:chOff x="0" y="0"/>
          <a:chExt cx="0" cy="0"/>
        </a:xfrm>
      </p:grpSpPr>
      <p:sp>
        <p:nvSpPr>
          <p:cNvPr id="70" name="Google Shape;70;p11"/>
          <p:cNvSpPr txBox="1"/>
          <p:nvPr>
            <p:ph type="title"/>
          </p:nvPr>
        </p:nvSpPr>
        <p:spPr>
          <a:xfrm>
            <a:off x="1370013" y="301625"/>
            <a:ext cx="6370637" cy="1143000"/>
          </a:xfrm>
          <a:prstGeom prst="rect">
            <a:avLst/>
          </a:prstGeom>
          <a:noFill/>
          <a:ln>
            <a:noFill/>
          </a:ln>
        </p:spPr>
        <p:txBody>
          <a:bodyPr anchorCtr="0" anchor="b" bIns="45700" lIns="91425" spcFirstLastPara="1" rIns="91425" wrap="square" tIns="45700"/>
          <a:lstStyle>
            <a:lvl1pPr lvl="0" rtl="1" algn="ctr">
              <a:spcBef>
                <a:spcPts val="0"/>
              </a:spcBef>
              <a:spcAft>
                <a:spcPts val="0"/>
              </a:spcAft>
              <a:buSzPts val="1400"/>
              <a:buNone/>
              <a:defRPr/>
            </a:lvl1pPr>
            <a:lvl2pPr lvl="1" rtl="1" algn="r">
              <a:spcBef>
                <a:spcPts val="0"/>
              </a:spcBef>
              <a:spcAft>
                <a:spcPts val="0"/>
              </a:spcAft>
              <a:buSzPts val="1400"/>
              <a:buNone/>
              <a:defRPr/>
            </a:lvl2pPr>
            <a:lvl3pPr lvl="2" rtl="1" algn="r">
              <a:spcBef>
                <a:spcPts val="0"/>
              </a:spcBef>
              <a:spcAft>
                <a:spcPts val="0"/>
              </a:spcAft>
              <a:buSzPts val="1400"/>
              <a:buNone/>
              <a:defRPr/>
            </a:lvl3pPr>
            <a:lvl4pPr lvl="3" rtl="1" algn="r">
              <a:spcBef>
                <a:spcPts val="0"/>
              </a:spcBef>
              <a:spcAft>
                <a:spcPts val="0"/>
              </a:spcAft>
              <a:buSzPts val="1400"/>
              <a:buNone/>
              <a:defRPr/>
            </a:lvl4pPr>
            <a:lvl5pPr lvl="4" rtl="1" algn="r">
              <a:spcBef>
                <a:spcPts val="0"/>
              </a:spcBef>
              <a:spcAft>
                <a:spcPts val="0"/>
              </a:spcAft>
              <a:buSzPts val="1400"/>
              <a:buNone/>
              <a:defRPr/>
            </a:lvl5pPr>
            <a:lvl6pPr lvl="5" rtl="1" algn="r">
              <a:spcBef>
                <a:spcPts val="0"/>
              </a:spcBef>
              <a:spcAft>
                <a:spcPts val="0"/>
              </a:spcAft>
              <a:buSzPts val="1400"/>
              <a:buNone/>
              <a:defRPr/>
            </a:lvl6pPr>
            <a:lvl7pPr lvl="6" rtl="1" algn="r">
              <a:spcBef>
                <a:spcPts val="0"/>
              </a:spcBef>
              <a:spcAft>
                <a:spcPts val="0"/>
              </a:spcAft>
              <a:buSzPts val="1400"/>
              <a:buNone/>
              <a:defRPr/>
            </a:lvl7pPr>
            <a:lvl8pPr lvl="7" rtl="1" algn="r">
              <a:spcBef>
                <a:spcPts val="0"/>
              </a:spcBef>
              <a:spcAft>
                <a:spcPts val="0"/>
              </a:spcAft>
              <a:buSzPts val="1400"/>
              <a:buNone/>
              <a:defRPr/>
            </a:lvl8pPr>
            <a:lvl9pPr lvl="8" rtl="1" algn="r">
              <a:spcBef>
                <a:spcPts val="0"/>
              </a:spcBef>
              <a:spcAft>
                <a:spcPts val="0"/>
              </a:spcAft>
              <a:buSzPts val="1400"/>
              <a:buNone/>
              <a:defRPr/>
            </a:lvl9pPr>
          </a:lstStyle>
          <a:p/>
        </p:txBody>
      </p:sp>
      <p:sp>
        <p:nvSpPr>
          <p:cNvPr id="71" name="Google Shape;71;p11"/>
          <p:cNvSpPr txBox="1"/>
          <p:nvPr>
            <p:ph idx="1" type="body"/>
          </p:nvPr>
        </p:nvSpPr>
        <p:spPr>
          <a:xfrm rot="5400000">
            <a:off x="2969419" y="227807"/>
            <a:ext cx="4114800" cy="7313612"/>
          </a:xfrm>
          <a:prstGeom prst="rect">
            <a:avLst/>
          </a:prstGeom>
          <a:noFill/>
          <a:ln>
            <a:noFill/>
          </a:ln>
        </p:spPr>
        <p:txBody>
          <a:bodyPr anchorCtr="0" anchor="t" bIns="45700" lIns="91425" spcFirstLastPara="1" rIns="91425" wrap="square" tIns="45700"/>
          <a:lstStyle>
            <a:lvl1pPr indent="-308610" lvl="0" marL="457200" rtl="1" algn="r">
              <a:spcBef>
                <a:spcPts val="360"/>
              </a:spcBef>
              <a:spcAft>
                <a:spcPts val="0"/>
              </a:spcAft>
              <a:buSzPts val="1260"/>
              <a:buChar char="○"/>
              <a:defRPr/>
            </a:lvl1pPr>
            <a:lvl2pPr indent="-308610" lvl="1" marL="914400" rtl="1" algn="r">
              <a:spcBef>
                <a:spcPts val="360"/>
              </a:spcBef>
              <a:spcAft>
                <a:spcPts val="0"/>
              </a:spcAft>
              <a:buSzPts val="1260"/>
              <a:buChar char="●"/>
              <a:defRPr/>
            </a:lvl2pPr>
            <a:lvl3pPr indent="-302894" lvl="2" marL="1371600" rtl="1" algn="r">
              <a:spcBef>
                <a:spcPts val="360"/>
              </a:spcBef>
              <a:spcAft>
                <a:spcPts val="0"/>
              </a:spcAft>
              <a:buSzPts val="1170"/>
              <a:buChar char="○"/>
              <a:defRPr/>
            </a:lvl3pPr>
            <a:lvl4pPr indent="-308610" lvl="3" marL="1828800" rtl="1" algn="r">
              <a:spcBef>
                <a:spcPts val="360"/>
              </a:spcBef>
              <a:spcAft>
                <a:spcPts val="0"/>
              </a:spcAft>
              <a:buSzPts val="1260"/>
              <a:buChar char="●"/>
              <a:defRPr/>
            </a:lvl4pPr>
            <a:lvl5pPr indent="-297179" lvl="4" marL="2286000" rtl="1" algn="r">
              <a:spcBef>
                <a:spcPts val="360"/>
              </a:spcBef>
              <a:spcAft>
                <a:spcPts val="0"/>
              </a:spcAft>
              <a:buSzPts val="1080"/>
              <a:buChar char="○"/>
              <a:defRPr/>
            </a:lvl5pPr>
            <a:lvl6pPr indent="-297179" lvl="5" marL="2743200" rtl="1" algn="r">
              <a:spcBef>
                <a:spcPts val="360"/>
              </a:spcBef>
              <a:spcAft>
                <a:spcPts val="0"/>
              </a:spcAft>
              <a:buSzPts val="1080"/>
              <a:buChar char="○"/>
              <a:defRPr/>
            </a:lvl6pPr>
            <a:lvl7pPr indent="-297179" lvl="6" marL="3200400" rtl="1" algn="r">
              <a:spcBef>
                <a:spcPts val="360"/>
              </a:spcBef>
              <a:spcAft>
                <a:spcPts val="0"/>
              </a:spcAft>
              <a:buSzPts val="1080"/>
              <a:buChar char="○"/>
              <a:defRPr/>
            </a:lvl7pPr>
            <a:lvl8pPr indent="-297179" lvl="7" marL="3657600" rtl="1" algn="r">
              <a:spcBef>
                <a:spcPts val="360"/>
              </a:spcBef>
              <a:spcAft>
                <a:spcPts val="0"/>
              </a:spcAft>
              <a:buSzPts val="1080"/>
              <a:buChar char="○"/>
              <a:defRPr/>
            </a:lvl8pPr>
            <a:lvl9pPr indent="-297179" lvl="8" marL="4114800" rtl="1" algn="r">
              <a:spcBef>
                <a:spcPts val="360"/>
              </a:spcBef>
              <a:spcAft>
                <a:spcPts val="0"/>
              </a:spcAft>
              <a:buSzPts val="1080"/>
              <a:buChar char="○"/>
              <a:defRPr/>
            </a:lvl9pPr>
          </a:lstStyle>
          <a:p/>
        </p:txBody>
      </p:sp>
      <p:sp>
        <p:nvSpPr>
          <p:cNvPr id="72" name="Google Shape;72;p11"/>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1pPr>
            <a:lvl2pPr indent="0" lvl="1"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2pPr>
            <a:lvl3pPr indent="0" lvl="2"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3pPr>
            <a:lvl4pPr indent="0" lvl="3"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4pPr>
            <a:lvl5pPr indent="0" lvl="4"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5pPr>
            <a:lvl6pPr indent="0" lvl="5"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6pPr>
            <a:lvl7pPr indent="0" lvl="6"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7pPr>
            <a:lvl8pPr indent="0" lvl="7"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8pPr>
            <a:lvl9pPr indent="0" lvl="8"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fa-IR"/>
              <a:t>‹#›</a:t>
            </a:fld>
            <a:endParaRPr/>
          </a:p>
        </p:txBody>
      </p:sp>
      <p:sp>
        <p:nvSpPr>
          <p:cNvPr id="73" name="Google Shape;73;p11"/>
          <p:cNvSpPr txBox="1"/>
          <p:nvPr>
            <p:ph idx="11" type="ftr"/>
          </p:nvPr>
        </p:nvSpPr>
        <p:spPr>
          <a:xfrm>
            <a:off x="3124200" y="6324600"/>
            <a:ext cx="2895600" cy="457200"/>
          </a:xfrm>
          <a:prstGeom prst="rect">
            <a:avLst/>
          </a:prstGeom>
          <a:noFill/>
          <a:ln>
            <a:noFill/>
          </a:ln>
        </p:spPr>
        <p:txBody>
          <a:bodyPr anchorCtr="0" anchor="b" bIns="45700" lIns="91425" spcFirstLastPara="1" rIns="91425" wrap="square" tIns="45700"/>
          <a:lstStyle>
            <a:lvl1pPr lvl="0" rtl="1"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4949825" y="2208213"/>
            <a:ext cx="5640388" cy="1827212"/>
          </a:xfrm>
          <a:prstGeom prst="rect">
            <a:avLst/>
          </a:prstGeom>
          <a:noFill/>
          <a:ln>
            <a:noFill/>
          </a:ln>
        </p:spPr>
        <p:txBody>
          <a:bodyPr anchorCtr="0" anchor="b" bIns="45700" lIns="91425" spcFirstLastPara="1" rIns="91425" wrap="square" tIns="45700"/>
          <a:lstStyle>
            <a:lvl1pPr lvl="0" rtl="1" algn="ctr">
              <a:spcBef>
                <a:spcPts val="0"/>
              </a:spcBef>
              <a:spcAft>
                <a:spcPts val="0"/>
              </a:spcAft>
              <a:buSzPts val="1400"/>
              <a:buNone/>
              <a:defRPr/>
            </a:lvl1pPr>
            <a:lvl2pPr lvl="1" rtl="1" algn="r">
              <a:spcBef>
                <a:spcPts val="0"/>
              </a:spcBef>
              <a:spcAft>
                <a:spcPts val="0"/>
              </a:spcAft>
              <a:buSzPts val="1400"/>
              <a:buNone/>
              <a:defRPr/>
            </a:lvl2pPr>
            <a:lvl3pPr lvl="2" rtl="1" algn="r">
              <a:spcBef>
                <a:spcPts val="0"/>
              </a:spcBef>
              <a:spcAft>
                <a:spcPts val="0"/>
              </a:spcAft>
              <a:buSzPts val="1400"/>
              <a:buNone/>
              <a:defRPr/>
            </a:lvl3pPr>
            <a:lvl4pPr lvl="3" rtl="1" algn="r">
              <a:spcBef>
                <a:spcPts val="0"/>
              </a:spcBef>
              <a:spcAft>
                <a:spcPts val="0"/>
              </a:spcAft>
              <a:buSzPts val="1400"/>
              <a:buNone/>
              <a:defRPr/>
            </a:lvl4pPr>
            <a:lvl5pPr lvl="4" rtl="1" algn="r">
              <a:spcBef>
                <a:spcPts val="0"/>
              </a:spcBef>
              <a:spcAft>
                <a:spcPts val="0"/>
              </a:spcAft>
              <a:buSzPts val="1400"/>
              <a:buNone/>
              <a:defRPr/>
            </a:lvl5pPr>
            <a:lvl6pPr lvl="5" rtl="1" algn="r">
              <a:spcBef>
                <a:spcPts val="0"/>
              </a:spcBef>
              <a:spcAft>
                <a:spcPts val="0"/>
              </a:spcAft>
              <a:buSzPts val="1400"/>
              <a:buNone/>
              <a:defRPr/>
            </a:lvl6pPr>
            <a:lvl7pPr lvl="6" rtl="1" algn="r">
              <a:spcBef>
                <a:spcPts val="0"/>
              </a:spcBef>
              <a:spcAft>
                <a:spcPts val="0"/>
              </a:spcAft>
              <a:buSzPts val="1400"/>
              <a:buNone/>
              <a:defRPr/>
            </a:lvl7pPr>
            <a:lvl8pPr lvl="7" rtl="1" algn="r">
              <a:spcBef>
                <a:spcPts val="0"/>
              </a:spcBef>
              <a:spcAft>
                <a:spcPts val="0"/>
              </a:spcAft>
              <a:buSzPts val="1400"/>
              <a:buNone/>
              <a:defRPr/>
            </a:lvl8pPr>
            <a:lvl9pPr lvl="8" rtl="1" algn="r">
              <a:spcBef>
                <a:spcPts val="0"/>
              </a:spcBef>
              <a:spcAft>
                <a:spcPts val="0"/>
              </a:spcAft>
              <a:buSzPts val="1400"/>
              <a:buNone/>
              <a:defRPr/>
            </a:lvl9pPr>
          </a:lstStyle>
          <a:p/>
        </p:txBody>
      </p:sp>
      <p:sp>
        <p:nvSpPr>
          <p:cNvPr id="76" name="Google Shape;76;p12"/>
          <p:cNvSpPr txBox="1"/>
          <p:nvPr>
            <p:ph idx="1" type="body"/>
          </p:nvPr>
        </p:nvSpPr>
        <p:spPr>
          <a:xfrm rot="5400000">
            <a:off x="1216819" y="454819"/>
            <a:ext cx="5640388" cy="5334000"/>
          </a:xfrm>
          <a:prstGeom prst="rect">
            <a:avLst/>
          </a:prstGeom>
          <a:noFill/>
          <a:ln>
            <a:noFill/>
          </a:ln>
        </p:spPr>
        <p:txBody>
          <a:bodyPr anchorCtr="0" anchor="t" bIns="45700" lIns="91425" spcFirstLastPara="1" rIns="91425" wrap="square" tIns="45700"/>
          <a:lstStyle>
            <a:lvl1pPr indent="-308610" lvl="0" marL="457200" rtl="1" algn="r">
              <a:spcBef>
                <a:spcPts val="360"/>
              </a:spcBef>
              <a:spcAft>
                <a:spcPts val="0"/>
              </a:spcAft>
              <a:buSzPts val="1260"/>
              <a:buChar char="○"/>
              <a:defRPr/>
            </a:lvl1pPr>
            <a:lvl2pPr indent="-308610" lvl="1" marL="914400" rtl="1" algn="r">
              <a:spcBef>
                <a:spcPts val="360"/>
              </a:spcBef>
              <a:spcAft>
                <a:spcPts val="0"/>
              </a:spcAft>
              <a:buSzPts val="1260"/>
              <a:buChar char="●"/>
              <a:defRPr/>
            </a:lvl2pPr>
            <a:lvl3pPr indent="-302894" lvl="2" marL="1371600" rtl="1" algn="r">
              <a:spcBef>
                <a:spcPts val="360"/>
              </a:spcBef>
              <a:spcAft>
                <a:spcPts val="0"/>
              </a:spcAft>
              <a:buSzPts val="1170"/>
              <a:buChar char="○"/>
              <a:defRPr/>
            </a:lvl3pPr>
            <a:lvl4pPr indent="-308610" lvl="3" marL="1828800" rtl="1" algn="r">
              <a:spcBef>
                <a:spcPts val="360"/>
              </a:spcBef>
              <a:spcAft>
                <a:spcPts val="0"/>
              </a:spcAft>
              <a:buSzPts val="1260"/>
              <a:buChar char="●"/>
              <a:defRPr/>
            </a:lvl4pPr>
            <a:lvl5pPr indent="-297179" lvl="4" marL="2286000" rtl="1" algn="r">
              <a:spcBef>
                <a:spcPts val="360"/>
              </a:spcBef>
              <a:spcAft>
                <a:spcPts val="0"/>
              </a:spcAft>
              <a:buSzPts val="1080"/>
              <a:buChar char="○"/>
              <a:defRPr/>
            </a:lvl5pPr>
            <a:lvl6pPr indent="-297179" lvl="5" marL="2743200" rtl="1" algn="r">
              <a:spcBef>
                <a:spcPts val="360"/>
              </a:spcBef>
              <a:spcAft>
                <a:spcPts val="0"/>
              </a:spcAft>
              <a:buSzPts val="1080"/>
              <a:buChar char="○"/>
              <a:defRPr/>
            </a:lvl6pPr>
            <a:lvl7pPr indent="-297179" lvl="6" marL="3200400" rtl="1" algn="r">
              <a:spcBef>
                <a:spcPts val="360"/>
              </a:spcBef>
              <a:spcAft>
                <a:spcPts val="0"/>
              </a:spcAft>
              <a:buSzPts val="1080"/>
              <a:buChar char="○"/>
              <a:defRPr/>
            </a:lvl7pPr>
            <a:lvl8pPr indent="-297179" lvl="7" marL="3657600" rtl="1" algn="r">
              <a:spcBef>
                <a:spcPts val="360"/>
              </a:spcBef>
              <a:spcAft>
                <a:spcPts val="0"/>
              </a:spcAft>
              <a:buSzPts val="1080"/>
              <a:buChar char="○"/>
              <a:defRPr/>
            </a:lvl8pPr>
            <a:lvl9pPr indent="-297179" lvl="8" marL="4114800" rtl="1" algn="r">
              <a:spcBef>
                <a:spcPts val="360"/>
              </a:spcBef>
              <a:spcAft>
                <a:spcPts val="0"/>
              </a:spcAft>
              <a:buSzPts val="1080"/>
              <a:buChar char="○"/>
              <a:defRPr/>
            </a:lvl9pPr>
          </a:lstStyle>
          <a:p/>
        </p:txBody>
      </p:sp>
      <p:sp>
        <p:nvSpPr>
          <p:cNvPr id="77" name="Google Shape;77;p12"/>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1pPr>
            <a:lvl2pPr indent="0" lvl="1"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2pPr>
            <a:lvl3pPr indent="0" lvl="2"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3pPr>
            <a:lvl4pPr indent="0" lvl="3"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4pPr>
            <a:lvl5pPr indent="0" lvl="4"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5pPr>
            <a:lvl6pPr indent="0" lvl="5"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6pPr>
            <a:lvl7pPr indent="0" lvl="6"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7pPr>
            <a:lvl8pPr indent="0" lvl="7"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8pPr>
            <a:lvl9pPr indent="0" lvl="8"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fa-IR"/>
              <a:t>‹#›</a:t>
            </a:fld>
            <a:endParaRPr/>
          </a:p>
        </p:txBody>
      </p:sp>
      <p:sp>
        <p:nvSpPr>
          <p:cNvPr id="78" name="Google Shape;78;p12"/>
          <p:cNvSpPr txBox="1"/>
          <p:nvPr>
            <p:ph idx="11" type="ftr"/>
          </p:nvPr>
        </p:nvSpPr>
        <p:spPr>
          <a:xfrm>
            <a:off x="3124200" y="6324600"/>
            <a:ext cx="2895600" cy="457200"/>
          </a:xfrm>
          <a:prstGeom prst="rect">
            <a:avLst/>
          </a:prstGeom>
          <a:noFill/>
          <a:ln>
            <a:noFill/>
          </a:ln>
        </p:spPr>
        <p:txBody>
          <a:bodyPr anchorCtr="0" anchor="b" bIns="45700" lIns="91425" spcFirstLastPara="1" rIns="91425" wrap="square" tIns="45700"/>
          <a:lstStyle>
            <a:lvl1pPr lvl="0" rtl="1"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able" type="tbl">
  <p:cSld name="TABLE">
    <p:spTree>
      <p:nvGrpSpPr>
        <p:cNvPr id="79" name="Shape 79"/>
        <p:cNvGrpSpPr/>
        <p:nvPr/>
      </p:nvGrpSpPr>
      <p:grpSpPr>
        <a:xfrm>
          <a:off x="0" y="0"/>
          <a:ext cx="0" cy="0"/>
          <a:chOff x="0" y="0"/>
          <a:chExt cx="0" cy="0"/>
        </a:xfrm>
      </p:grpSpPr>
      <p:sp>
        <p:nvSpPr>
          <p:cNvPr id="80" name="Google Shape;80;p13"/>
          <p:cNvSpPr txBox="1"/>
          <p:nvPr>
            <p:ph type="title"/>
          </p:nvPr>
        </p:nvSpPr>
        <p:spPr>
          <a:xfrm>
            <a:off x="1370013" y="301625"/>
            <a:ext cx="6370637" cy="1143000"/>
          </a:xfrm>
          <a:prstGeom prst="rect">
            <a:avLst/>
          </a:prstGeom>
          <a:noFill/>
          <a:ln>
            <a:noFill/>
          </a:ln>
        </p:spPr>
        <p:txBody>
          <a:bodyPr anchorCtr="0" anchor="b" bIns="45700" lIns="91425" spcFirstLastPara="1" rIns="91425" wrap="square" tIns="45700"/>
          <a:lstStyle>
            <a:lvl1pPr lvl="0" rtl="1" algn="ctr">
              <a:spcBef>
                <a:spcPts val="0"/>
              </a:spcBef>
              <a:spcAft>
                <a:spcPts val="0"/>
              </a:spcAft>
              <a:buSzPts val="1400"/>
              <a:buNone/>
              <a:defRPr/>
            </a:lvl1pPr>
            <a:lvl2pPr lvl="1" rtl="1" algn="r">
              <a:spcBef>
                <a:spcPts val="0"/>
              </a:spcBef>
              <a:spcAft>
                <a:spcPts val="0"/>
              </a:spcAft>
              <a:buSzPts val="1400"/>
              <a:buNone/>
              <a:defRPr/>
            </a:lvl2pPr>
            <a:lvl3pPr lvl="2" rtl="1" algn="r">
              <a:spcBef>
                <a:spcPts val="0"/>
              </a:spcBef>
              <a:spcAft>
                <a:spcPts val="0"/>
              </a:spcAft>
              <a:buSzPts val="1400"/>
              <a:buNone/>
              <a:defRPr/>
            </a:lvl3pPr>
            <a:lvl4pPr lvl="3" rtl="1" algn="r">
              <a:spcBef>
                <a:spcPts val="0"/>
              </a:spcBef>
              <a:spcAft>
                <a:spcPts val="0"/>
              </a:spcAft>
              <a:buSzPts val="1400"/>
              <a:buNone/>
              <a:defRPr/>
            </a:lvl4pPr>
            <a:lvl5pPr lvl="4" rtl="1" algn="r">
              <a:spcBef>
                <a:spcPts val="0"/>
              </a:spcBef>
              <a:spcAft>
                <a:spcPts val="0"/>
              </a:spcAft>
              <a:buSzPts val="1400"/>
              <a:buNone/>
              <a:defRPr/>
            </a:lvl5pPr>
            <a:lvl6pPr lvl="5" rtl="1" algn="r">
              <a:spcBef>
                <a:spcPts val="0"/>
              </a:spcBef>
              <a:spcAft>
                <a:spcPts val="0"/>
              </a:spcAft>
              <a:buSzPts val="1400"/>
              <a:buNone/>
              <a:defRPr/>
            </a:lvl6pPr>
            <a:lvl7pPr lvl="6" rtl="1" algn="r">
              <a:spcBef>
                <a:spcPts val="0"/>
              </a:spcBef>
              <a:spcAft>
                <a:spcPts val="0"/>
              </a:spcAft>
              <a:buSzPts val="1400"/>
              <a:buNone/>
              <a:defRPr/>
            </a:lvl7pPr>
            <a:lvl8pPr lvl="7" rtl="1" algn="r">
              <a:spcBef>
                <a:spcPts val="0"/>
              </a:spcBef>
              <a:spcAft>
                <a:spcPts val="0"/>
              </a:spcAft>
              <a:buSzPts val="1400"/>
              <a:buNone/>
              <a:defRPr/>
            </a:lvl8pPr>
            <a:lvl9pPr lvl="8" rtl="1" algn="r">
              <a:spcBef>
                <a:spcPts val="0"/>
              </a:spcBef>
              <a:spcAft>
                <a:spcPts val="0"/>
              </a:spcAft>
              <a:buSzPts val="1400"/>
              <a:buNone/>
              <a:defRPr/>
            </a:lvl9pPr>
          </a:lstStyle>
          <a:p/>
        </p:txBody>
      </p:sp>
      <p:sp>
        <p:nvSpPr>
          <p:cNvPr id="81" name="Google Shape;81;p13"/>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1pPr>
            <a:lvl2pPr indent="0" lvl="1"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2pPr>
            <a:lvl3pPr indent="0" lvl="2"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3pPr>
            <a:lvl4pPr indent="0" lvl="3"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4pPr>
            <a:lvl5pPr indent="0" lvl="4"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5pPr>
            <a:lvl6pPr indent="0" lvl="5"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6pPr>
            <a:lvl7pPr indent="0" lvl="6"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7pPr>
            <a:lvl8pPr indent="0" lvl="7"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8pPr>
            <a:lvl9pPr indent="0" lvl="8"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fa-IR"/>
              <a:t>‹#›</a:t>
            </a:fld>
            <a:endParaRPr/>
          </a:p>
        </p:txBody>
      </p:sp>
      <p:sp>
        <p:nvSpPr>
          <p:cNvPr id="82" name="Google Shape;82;p13"/>
          <p:cNvSpPr txBox="1"/>
          <p:nvPr>
            <p:ph idx="11" type="ftr"/>
          </p:nvPr>
        </p:nvSpPr>
        <p:spPr>
          <a:xfrm>
            <a:off x="3124200" y="6324600"/>
            <a:ext cx="2895600" cy="457200"/>
          </a:xfrm>
          <a:prstGeom prst="rect">
            <a:avLst/>
          </a:prstGeom>
          <a:noFill/>
          <a:ln>
            <a:noFill/>
          </a:ln>
        </p:spPr>
        <p:txBody>
          <a:bodyPr anchorCtr="0" anchor="b" bIns="45700" lIns="91425" spcFirstLastPara="1" rIns="91425" wrap="square" tIns="45700"/>
          <a:lstStyle>
            <a:lvl1pPr lvl="0" rtl="1"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and Text" type="twoObjAndTx">
  <p:cSld name="TWO_OBJECTS_AND_TEXT">
    <p:spTree>
      <p:nvGrpSpPr>
        <p:cNvPr id="83" name="Shape 83"/>
        <p:cNvGrpSpPr/>
        <p:nvPr/>
      </p:nvGrpSpPr>
      <p:grpSpPr>
        <a:xfrm>
          <a:off x="0" y="0"/>
          <a:ext cx="0" cy="0"/>
          <a:chOff x="0" y="0"/>
          <a:chExt cx="0" cy="0"/>
        </a:xfrm>
      </p:grpSpPr>
      <p:sp>
        <p:nvSpPr>
          <p:cNvPr id="84" name="Google Shape;84;p14"/>
          <p:cNvSpPr txBox="1"/>
          <p:nvPr>
            <p:ph type="title"/>
          </p:nvPr>
        </p:nvSpPr>
        <p:spPr>
          <a:xfrm>
            <a:off x="1370013" y="301625"/>
            <a:ext cx="6370637" cy="1143000"/>
          </a:xfrm>
          <a:prstGeom prst="rect">
            <a:avLst/>
          </a:prstGeom>
          <a:noFill/>
          <a:ln>
            <a:noFill/>
          </a:ln>
        </p:spPr>
        <p:txBody>
          <a:bodyPr anchorCtr="0" anchor="b" bIns="45700" lIns="91425" spcFirstLastPara="1" rIns="91425" wrap="square" tIns="45700"/>
          <a:lstStyle>
            <a:lvl1pPr lvl="0" rtl="1" algn="ctr">
              <a:spcBef>
                <a:spcPts val="0"/>
              </a:spcBef>
              <a:spcAft>
                <a:spcPts val="0"/>
              </a:spcAft>
              <a:buSzPts val="1400"/>
              <a:buNone/>
              <a:defRPr/>
            </a:lvl1pPr>
            <a:lvl2pPr lvl="1" rtl="1" algn="r">
              <a:spcBef>
                <a:spcPts val="0"/>
              </a:spcBef>
              <a:spcAft>
                <a:spcPts val="0"/>
              </a:spcAft>
              <a:buSzPts val="1400"/>
              <a:buNone/>
              <a:defRPr/>
            </a:lvl2pPr>
            <a:lvl3pPr lvl="2" rtl="1" algn="r">
              <a:spcBef>
                <a:spcPts val="0"/>
              </a:spcBef>
              <a:spcAft>
                <a:spcPts val="0"/>
              </a:spcAft>
              <a:buSzPts val="1400"/>
              <a:buNone/>
              <a:defRPr/>
            </a:lvl3pPr>
            <a:lvl4pPr lvl="3" rtl="1" algn="r">
              <a:spcBef>
                <a:spcPts val="0"/>
              </a:spcBef>
              <a:spcAft>
                <a:spcPts val="0"/>
              </a:spcAft>
              <a:buSzPts val="1400"/>
              <a:buNone/>
              <a:defRPr/>
            </a:lvl4pPr>
            <a:lvl5pPr lvl="4" rtl="1" algn="r">
              <a:spcBef>
                <a:spcPts val="0"/>
              </a:spcBef>
              <a:spcAft>
                <a:spcPts val="0"/>
              </a:spcAft>
              <a:buSzPts val="1400"/>
              <a:buNone/>
              <a:defRPr/>
            </a:lvl5pPr>
            <a:lvl6pPr lvl="5" rtl="1" algn="r">
              <a:spcBef>
                <a:spcPts val="0"/>
              </a:spcBef>
              <a:spcAft>
                <a:spcPts val="0"/>
              </a:spcAft>
              <a:buSzPts val="1400"/>
              <a:buNone/>
              <a:defRPr/>
            </a:lvl6pPr>
            <a:lvl7pPr lvl="6" rtl="1" algn="r">
              <a:spcBef>
                <a:spcPts val="0"/>
              </a:spcBef>
              <a:spcAft>
                <a:spcPts val="0"/>
              </a:spcAft>
              <a:buSzPts val="1400"/>
              <a:buNone/>
              <a:defRPr/>
            </a:lvl7pPr>
            <a:lvl8pPr lvl="7" rtl="1" algn="r">
              <a:spcBef>
                <a:spcPts val="0"/>
              </a:spcBef>
              <a:spcAft>
                <a:spcPts val="0"/>
              </a:spcAft>
              <a:buSzPts val="1400"/>
              <a:buNone/>
              <a:defRPr/>
            </a:lvl8pPr>
            <a:lvl9pPr lvl="8" rtl="1" algn="r">
              <a:spcBef>
                <a:spcPts val="0"/>
              </a:spcBef>
              <a:spcAft>
                <a:spcPts val="0"/>
              </a:spcAft>
              <a:buSzPts val="1400"/>
              <a:buNone/>
              <a:defRPr/>
            </a:lvl9pPr>
          </a:lstStyle>
          <a:p/>
        </p:txBody>
      </p:sp>
      <p:sp>
        <p:nvSpPr>
          <p:cNvPr id="85" name="Google Shape;85;p14"/>
          <p:cNvSpPr txBox="1"/>
          <p:nvPr>
            <p:ph idx="1" type="body"/>
          </p:nvPr>
        </p:nvSpPr>
        <p:spPr>
          <a:xfrm>
            <a:off x="1370013" y="1827213"/>
            <a:ext cx="3579812" cy="1981200"/>
          </a:xfrm>
          <a:prstGeom prst="rect">
            <a:avLst/>
          </a:prstGeom>
          <a:noFill/>
          <a:ln>
            <a:noFill/>
          </a:ln>
        </p:spPr>
        <p:txBody>
          <a:bodyPr anchorCtr="0" anchor="t" bIns="45700" lIns="91425" spcFirstLastPara="1" rIns="91425" wrap="square" tIns="45700"/>
          <a:lstStyle>
            <a:lvl1pPr indent="-308610" lvl="0" marL="457200" rtl="1" algn="r">
              <a:spcBef>
                <a:spcPts val="360"/>
              </a:spcBef>
              <a:spcAft>
                <a:spcPts val="0"/>
              </a:spcAft>
              <a:buSzPts val="1260"/>
              <a:buChar char="○"/>
              <a:defRPr/>
            </a:lvl1pPr>
            <a:lvl2pPr indent="-308610" lvl="1" marL="914400" rtl="1" algn="r">
              <a:spcBef>
                <a:spcPts val="360"/>
              </a:spcBef>
              <a:spcAft>
                <a:spcPts val="0"/>
              </a:spcAft>
              <a:buSzPts val="1260"/>
              <a:buChar char="●"/>
              <a:defRPr/>
            </a:lvl2pPr>
            <a:lvl3pPr indent="-302894" lvl="2" marL="1371600" rtl="1" algn="r">
              <a:spcBef>
                <a:spcPts val="360"/>
              </a:spcBef>
              <a:spcAft>
                <a:spcPts val="0"/>
              </a:spcAft>
              <a:buSzPts val="1170"/>
              <a:buChar char="○"/>
              <a:defRPr/>
            </a:lvl3pPr>
            <a:lvl4pPr indent="-308610" lvl="3" marL="1828800" rtl="1" algn="r">
              <a:spcBef>
                <a:spcPts val="360"/>
              </a:spcBef>
              <a:spcAft>
                <a:spcPts val="0"/>
              </a:spcAft>
              <a:buSzPts val="1260"/>
              <a:buChar char="●"/>
              <a:defRPr/>
            </a:lvl4pPr>
            <a:lvl5pPr indent="-297179" lvl="4" marL="2286000" rtl="1" algn="r">
              <a:spcBef>
                <a:spcPts val="360"/>
              </a:spcBef>
              <a:spcAft>
                <a:spcPts val="0"/>
              </a:spcAft>
              <a:buSzPts val="1080"/>
              <a:buChar char="○"/>
              <a:defRPr/>
            </a:lvl5pPr>
            <a:lvl6pPr indent="-297179" lvl="5" marL="2743200" rtl="1" algn="r">
              <a:spcBef>
                <a:spcPts val="360"/>
              </a:spcBef>
              <a:spcAft>
                <a:spcPts val="0"/>
              </a:spcAft>
              <a:buSzPts val="1080"/>
              <a:buChar char="○"/>
              <a:defRPr/>
            </a:lvl6pPr>
            <a:lvl7pPr indent="-297179" lvl="6" marL="3200400" rtl="1" algn="r">
              <a:spcBef>
                <a:spcPts val="360"/>
              </a:spcBef>
              <a:spcAft>
                <a:spcPts val="0"/>
              </a:spcAft>
              <a:buSzPts val="1080"/>
              <a:buChar char="○"/>
              <a:defRPr/>
            </a:lvl7pPr>
            <a:lvl8pPr indent="-297179" lvl="7" marL="3657600" rtl="1" algn="r">
              <a:spcBef>
                <a:spcPts val="360"/>
              </a:spcBef>
              <a:spcAft>
                <a:spcPts val="0"/>
              </a:spcAft>
              <a:buSzPts val="1080"/>
              <a:buChar char="○"/>
              <a:defRPr/>
            </a:lvl8pPr>
            <a:lvl9pPr indent="-297179" lvl="8" marL="4114800" rtl="1" algn="r">
              <a:spcBef>
                <a:spcPts val="360"/>
              </a:spcBef>
              <a:spcAft>
                <a:spcPts val="0"/>
              </a:spcAft>
              <a:buSzPts val="1080"/>
              <a:buChar char="○"/>
              <a:defRPr/>
            </a:lvl9pPr>
          </a:lstStyle>
          <a:p/>
        </p:txBody>
      </p:sp>
      <p:sp>
        <p:nvSpPr>
          <p:cNvPr id="86" name="Google Shape;86;p14"/>
          <p:cNvSpPr txBox="1"/>
          <p:nvPr>
            <p:ph idx="2" type="body"/>
          </p:nvPr>
        </p:nvSpPr>
        <p:spPr>
          <a:xfrm>
            <a:off x="1370013" y="3960813"/>
            <a:ext cx="3579812" cy="1981200"/>
          </a:xfrm>
          <a:prstGeom prst="rect">
            <a:avLst/>
          </a:prstGeom>
          <a:noFill/>
          <a:ln>
            <a:noFill/>
          </a:ln>
        </p:spPr>
        <p:txBody>
          <a:bodyPr anchorCtr="0" anchor="t" bIns="45700" lIns="91425" spcFirstLastPara="1" rIns="91425" wrap="square" tIns="45700"/>
          <a:lstStyle>
            <a:lvl1pPr indent="-308610" lvl="0" marL="457200" rtl="1" algn="r">
              <a:spcBef>
                <a:spcPts val="360"/>
              </a:spcBef>
              <a:spcAft>
                <a:spcPts val="0"/>
              </a:spcAft>
              <a:buSzPts val="1260"/>
              <a:buChar char="○"/>
              <a:defRPr/>
            </a:lvl1pPr>
            <a:lvl2pPr indent="-308610" lvl="1" marL="914400" rtl="1" algn="r">
              <a:spcBef>
                <a:spcPts val="360"/>
              </a:spcBef>
              <a:spcAft>
                <a:spcPts val="0"/>
              </a:spcAft>
              <a:buSzPts val="1260"/>
              <a:buChar char="●"/>
              <a:defRPr/>
            </a:lvl2pPr>
            <a:lvl3pPr indent="-302894" lvl="2" marL="1371600" rtl="1" algn="r">
              <a:spcBef>
                <a:spcPts val="360"/>
              </a:spcBef>
              <a:spcAft>
                <a:spcPts val="0"/>
              </a:spcAft>
              <a:buSzPts val="1170"/>
              <a:buChar char="○"/>
              <a:defRPr/>
            </a:lvl3pPr>
            <a:lvl4pPr indent="-308610" lvl="3" marL="1828800" rtl="1" algn="r">
              <a:spcBef>
                <a:spcPts val="360"/>
              </a:spcBef>
              <a:spcAft>
                <a:spcPts val="0"/>
              </a:spcAft>
              <a:buSzPts val="1260"/>
              <a:buChar char="●"/>
              <a:defRPr/>
            </a:lvl4pPr>
            <a:lvl5pPr indent="-297179" lvl="4" marL="2286000" rtl="1" algn="r">
              <a:spcBef>
                <a:spcPts val="360"/>
              </a:spcBef>
              <a:spcAft>
                <a:spcPts val="0"/>
              </a:spcAft>
              <a:buSzPts val="1080"/>
              <a:buChar char="○"/>
              <a:defRPr/>
            </a:lvl5pPr>
            <a:lvl6pPr indent="-297179" lvl="5" marL="2743200" rtl="1" algn="r">
              <a:spcBef>
                <a:spcPts val="360"/>
              </a:spcBef>
              <a:spcAft>
                <a:spcPts val="0"/>
              </a:spcAft>
              <a:buSzPts val="1080"/>
              <a:buChar char="○"/>
              <a:defRPr/>
            </a:lvl6pPr>
            <a:lvl7pPr indent="-297179" lvl="6" marL="3200400" rtl="1" algn="r">
              <a:spcBef>
                <a:spcPts val="360"/>
              </a:spcBef>
              <a:spcAft>
                <a:spcPts val="0"/>
              </a:spcAft>
              <a:buSzPts val="1080"/>
              <a:buChar char="○"/>
              <a:defRPr/>
            </a:lvl7pPr>
            <a:lvl8pPr indent="-297179" lvl="7" marL="3657600" rtl="1" algn="r">
              <a:spcBef>
                <a:spcPts val="360"/>
              </a:spcBef>
              <a:spcAft>
                <a:spcPts val="0"/>
              </a:spcAft>
              <a:buSzPts val="1080"/>
              <a:buChar char="○"/>
              <a:defRPr/>
            </a:lvl8pPr>
            <a:lvl9pPr indent="-297179" lvl="8" marL="4114800" rtl="1" algn="r">
              <a:spcBef>
                <a:spcPts val="360"/>
              </a:spcBef>
              <a:spcAft>
                <a:spcPts val="0"/>
              </a:spcAft>
              <a:buSzPts val="1080"/>
              <a:buChar char="○"/>
              <a:defRPr/>
            </a:lvl9pPr>
          </a:lstStyle>
          <a:p/>
        </p:txBody>
      </p:sp>
      <p:sp>
        <p:nvSpPr>
          <p:cNvPr id="87" name="Google Shape;87;p14"/>
          <p:cNvSpPr txBox="1"/>
          <p:nvPr>
            <p:ph idx="3" type="body"/>
          </p:nvPr>
        </p:nvSpPr>
        <p:spPr>
          <a:xfrm>
            <a:off x="5102225" y="1827213"/>
            <a:ext cx="3581400" cy="4114800"/>
          </a:xfrm>
          <a:prstGeom prst="rect">
            <a:avLst/>
          </a:prstGeom>
          <a:noFill/>
          <a:ln>
            <a:noFill/>
          </a:ln>
        </p:spPr>
        <p:txBody>
          <a:bodyPr anchorCtr="0" anchor="t" bIns="45700" lIns="91425" spcFirstLastPara="1" rIns="91425" wrap="square" tIns="45700"/>
          <a:lstStyle>
            <a:lvl1pPr indent="-308610" lvl="0" marL="457200" rtl="1" algn="r">
              <a:spcBef>
                <a:spcPts val="360"/>
              </a:spcBef>
              <a:spcAft>
                <a:spcPts val="0"/>
              </a:spcAft>
              <a:buSzPts val="1260"/>
              <a:buChar char="○"/>
              <a:defRPr/>
            </a:lvl1pPr>
            <a:lvl2pPr indent="-308610" lvl="1" marL="914400" rtl="1" algn="r">
              <a:spcBef>
                <a:spcPts val="360"/>
              </a:spcBef>
              <a:spcAft>
                <a:spcPts val="0"/>
              </a:spcAft>
              <a:buSzPts val="1260"/>
              <a:buChar char="●"/>
              <a:defRPr/>
            </a:lvl2pPr>
            <a:lvl3pPr indent="-302894" lvl="2" marL="1371600" rtl="1" algn="r">
              <a:spcBef>
                <a:spcPts val="360"/>
              </a:spcBef>
              <a:spcAft>
                <a:spcPts val="0"/>
              </a:spcAft>
              <a:buSzPts val="1170"/>
              <a:buChar char="○"/>
              <a:defRPr/>
            </a:lvl3pPr>
            <a:lvl4pPr indent="-308610" lvl="3" marL="1828800" rtl="1" algn="r">
              <a:spcBef>
                <a:spcPts val="360"/>
              </a:spcBef>
              <a:spcAft>
                <a:spcPts val="0"/>
              </a:spcAft>
              <a:buSzPts val="1260"/>
              <a:buChar char="●"/>
              <a:defRPr/>
            </a:lvl4pPr>
            <a:lvl5pPr indent="-297179" lvl="4" marL="2286000" rtl="1" algn="r">
              <a:spcBef>
                <a:spcPts val="360"/>
              </a:spcBef>
              <a:spcAft>
                <a:spcPts val="0"/>
              </a:spcAft>
              <a:buSzPts val="1080"/>
              <a:buChar char="○"/>
              <a:defRPr/>
            </a:lvl5pPr>
            <a:lvl6pPr indent="-297179" lvl="5" marL="2743200" rtl="1" algn="r">
              <a:spcBef>
                <a:spcPts val="360"/>
              </a:spcBef>
              <a:spcAft>
                <a:spcPts val="0"/>
              </a:spcAft>
              <a:buSzPts val="1080"/>
              <a:buChar char="○"/>
              <a:defRPr/>
            </a:lvl6pPr>
            <a:lvl7pPr indent="-297179" lvl="6" marL="3200400" rtl="1" algn="r">
              <a:spcBef>
                <a:spcPts val="360"/>
              </a:spcBef>
              <a:spcAft>
                <a:spcPts val="0"/>
              </a:spcAft>
              <a:buSzPts val="1080"/>
              <a:buChar char="○"/>
              <a:defRPr/>
            </a:lvl7pPr>
            <a:lvl8pPr indent="-297179" lvl="7" marL="3657600" rtl="1" algn="r">
              <a:spcBef>
                <a:spcPts val="360"/>
              </a:spcBef>
              <a:spcAft>
                <a:spcPts val="0"/>
              </a:spcAft>
              <a:buSzPts val="1080"/>
              <a:buChar char="○"/>
              <a:defRPr/>
            </a:lvl8pPr>
            <a:lvl9pPr indent="-297179" lvl="8" marL="4114800" rtl="1" algn="r">
              <a:spcBef>
                <a:spcPts val="360"/>
              </a:spcBef>
              <a:spcAft>
                <a:spcPts val="0"/>
              </a:spcAft>
              <a:buSzPts val="1080"/>
              <a:buChar char="○"/>
              <a:defRPr/>
            </a:lvl9pPr>
          </a:lstStyle>
          <a:p/>
        </p:txBody>
      </p:sp>
      <p:sp>
        <p:nvSpPr>
          <p:cNvPr id="88" name="Google Shape;88;p14"/>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1pPr>
            <a:lvl2pPr indent="0" lvl="1"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2pPr>
            <a:lvl3pPr indent="0" lvl="2"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3pPr>
            <a:lvl4pPr indent="0" lvl="3"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4pPr>
            <a:lvl5pPr indent="0" lvl="4"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5pPr>
            <a:lvl6pPr indent="0" lvl="5"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6pPr>
            <a:lvl7pPr indent="0" lvl="6"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7pPr>
            <a:lvl8pPr indent="0" lvl="7"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8pPr>
            <a:lvl9pPr indent="0" lvl="8"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fa-IR"/>
              <a:t>‹#›</a:t>
            </a:fld>
            <a:endParaRPr/>
          </a:p>
        </p:txBody>
      </p:sp>
      <p:sp>
        <p:nvSpPr>
          <p:cNvPr id="89" name="Google Shape;89;p14"/>
          <p:cNvSpPr txBox="1"/>
          <p:nvPr>
            <p:ph idx="11" type="ftr"/>
          </p:nvPr>
        </p:nvSpPr>
        <p:spPr>
          <a:xfrm>
            <a:off x="3124200" y="6324600"/>
            <a:ext cx="2895600" cy="457200"/>
          </a:xfrm>
          <a:prstGeom prst="rect">
            <a:avLst/>
          </a:prstGeom>
          <a:noFill/>
          <a:ln>
            <a:noFill/>
          </a:ln>
        </p:spPr>
        <p:txBody>
          <a:bodyPr anchorCtr="0" anchor="b" bIns="45700" lIns="91425" spcFirstLastPara="1" rIns="91425" wrap="square" tIns="45700"/>
          <a:lstStyle>
            <a:lvl1pPr lvl="0" rtl="1"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Text, and 2 Content" type="txAndTwoObj">
  <p:cSld name="TEXT_AND_TWO_OBJECTS">
    <p:spTree>
      <p:nvGrpSpPr>
        <p:cNvPr id="90" name="Shape 90"/>
        <p:cNvGrpSpPr/>
        <p:nvPr/>
      </p:nvGrpSpPr>
      <p:grpSpPr>
        <a:xfrm>
          <a:off x="0" y="0"/>
          <a:ext cx="0" cy="0"/>
          <a:chOff x="0" y="0"/>
          <a:chExt cx="0" cy="0"/>
        </a:xfrm>
      </p:grpSpPr>
      <p:sp>
        <p:nvSpPr>
          <p:cNvPr id="91" name="Google Shape;91;p15"/>
          <p:cNvSpPr txBox="1"/>
          <p:nvPr>
            <p:ph type="title"/>
          </p:nvPr>
        </p:nvSpPr>
        <p:spPr>
          <a:xfrm>
            <a:off x="1370013" y="301625"/>
            <a:ext cx="6370637" cy="1143000"/>
          </a:xfrm>
          <a:prstGeom prst="rect">
            <a:avLst/>
          </a:prstGeom>
          <a:noFill/>
          <a:ln>
            <a:noFill/>
          </a:ln>
        </p:spPr>
        <p:txBody>
          <a:bodyPr anchorCtr="0" anchor="b" bIns="45700" lIns="91425" spcFirstLastPara="1" rIns="91425" wrap="square" tIns="45700"/>
          <a:lstStyle>
            <a:lvl1pPr lvl="0" rtl="1" algn="ctr">
              <a:spcBef>
                <a:spcPts val="0"/>
              </a:spcBef>
              <a:spcAft>
                <a:spcPts val="0"/>
              </a:spcAft>
              <a:buSzPts val="1400"/>
              <a:buNone/>
              <a:defRPr/>
            </a:lvl1pPr>
            <a:lvl2pPr lvl="1" rtl="1" algn="r">
              <a:spcBef>
                <a:spcPts val="0"/>
              </a:spcBef>
              <a:spcAft>
                <a:spcPts val="0"/>
              </a:spcAft>
              <a:buSzPts val="1400"/>
              <a:buNone/>
              <a:defRPr/>
            </a:lvl2pPr>
            <a:lvl3pPr lvl="2" rtl="1" algn="r">
              <a:spcBef>
                <a:spcPts val="0"/>
              </a:spcBef>
              <a:spcAft>
                <a:spcPts val="0"/>
              </a:spcAft>
              <a:buSzPts val="1400"/>
              <a:buNone/>
              <a:defRPr/>
            </a:lvl3pPr>
            <a:lvl4pPr lvl="3" rtl="1" algn="r">
              <a:spcBef>
                <a:spcPts val="0"/>
              </a:spcBef>
              <a:spcAft>
                <a:spcPts val="0"/>
              </a:spcAft>
              <a:buSzPts val="1400"/>
              <a:buNone/>
              <a:defRPr/>
            </a:lvl4pPr>
            <a:lvl5pPr lvl="4" rtl="1" algn="r">
              <a:spcBef>
                <a:spcPts val="0"/>
              </a:spcBef>
              <a:spcAft>
                <a:spcPts val="0"/>
              </a:spcAft>
              <a:buSzPts val="1400"/>
              <a:buNone/>
              <a:defRPr/>
            </a:lvl5pPr>
            <a:lvl6pPr lvl="5" rtl="1" algn="r">
              <a:spcBef>
                <a:spcPts val="0"/>
              </a:spcBef>
              <a:spcAft>
                <a:spcPts val="0"/>
              </a:spcAft>
              <a:buSzPts val="1400"/>
              <a:buNone/>
              <a:defRPr/>
            </a:lvl6pPr>
            <a:lvl7pPr lvl="6" rtl="1" algn="r">
              <a:spcBef>
                <a:spcPts val="0"/>
              </a:spcBef>
              <a:spcAft>
                <a:spcPts val="0"/>
              </a:spcAft>
              <a:buSzPts val="1400"/>
              <a:buNone/>
              <a:defRPr/>
            </a:lvl7pPr>
            <a:lvl8pPr lvl="7" rtl="1" algn="r">
              <a:spcBef>
                <a:spcPts val="0"/>
              </a:spcBef>
              <a:spcAft>
                <a:spcPts val="0"/>
              </a:spcAft>
              <a:buSzPts val="1400"/>
              <a:buNone/>
              <a:defRPr/>
            </a:lvl8pPr>
            <a:lvl9pPr lvl="8" rtl="1" algn="r">
              <a:spcBef>
                <a:spcPts val="0"/>
              </a:spcBef>
              <a:spcAft>
                <a:spcPts val="0"/>
              </a:spcAft>
              <a:buSzPts val="1400"/>
              <a:buNone/>
              <a:defRPr/>
            </a:lvl9pPr>
          </a:lstStyle>
          <a:p/>
        </p:txBody>
      </p:sp>
      <p:sp>
        <p:nvSpPr>
          <p:cNvPr id="92" name="Google Shape;92;p15"/>
          <p:cNvSpPr txBox="1"/>
          <p:nvPr>
            <p:ph idx="1" type="body"/>
          </p:nvPr>
        </p:nvSpPr>
        <p:spPr>
          <a:xfrm>
            <a:off x="1370013" y="1827213"/>
            <a:ext cx="3579812" cy="4114800"/>
          </a:xfrm>
          <a:prstGeom prst="rect">
            <a:avLst/>
          </a:prstGeom>
          <a:noFill/>
          <a:ln>
            <a:noFill/>
          </a:ln>
        </p:spPr>
        <p:txBody>
          <a:bodyPr anchorCtr="0" anchor="t" bIns="45700" lIns="91425" spcFirstLastPara="1" rIns="91425" wrap="square" tIns="45700"/>
          <a:lstStyle>
            <a:lvl1pPr indent="-308610" lvl="0" marL="457200" rtl="1" algn="r">
              <a:spcBef>
                <a:spcPts val="360"/>
              </a:spcBef>
              <a:spcAft>
                <a:spcPts val="0"/>
              </a:spcAft>
              <a:buSzPts val="1260"/>
              <a:buChar char="○"/>
              <a:defRPr/>
            </a:lvl1pPr>
            <a:lvl2pPr indent="-308610" lvl="1" marL="914400" rtl="1" algn="r">
              <a:spcBef>
                <a:spcPts val="360"/>
              </a:spcBef>
              <a:spcAft>
                <a:spcPts val="0"/>
              </a:spcAft>
              <a:buSzPts val="1260"/>
              <a:buChar char="●"/>
              <a:defRPr/>
            </a:lvl2pPr>
            <a:lvl3pPr indent="-302894" lvl="2" marL="1371600" rtl="1" algn="r">
              <a:spcBef>
                <a:spcPts val="360"/>
              </a:spcBef>
              <a:spcAft>
                <a:spcPts val="0"/>
              </a:spcAft>
              <a:buSzPts val="1170"/>
              <a:buChar char="○"/>
              <a:defRPr/>
            </a:lvl3pPr>
            <a:lvl4pPr indent="-308610" lvl="3" marL="1828800" rtl="1" algn="r">
              <a:spcBef>
                <a:spcPts val="360"/>
              </a:spcBef>
              <a:spcAft>
                <a:spcPts val="0"/>
              </a:spcAft>
              <a:buSzPts val="1260"/>
              <a:buChar char="●"/>
              <a:defRPr/>
            </a:lvl4pPr>
            <a:lvl5pPr indent="-297179" lvl="4" marL="2286000" rtl="1" algn="r">
              <a:spcBef>
                <a:spcPts val="360"/>
              </a:spcBef>
              <a:spcAft>
                <a:spcPts val="0"/>
              </a:spcAft>
              <a:buSzPts val="1080"/>
              <a:buChar char="○"/>
              <a:defRPr/>
            </a:lvl5pPr>
            <a:lvl6pPr indent="-297179" lvl="5" marL="2743200" rtl="1" algn="r">
              <a:spcBef>
                <a:spcPts val="360"/>
              </a:spcBef>
              <a:spcAft>
                <a:spcPts val="0"/>
              </a:spcAft>
              <a:buSzPts val="1080"/>
              <a:buChar char="○"/>
              <a:defRPr/>
            </a:lvl6pPr>
            <a:lvl7pPr indent="-297179" lvl="6" marL="3200400" rtl="1" algn="r">
              <a:spcBef>
                <a:spcPts val="360"/>
              </a:spcBef>
              <a:spcAft>
                <a:spcPts val="0"/>
              </a:spcAft>
              <a:buSzPts val="1080"/>
              <a:buChar char="○"/>
              <a:defRPr/>
            </a:lvl7pPr>
            <a:lvl8pPr indent="-297179" lvl="7" marL="3657600" rtl="1" algn="r">
              <a:spcBef>
                <a:spcPts val="360"/>
              </a:spcBef>
              <a:spcAft>
                <a:spcPts val="0"/>
              </a:spcAft>
              <a:buSzPts val="1080"/>
              <a:buChar char="○"/>
              <a:defRPr/>
            </a:lvl8pPr>
            <a:lvl9pPr indent="-297179" lvl="8" marL="4114800" rtl="1" algn="r">
              <a:spcBef>
                <a:spcPts val="360"/>
              </a:spcBef>
              <a:spcAft>
                <a:spcPts val="0"/>
              </a:spcAft>
              <a:buSzPts val="1080"/>
              <a:buChar char="○"/>
              <a:defRPr/>
            </a:lvl9pPr>
          </a:lstStyle>
          <a:p/>
        </p:txBody>
      </p:sp>
      <p:sp>
        <p:nvSpPr>
          <p:cNvPr id="93" name="Google Shape;93;p15"/>
          <p:cNvSpPr txBox="1"/>
          <p:nvPr>
            <p:ph idx="2" type="body"/>
          </p:nvPr>
        </p:nvSpPr>
        <p:spPr>
          <a:xfrm>
            <a:off x="5102225" y="1827213"/>
            <a:ext cx="3581400" cy="1981200"/>
          </a:xfrm>
          <a:prstGeom prst="rect">
            <a:avLst/>
          </a:prstGeom>
          <a:noFill/>
          <a:ln>
            <a:noFill/>
          </a:ln>
        </p:spPr>
        <p:txBody>
          <a:bodyPr anchorCtr="0" anchor="t" bIns="45700" lIns="91425" spcFirstLastPara="1" rIns="91425" wrap="square" tIns="45700"/>
          <a:lstStyle>
            <a:lvl1pPr indent="-308610" lvl="0" marL="457200" rtl="1" algn="r">
              <a:spcBef>
                <a:spcPts val="360"/>
              </a:spcBef>
              <a:spcAft>
                <a:spcPts val="0"/>
              </a:spcAft>
              <a:buSzPts val="1260"/>
              <a:buChar char="○"/>
              <a:defRPr/>
            </a:lvl1pPr>
            <a:lvl2pPr indent="-308610" lvl="1" marL="914400" rtl="1" algn="r">
              <a:spcBef>
                <a:spcPts val="360"/>
              </a:spcBef>
              <a:spcAft>
                <a:spcPts val="0"/>
              </a:spcAft>
              <a:buSzPts val="1260"/>
              <a:buChar char="●"/>
              <a:defRPr/>
            </a:lvl2pPr>
            <a:lvl3pPr indent="-302894" lvl="2" marL="1371600" rtl="1" algn="r">
              <a:spcBef>
                <a:spcPts val="360"/>
              </a:spcBef>
              <a:spcAft>
                <a:spcPts val="0"/>
              </a:spcAft>
              <a:buSzPts val="1170"/>
              <a:buChar char="○"/>
              <a:defRPr/>
            </a:lvl3pPr>
            <a:lvl4pPr indent="-308610" lvl="3" marL="1828800" rtl="1" algn="r">
              <a:spcBef>
                <a:spcPts val="360"/>
              </a:spcBef>
              <a:spcAft>
                <a:spcPts val="0"/>
              </a:spcAft>
              <a:buSzPts val="1260"/>
              <a:buChar char="●"/>
              <a:defRPr/>
            </a:lvl4pPr>
            <a:lvl5pPr indent="-297179" lvl="4" marL="2286000" rtl="1" algn="r">
              <a:spcBef>
                <a:spcPts val="360"/>
              </a:spcBef>
              <a:spcAft>
                <a:spcPts val="0"/>
              </a:spcAft>
              <a:buSzPts val="1080"/>
              <a:buChar char="○"/>
              <a:defRPr/>
            </a:lvl5pPr>
            <a:lvl6pPr indent="-297179" lvl="5" marL="2743200" rtl="1" algn="r">
              <a:spcBef>
                <a:spcPts val="360"/>
              </a:spcBef>
              <a:spcAft>
                <a:spcPts val="0"/>
              </a:spcAft>
              <a:buSzPts val="1080"/>
              <a:buChar char="○"/>
              <a:defRPr/>
            </a:lvl6pPr>
            <a:lvl7pPr indent="-297179" lvl="6" marL="3200400" rtl="1" algn="r">
              <a:spcBef>
                <a:spcPts val="360"/>
              </a:spcBef>
              <a:spcAft>
                <a:spcPts val="0"/>
              </a:spcAft>
              <a:buSzPts val="1080"/>
              <a:buChar char="○"/>
              <a:defRPr/>
            </a:lvl7pPr>
            <a:lvl8pPr indent="-297179" lvl="7" marL="3657600" rtl="1" algn="r">
              <a:spcBef>
                <a:spcPts val="360"/>
              </a:spcBef>
              <a:spcAft>
                <a:spcPts val="0"/>
              </a:spcAft>
              <a:buSzPts val="1080"/>
              <a:buChar char="○"/>
              <a:defRPr/>
            </a:lvl8pPr>
            <a:lvl9pPr indent="-297179" lvl="8" marL="4114800" rtl="1" algn="r">
              <a:spcBef>
                <a:spcPts val="360"/>
              </a:spcBef>
              <a:spcAft>
                <a:spcPts val="0"/>
              </a:spcAft>
              <a:buSzPts val="1080"/>
              <a:buChar char="○"/>
              <a:defRPr/>
            </a:lvl9pPr>
          </a:lstStyle>
          <a:p/>
        </p:txBody>
      </p:sp>
      <p:sp>
        <p:nvSpPr>
          <p:cNvPr id="94" name="Google Shape;94;p15"/>
          <p:cNvSpPr txBox="1"/>
          <p:nvPr>
            <p:ph idx="3" type="body"/>
          </p:nvPr>
        </p:nvSpPr>
        <p:spPr>
          <a:xfrm>
            <a:off x="5102225" y="3960813"/>
            <a:ext cx="3581400" cy="1981200"/>
          </a:xfrm>
          <a:prstGeom prst="rect">
            <a:avLst/>
          </a:prstGeom>
          <a:noFill/>
          <a:ln>
            <a:noFill/>
          </a:ln>
        </p:spPr>
        <p:txBody>
          <a:bodyPr anchorCtr="0" anchor="t" bIns="45700" lIns="91425" spcFirstLastPara="1" rIns="91425" wrap="square" tIns="45700"/>
          <a:lstStyle>
            <a:lvl1pPr indent="-308610" lvl="0" marL="457200" rtl="1" algn="r">
              <a:spcBef>
                <a:spcPts val="360"/>
              </a:spcBef>
              <a:spcAft>
                <a:spcPts val="0"/>
              </a:spcAft>
              <a:buSzPts val="1260"/>
              <a:buChar char="○"/>
              <a:defRPr/>
            </a:lvl1pPr>
            <a:lvl2pPr indent="-308610" lvl="1" marL="914400" rtl="1" algn="r">
              <a:spcBef>
                <a:spcPts val="360"/>
              </a:spcBef>
              <a:spcAft>
                <a:spcPts val="0"/>
              </a:spcAft>
              <a:buSzPts val="1260"/>
              <a:buChar char="●"/>
              <a:defRPr/>
            </a:lvl2pPr>
            <a:lvl3pPr indent="-302894" lvl="2" marL="1371600" rtl="1" algn="r">
              <a:spcBef>
                <a:spcPts val="360"/>
              </a:spcBef>
              <a:spcAft>
                <a:spcPts val="0"/>
              </a:spcAft>
              <a:buSzPts val="1170"/>
              <a:buChar char="○"/>
              <a:defRPr/>
            </a:lvl3pPr>
            <a:lvl4pPr indent="-308610" lvl="3" marL="1828800" rtl="1" algn="r">
              <a:spcBef>
                <a:spcPts val="360"/>
              </a:spcBef>
              <a:spcAft>
                <a:spcPts val="0"/>
              </a:spcAft>
              <a:buSzPts val="1260"/>
              <a:buChar char="●"/>
              <a:defRPr/>
            </a:lvl4pPr>
            <a:lvl5pPr indent="-297179" lvl="4" marL="2286000" rtl="1" algn="r">
              <a:spcBef>
                <a:spcPts val="360"/>
              </a:spcBef>
              <a:spcAft>
                <a:spcPts val="0"/>
              </a:spcAft>
              <a:buSzPts val="1080"/>
              <a:buChar char="○"/>
              <a:defRPr/>
            </a:lvl5pPr>
            <a:lvl6pPr indent="-297179" lvl="5" marL="2743200" rtl="1" algn="r">
              <a:spcBef>
                <a:spcPts val="360"/>
              </a:spcBef>
              <a:spcAft>
                <a:spcPts val="0"/>
              </a:spcAft>
              <a:buSzPts val="1080"/>
              <a:buChar char="○"/>
              <a:defRPr/>
            </a:lvl6pPr>
            <a:lvl7pPr indent="-297179" lvl="6" marL="3200400" rtl="1" algn="r">
              <a:spcBef>
                <a:spcPts val="360"/>
              </a:spcBef>
              <a:spcAft>
                <a:spcPts val="0"/>
              </a:spcAft>
              <a:buSzPts val="1080"/>
              <a:buChar char="○"/>
              <a:defRPr/>
            </a:lvl7pPr>
            <a:lvl8pPr indent="-297179" lvl="7" marL="3657600" rtl="1" algn="r">
              <a:spcBef>
                <a:spcPts val="360"/>
              </a:spcBef>
              <a:spcAft>
                <a:spcPts val="0"/>
              </a:spcAft>
              <a:buSzPts val="1080"/>
              <a:buChar char="○"/>
              <a:defRPr/>
            </a:lvl8pPr>
            <a:lvl9pPr indent="-297179" lvl="8" marL="4114800" rtl="1" algn="r">
              <a:spcBef>
                <a:spcPts val="360"/>
              </a:spcBef>
              <a:spcAft>
                <a:spcPts val="0"/>
              </a:spcAft>
              <a:buSzPts val="1080"/>
              <a:buChar char="○"/>
              <a:defRPr/>
            </a:lvl9pPr>
          </a:lstStyle>
          <a:p/>
        </p:txBody>
      </p:sp>
      <p:sp>
        <p:nvSpPr>
          <p:cNvPr id="95" name="Google Shape;95;p15"/>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1pPr>
            <a:lvl2pPr indent="0" lvl="1"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2pPr>
            <a:lvl3pPr indent="0" lvl="2"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3pPr>
            <a:lvl4pPr indent="0" lvl="3"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4pPr>
            <a:lvl5pPr indent="0" lvl="4"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5pPr>
            <a:lvl6pPr indent="0" lvl="5"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6pPr>
            <a:lvl7pPr indent="0" lvl="6"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7pPr>
            <a:lvl8pPr indent="0" lvl="7"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8pPr>
            <a:lvl9pPr indent="0" lvl="8"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fa-IR"/>
              <a:t>‹#›</a:t>
            </a:fld>
            <a:endParaRPr/>
          </a:p>
        </p:txBody>
      </p:sp>
      <p:sp>
        <p:nvSpPr>
          <p:cNvPr id="96" name="Google Shape;96;p15"/>
          <p:cNvSpPr txBox="1"/>
          <p:nvPr>
            <p:ph idx="11" type="ftr"/>
          </p:nvPr>
        </p:nvSpPr>
        <p:spPr>
          <a:xfrm>
            <a:off x="3124200" y="6324600"/>
            <a:ext cx="2895600" cy="457200"/>
          </a:xfrm>
          <a:prstGeom prst="rect">
            <a:avLst/>
          </a:prstGeom>
          <a:noFill/>
          <a:ln>
            <a:noFill/>
          </a:ln>
        </p:spPr>
        <p:txBody>
          <a:bodyPr anchorCtr="0" anchor="b" bIns="45700" lIns="91425" spcFirstLastPara="1" rIns="91425" wrap="square" tIns="45700"/>
          <a:lstStyle>
            <a:lvl1pPr lvl="0" rtl="1"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Text, and Content" type="txAndObj">
  <p:cSld name="TEXT_AND_OBJECT">
    <p:spTree>
      <p:nvGrpSpPr>
        <p:cNvPr id="97" name="Shape 97"/>
        <p:cNvGrpSpPr/>
        <p:nvPr/>
      </p:nvGrpSpPr>
      <p:grpSpPr>
        <a:xfrm>
          <a:off x="0" y="0"/>
          <a:ext cx="0" cy="0"/>
          <a:chOff x="0" y="0"/>
          <a:chExt cx="0" cy="0"/>
        </a:xfrm>
      </p:grpSpPr>
      <p:sp>
        <p:nvSpPr>
          <p:cNvPr id="98" name="Google Shape;98;p16"/>
          <p:cNvSpPr txBox="1"/>
          <p:nvPr>
            <p:ph type="title"/>
          </p:nvPr>
        </p:nvSpPr>
        <p:spPr>
          <a:xfrm>
            <a:off x="1370013" y="301625"/>
            <a:ext cx="6370637" cy="1143000"/>
          </a:xfrm>
          <a:prstGeom prst="rect">
            <a:avLst/>
          </a:prstGeom>
          <a:noFill/>
          <a:ln>
            <a:noFill/>
          </a:ln>
        </p:spPr>
        <p:txBody>
          <a:bodyPr anchorCtr="0" anchor="b" bIns="45700" lIns="91425" spcFirstLastPara="1" rIns="91425" wrap="square" tIns="45700"/>
          <a:lstStyle>
            <a:lvl1pPr lvl="0" rtl="1" algn="ctr">
              <a:spcBef>
                <a:spcPts val="0"/>
              </a:spcBef>
              <a:spcAft>
                <a:spcPts val="0"/>
              </a:spcAft>
              <a:buSzPts val="1400"/>
              <a:buNone/>
              <a:defRPr/>
            </a:lvl1pPr>
            <a:lvl2pPr lvl="1" rtl="1" algn="r">
              <a:spcBef>
                <a:spcPts val="0"/>
              </a:spcBef>
              <a:spcAft>
                <a:spcPts val="0"/>
              </a:spcAft>
              <a:buSzPts val="1400"/>
              <a:buNone/>
              <a:defRPr/>
            </a:lvl2pPr>
            <a:lvl3pPr lvl="2" rtl="1" algn="r">
              <a:spcBef>
                <a:spcPts val="0"/>
              </a:spcBef>
              <a:spcAft>
                <a:spcPts val="0"/>
              </a:spcAft>
              <a:buSzPts val="1400"/>
              <a:buNone/>
              <a:defRPr/>
            </a:lvl3pPr>
            <a:lvl4pPr lvl="3" rtl="1" algn="r">
              <a:spcBef>
                <a:spcPts val="0"/>
              </a:spcBef>
              <a:spcAft>
                <a:spcPts val="0"/>
              </a:spcAft>
              <a:buSzPts val="1400"/>
              <a:buNone/>
              <a:defRPr/>
            </a:lvl4pPr>
            <a:lvl5pPr lvl="4" rtl="1" algn="r">
              <a:spcBef>
                <a:spcPts val="0"/>
              </a:spcBef>
              <a:spcAft>
                <a:spcPts val="0"/>
              </a:spcAft>
              <a:buSzPts val="1400"/>
              <a:buNone/>
              <a:defRPr/>
            </a:lvl5pPr>
            <a:lvl6pPr lvl="5" rtl="1" algn="r">
              <a:spcBef>
                <a:spcPts val="0"/>
              </a:spcBef>
              <a:spcAft>
                <a:spcPts val="0"/>
              </a:spcAft>
              <a:buSzPts val="1400"/>
              <a:buNone/>
              <a:defRPr/>
            </a:lvl6pPr>
            <a:lvl7pPr lvl="6" rtl="1" algn="r">
              <a:spcBef>
                <a:spcPts val="0"/>
              </a:spcBef>
              <a:spcAft>
                <a:spcPts val="0"/>
              </a:spcAft>
              <a:buSzPts val="1400"/>
              <a:buNone/>
              <a:defRPr/>
            </a:lvl7pPr>
            <a:lvl8pPr lvl="7" rtl="1" algn="r">
              <a:spcBef>
                <a:spcPts val="0"/>
              </a:spcBef>
              <a:spcAft>
                <a:spcPts val="0"/>
              </a:spcAft>
              <a:buSzPts val="1400"/>
              <a:buNone/>
              <a:defRPr/>
            </a:lvl8pPr>
            <a:lvl9pPr lvl="8" rtl="1" algn="r">
              <a:spcBef>
                <a:spcPts val="0"/>
              </a:spcBef>
              <a:spcAft>
                <a:spcPts val="0"/>
              </a:spcAft>
              <a:buSzPts val="1400"/>
              <a:buNone/>
              <a:defRPr/>
            </a:lvl9pPr>
          </a:lstStyle>
          <a:p/>
        </p:txBody>
      </p:sp>
      <p:sp>
        <p:nvSpPr>
          <p:cNvPr id="99" name="Google Shape;99;p16"/>
          <p:cNvSpPr txBox="1"/>
          <p:nvPr>
            <p:ph idx="1" type="body"/>
          </p:nvPr>
        </p:nvSpPr>
        <p:spPr>
          <a:xfrm>
            <a:off x="1370013" y="1827213"/>
            <a:ext cx="3579812" cy="4114800"/>
          </a:xfrm>
          <a:prstGeom prst="rect">
            <a:avLst/>
          </a:prstGeom>
          <a:noFill/>
          <a:ln>
            <a:noFill/>
          </a:ln>
        </p:spPr>
        <p:txBody>
          <a:bodyPr anchorCtr="0" anchor="t" bIns="45700" lIns="91425" spcFirstLastPara="1" rIns="91425" wrap="square" tIns="45700"/>
          <a:lstStyle>
            <a:lvl1pPr indent="-308610" lvl="0" marL="457200" rtl="1" algn="r">
              <a:spcBef>
                <a:spcPts val="360"/>
              </a:spcBef>
              <a:spcAft>
                <a:spcPts val="0"/>
              </a:spcAft>
              <a:buSzPts val="1260"/>
              <a:buChar char="○"/>
              <a:defRPr/>
            </a:lvl1pPr>
            <a:lvl2pPr indent="-308610" lvl="1" marL="914400" rtl="1" algn="r">
              <a:spcBef>
                <a:spcPts val="360"/>
              </a:spcBef>
              <a:spcAft>
                <a:spcPts val="0"/>
              </a:spcAft>
              <a:buSzPts val="1260"/>
              <a:buChar char="●"/>
              <a:defRPr/>
            </a:lvl2pPr>
            <a:lvl3pPr indent="-302894" lvl="2" marL="1371600" rtl="1" algn="r">
              <a:spcBef>
                <a:spcPts val="360"/>
              </a:spcBef>
              <a:spcAft>
                <a:spcPts val="0"/>
              </a:spcAft>
              <a:buSzPts val="1170"/>
              <a:buChar char="○"/>
              <a:defRPr/>
            </a:lvl3pPr>
            <a:lvl4pPr indent="-308610" lvl="3" marL="1828800" rtl="1" algn="r">
              <a:spcBef>
                <a:spcPts val="360"/>
              </a:spcBef>
              <a:spcAft>
                <a:spcPts val="0"/>
              </a:spcAft>
              <a:buSzPts val="1260"/>
              <a:buChar char="●"/>
              <a:defRPr/>
            </a:lvl4pPr>
            <a:lvl5pPr indent="-297179" lvl="4" marL="2286000" rtl="1" algn="r">
              <a:spcBef>
                <a:spcPts val="360"/>
              </a:spcBef>
              <a:spcAft>
                <a:spcPts val="0"/>
              </a:spcAft>
              <a:buSzPts val="1080"/>
              <a:buChar char="○"/>
              <a:defRPr/>
            </a:lvl5pPr>
            <a:lvl6pPr indent="-297179" lvl="5" marL="2743200" rtl="1" algn="r">
              <a:spcBef>
                <a:spcPts val="360"/>
              </a:spcBef>
              <a:spcAft>
                <a:spcPts val="0"/>
              </a:spcAft>
              <a:buSzPts val="1080"/>
              <a:buChar char="○"/>
              <a:defRPr/>
            </a:lvl6pPr>
            <a:lvl7pPr indent="-297179" lvl="6" marL="3200400" rtl="1" algn="r">
              <a:spcBef>
                <a:spcPts val="360"/>
              </a:spcBef>
              <a:spcAft>
                <a:spcPts val="0"/>
              </a:spcAft>
              <a:buSzPts val="1080"/>
              <a:buChar char="○"/>
              <a:defRPr/>
            </a:lvl7pPr>
            <a:lvl8pPr indent="-297179" lvl="7" marL="3657600" rtl="1" algn="r">
              <a:spcBef>
                <a:spcPts val="360"/>
              </a:spcBef>
              <a:spcAft>
                <a:spcPts val="0"/>
              </a:spcAft>
              <a:buSzPts val="1080"/>
              <a:buChar char="○"/>
              <a:defRPr/>
            </a:lvl8pPr>
            <a:lvl9pPr indent="-297179" lvl="8" marL="4114800" rtl="1" algn="r">
              <a:spcBef>
                <a:spcPts val="360"/>
              </a:spcBef>
              <a:spcAft>
                <a:spcPts val="0"/>
              </a:spcAft>
              <a:buSzPts val="1080"/>
              <a:buChar char="○"/>
              <a:defRPr/>
            </a:lvl9pPr>
          </a:lstStyle>
          <a:p/>
        </p:txBody>
      </p:sp>
      <p:sp>
        <p:nvSpPr>
          <p:cNvPr id="100" name="Google Shape;100;p16"/>
          <p:cNvSpPr txBox="1"/>
          <p:nvPr>
            <p:ph idx="2" type="body"/>
          </p:nvPr>
        </p:nvSpPr>
        <p:spPr>
          <a:xfrm>
            <a:off x="5102225" y="1827213"/>
            <a:ext cx="3581400" cy="4114800"/>
          </a:xfrm>
          <a:prstGeom prst="rect">
            <a:avLst/>
          </a:prstGeom>
          <a:noFill/>
          <a:ln>
            <a:noFill/>
          </a:ln>
        </p:spPr>
        <p:txBody>
          <a:bodyPr anchorCtr="0" anchor="t" bIns="45700" lIns="91425" spcFirstLastPara="1" rIns="91425" wrap="square" tIns="45700"/>
          <a:lstStyle>
            <a:lvl1pPr indent="-308610" lvl="0" marL="457200" rtl="1" algn="r">
              <a:spcBef>
                <a:spcPts val="360"/>
              </a:spcBef>
              <a:spcAft>
                <a:spcPts val="0"/>
              </a:spcAft>
              <a:buSzPts val="1260"/>
              <a:buChar char="○"/>
              <a:defRPr/>
            </a:lvl1pPr>
            <a:lvl2pPr indent="-308610" lvl="1" marL="914400" rtl="1" algn="r">
              <a:spcBef>
                <a:spcPts val="360"/>
              </a:spcBef>
              <a:spcAft>
                <a:spcPts val="0"/>
              </a:spcAft>
              <a:buSzPts val="1260"/>
              <a:buChar char="●"/>
              <a:defRPr/>
            </a:lvl2pPr>
            <a:lvl3pPr indent="-302894" lvl="2" marL="1371600" rtl="1" algn="r">
              <a:spcBef>
                <a:spcPts val="360"/>
              </a:spcBef>
              <a:spcAft>
                <a:spcPts val="0"/>
              </a:spcAft>
              <a:buSzPts val="1170"/>
              <a:buChar char="○"/>
              <a:defRPr/>
            </a:lvl3pPr>
            <a:lvl4pPr indent="-308610" lvl="3" marL="1828800" rtl="1" algn="r">
              <a:spcBef>
                <a:spcPts val="360"/>
              </a:spcBef>
              <a:spcAft>
                <a:spcPts val="0"/>
              </a:spcAft>
              <a:buSzPts val="1260"/>
              <a:buChar char="●"/>
              <a:defRPr/>
            </a:lvl4pPr>
            <a:lvl5pPr indent="-297179" lvl="4" marL="2286000" rtl="1" algn="r">
              <a:spcBef>
                <a:spcPts val="360"/>
              </a:spcBef>
              <a:spcAft>
                <a:spcPts val="0"/>
              </a:spcAft>
              <a:buSzPts val="1080"/>
              <a:buChar char="○"/>
              <a:defRPr/>
            </a:lvl5pPr>
            <a:lvl6pPr indent="-297179" lvl="5" marL="2743200" rtl="1" algn="r">
              <a:spcBef>
                <a:spcPts val="360"/>
              </a:spcBef>
              <a:spcAft>
                <a:spcPts val="0"/>
              </a:spcAft>
              <a:buSzPts val="1080"/>
              <a:buChar char="○"/>
              <a:defRPr/>
            </a:lvl6pPr>
            <a:lvl7pPr indent="-297179" lvl="6" marL="3200400" rtl="1" algn="r">
              <a:spcBef>
                <a:spcPts val="360"/>
              </a:spcBef>
              <a:spcAft>
                <a:spcPts val="0"/>
              </a:spcAft>
              <a:buSzPts val="1080"/>
              <a:buChar char="○"/>
              <a:defRPr/>
            </a:lvl7pPr>
            <a:lvl8pPr indent="-297179" lvl="7" marL="3657600" rtl="1" algn="r">
              <a:spcBef>
                <a:spcPts val="360"/>
              </a:spcBef>
              <a:spcAft>
                <a:spcPts val="0"/>
              </a:spcAft>
              <a:buSzPts val="1080"/>
              <a:buChar char="○"/>
              <a:defRPr/>
            </a:lvl8pPr>
            <a:lvl9pPr indent="-297179" lvl="8" marL="4114800" rtl="1" algn="r">
              <a:spcBef>
                <a:spcPts val="360"/>
              </a:spcBef>
              <a:spcAft>
                <a:spcPts val="0"/>
              </a:spcAft>
              <a:buSzPts val="1080"/>
              <a:buChar char="○"/>
              <a:defRPr/>
            </a:lvl9pPr>
          </a:lstStyle>
          <a:p/>
        </p:txBody>
      </p:sp>
      <p:sp>
        <p:nvSpPr>
          <p:cNvPr id="101" name="Google Shape;101;p16"/>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1pPr>
            <a:lvl2pPr indent="0" lvl="1"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2pPr>
            <a:lvl3pPr indent="0" lvl="2"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3pPr>
            <a:lvl4pPr indent="0" lvl="3"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4pPr>
            <a:lvl5pPr indent="0" lvl="4"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5pPr>
            <a:lvl6pPr indent="0" lvl="5"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6pPr>
            <a:lvl7pPr indent="0" lvl="6"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7pPr>
            <a:lvl8pPr indent="0" lvl="7"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8pPr>
            <a:lvl9pPr indent="0" lvl="8"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fa-IR"/>
              <a:t>‹#›</a:t>
            </a:fld>
            <a:endParaRPr/>
          </a:p>
        </p:txBody>
      </p:sp>
      <p:sp>
        <p:nvSpPr>
          <p:cNvPr id="102" name="Google Shape;102;p16"/>
          <p:cNvSpPr txBox="1"/>
          <p:nvPr>
            <p:ph idx="11" type="ftr"/>
          </p:nvPr>
        </p:nvSpPr>
        <p:spPr>
          <a:xfrm>
            <a:off x="3124200" y="6324600"/>
            <a:ext cx="2895600" cy="457200"/>
          </a:xfrm>
          <a:prstGeom prst="rect">
            <a:avLst/>
          </a:prstGeom>
          <a:noFill/>
          <a:ln>
            <a:noFill/>
          </a:ln>
        </p:spPr>
        <p:txBody>
          <a:bodyPr anchorCtr="0" anchor="b" bIns="45700" lIns="91425" spcFirstLastPara="1" rIns="91425" wrap="square" tIns="45700"/>
          <a:lstStyle>
            <a:lvl1pPr lvl="0" rtl="1"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6" name="Shape 26"/>
        <p:cNvGrpSpPr/>
        <p:nvPr/>
      </p:nvGrpSpPr>
      <p:grpSpPr>
        <a:xfrm>
          <a:off x="0" y="0"/>
          <a:ext cx="0" cy="0"/>
          <a:chOff x="0" y="0"/>
          <a:chExt cx="0" cy="0"/>
        </a:xfrm>
      </p:grpSpPr>
      <p:sp>
        <p:nvSpPr>
          <p:cNvPr id="27" name="Google Shape;27;p3"/>
          <p:cNvSpPr txBox="1"/>
          <p:nvPr>
            <p:ph type="title"/>
          </p:nvPr>
        </p:nvSpPr>
        <p:spPr>
          <a:xfrm>
            <a:off x="1370013" y="301625"/>
            <a:ext cx="6370637" cy="1143000"/>
          </a:xfrm>
          <a:prstGeom prst="rect">
            <a:avLst/>
          </a:prstGeom>
          <a:noFill/>
          <a:ln>
            <a:noFill/>
          </a:ln>
        </p:spPr>
        <p:txBody>
          <a:bodyPr anchorCtr="0" anchor="b" bIns="45700" lIns="91425" spcFirstLastPara="1" rIns="91425" wrap="square" tIns="45700"/>
          <a:lstStyle>
            <a:lvl1pPr lvl="0" rtl="1" algn="ctr">
              <a:spcBef>
                <a:spcPts val="0"/>
              </a:spcBef>
              <a:spcAft>
                <a:spcPts val="0"/>
              </a:spcAft>
              <a:buSzPts val="1400"/>
              <a:buNone/>
              <a:defRPr/>
            </a:lvl1pPr>
            <a:lvl2pPr lvl="1" rtl="1" algn="r">
              <a:spcBef>
                <a:spcPts val="0"/>
              </a:spcBef>
              <a:spcAft>
                <a:spcPts val="0"/>
              </a:spcAft>
              <a:buSzPts val="1400"/>
              <a:buNone/>
              <a:defRPr/>
            </a:lvl2pPr>
            <a:lvl3pPr lvl="2" rtl="1" algn="r">
              <a:spcBef>
                <a:spcPts val="0"/>
              </a:spcBef>
              <a:spcAft>
                <a:spcPts val="0"/>
              </a:spcAft>
              <a:buSzPts val="1400"/>
              <a:buNone/>
              <a:defRPr/>
            </a:lvl3pPr>
            <a:lvl4pPr lvl="3" rtl="1" algn="r">
              <a:spcBef>
                <a:spcPts val="0"/>
              </a:spcBef>
              <a:spcAft>
                <a:spcPts val="0"/>
              </a:spcAft>
              <a:buSzPts val="1400"/>
              <a:buNone/>
              <a:defRPr/>
            </a:lvl4pPr>
            <a:lvl5pPr lvl="4" rtl="1" algn="r">
              <a:spcBef>
                <a:spcPts val="0"/>
              </a:spcBef>
              <a:spcAft>
                <a:spcPts val="0"/>
              </a:spcAft>
              <a:buSzPts val="1400"/>
              <a:buNone/>
              <a:defRPr/>
            </a:lvl5pPr>
            <a:lvl6pPr lvl="5" rtl="1" algn="r">
              <a:spcBef>
                <a:spcPts val="0"/>
              </a:spcBef>
              <a:spcAft>
                <a:spcPts val="0"/>
              </a:spcAft>
              <a:buSzPts val="1400"/>
              <a:buNone/>
              <a:defRPr/>
            </a:lvl6pPr>
            <a:lvl7pPr lvl="6" rtl="1" algn="r">
              <a:spcBef>
                <a:spcPts val="0"/>
              </a:spcBef>
              <a:spcAft>
                <a:spcPts val="0"/>
              </a:spcAft>
              <a:buSzPts val="1400"/>
              <a:buNone/>
              <a:defRPr/>
            </a:lvl7pPr>
            <a:lvl8pPr lvl="7" rtl="1" algn="r">
              <a:spcBef>
                <a:spcPts val="0"/>
              </a:spcBef>
              <a:spcAft>
                <a:spcPts val="0"/>
              </a:spcAft>
              <a:buSzPts val="1400"/>
              <a:buNone/>
              <a:defRPr/>
            </a:lvl8pPr>
            <a:lvl9pPr lvl="8" rtl="1" algn="r">
              <a:spcBef>
                <a:spcPts val="0"/>
              </a:spcBef>
              <a:spcAft>
                <a:spcPts val="0"/>
              </a:spcAft>
              <a:buSzPts val="1400"/>
              <a:buNone/>
              <a:defRPr/>
            </a:lvl9pPr>
          </a:lstStyle>
          <a:p/>
        </p:txBody>
      </p:sp>
      <p:sp>
        <p:nvSpPr>
          <p:cNvPr id="28" name="Google Shape;28;p3"/>
          <p:cNvSpPr txBox="1"/>
          <p:nvPr>
            <p:ph idx="1" type="body"/>
          </p:nvPr>
        </p:nvSpPr>
        <p:spPr>
          <a:xfrm>
            <a:off x="1370013" y="1827213"/>
            <a:ext cx="7313612" cy="4114800"/>
          </a:xfrm>
          <a:prstGeom prst="rect">
            <a:avLst/>
          </a:prstGeom>
          <a:noFill/>
          <a:ln>
            <a:noFill/>
          </a:ln>
        </p:spPr>
        <p:txBody>
          <a:bodyPr anchorCtr="0" anchor="t" bIns="45700" lIns="91425" spcFirstLastPara="1" rIns="91425" wrap="square" tIns="45700"/>
          <a:lstStyle>
            <a:lvl1pPr indent="-308610" lvl="0" marL="457200" rtl="1" algn="r">
              <a:spcBef>
                <a:spcPts val="360"/>
              </a:spcBef>
              <a:spcAft>
                <a:spcPts val="0"/>
              </a:spcAft>
              <a:buSzPts val="1260"/>
              <a:buChar char="○"/>
              <a:defRPr/>
            </a:lvl1pPr>
            <a:lvl2pPr indent="-308610" lvl="1" marL="914400" rtl="1" algn="r">
              <a:spcBef>
                <a:spcPts val="360"/>
              </a:spcBef>
              <a:spcAft>
                <a:spcPts val="0"/>
              </a:spcAft>
              <a:buSzPts val="1260"/>
              <a:buChar char="●"/>
              <a:defRPr/>
            </a:lvl2pPr>
            <a:lvl3pPr indent="-302894" lvl="2" marL="1371600" rtl="1" algn="r">
              <a:spcBef>
                <a:spcPts val="360"/>
              </a:spcBef>
              <a:spcAft>
                <a:spcPts val="0"/>
              </a:spcAft>
              <a:buSzPts val="1170"/>
              <a:buChar char="○"/>
              <a:defRPr/>
            </a:lvl3pPr>
            <a:lvl4pPr indent="-308610" lvl="3" marL="1828800" rtl="1" algn="r">
              <a:spcBef>
                <a:spcPts val="360"/>
              </a:spcBef>
              <a:spcAft>
                <a:spcPts val="0"/>
              </a:spcAft>
              <a:buSzPts val="1260"/>
              <a:buChar char="●"/>
              <a:defRPr/>
            </a:lvl4pPr>
            <a:lvl5pPr indent="-297179" lvl="4" marL="2286000" rtl="1" algn="r">
              <a:spcBef>
                <a:spcPts val="360"/>
              </a:spcBef>
              <a:spcAft>
                <a:spcPts val="0"/>
              </a:spcAft>
              <a:buSzPts val="1080"/>
              <a:buChar char="○"/>
              <a:defRPr/>
            </a:lvl5pPr>
            <a:lvl6pPr indent="-297179" lvl="5" marL="2743200" rtl="1" algn="r">
              <a:spcBef>
                <a:spcPts val="360"/>
              </a:spcBef>
              <a:spcAft>
                <a:spcPts val="0"/>
              </a:spcAft>
              <a:buSzPts val="1080"/>
              <a:buChar char="○"/>
              <a:defRPr/>
            </a:lvl6pPr>
            <a:lvl7pPr indent="-297179" lvl="6" marL="3200400" rtl="1" algn="r">
              <a:spcBef>
                <a:spcPts val="360"/>
              </a:spcBef>
              <a:spcAft>
                <a:spcPts val="0"/>
              </a:spcAft>
              <a:buSzPts val="1080"/>
              <a:buChar char="○"/>
              <a:defRPr/>
            </a:lvl7pPr>
            <a:lvl8pPr indent="-297179" lvl="7" marL="3657600" rtl="1" algn="r">
              <a:spcBef>
                <a:spcPts val="360"/>
              </a:spcBef>
              <a:spcAft>
                <a:spcPts val="0"/>
              </a:spcAft>
              <a:buSzPts val="1080"/>
              <a:buChar char="○"/>
              <a:defRPr/>
            </a:lvl8pPr>
            <a:lvl9pPr indent="-297179" lvl="8" marL="4114800" rtl="1" algn="r">
              <a:spcBef>
                <a:spcPts val="360"/>
              </a:spcBef>
              <a:spcAft>
                <a:spcPts val="0"/>
              </a:spcAft>
              <a:buSzPts val="1080"/>
              <a:buChar char="○"/>
              <a:defRPr/>
            </a:lvl9pPr>
          </a:lstStyle>
          <a:p/>
        </p:txBody>
      </p:sp>
      <p:sp>
        <p:nvSpPr>
          <p:cNvPr id="29" name="Google Shape;29;p3"/>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1pPr>
            <a:lvl2pPr indent="0" lvl="1"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2pPr>
            <a:lvl3pPr indent="0" lvl="2"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3pPr>
            <a:lvl4pPr indent="0" lvl="3"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4pPr>
            <a:lvl5pPr indent="0" lvl="4"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5pPr>
            <a:lvl6pPr indent="0" lvl="5"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6pPr>
            <a:lvl7pPr indent="0" lvl="6"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7pPr>
            <a:lvl8pPr indent="0" lvl="7"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8pPr>
            <a:lvl9pPr indent="0" lvl="8"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fa-IR"/>
              <a:t>‹#›</a:t>
            </a:fld>
            <a:endParaRPr/>
          </a:p>
        </p:txBody>
      </p:sp>
      <p:sp>
        <p:nvSpPr>
          <p:cNvPr id="30" name="Google Shape;30;p3"/>
          <p:cNvSpPr txBox="1"/>
          <p:nvPr>
            <p:ph idx="11" type="ftr"/>
          </p:nvPr>
        </p:nvSpPr>
        <p:spPr>
          <a:xfrm>
            <a:off x="3124200" y="6324600"/>
            <a:ext cx="2895600" cy="457200"/>
          </a:xfrm>
          <a:prstGeom prst="rect">
            <a:avLst/>
          </a:prstGeom>
          <a:noFill/>
          <a:ln>
            <a:noFill/>
          </a:ln>
        </p:spPr>
        <p:txBody>
          <a:bodyPr anchorCtr="0" anchor="b" bIns="45700" lIns="91425" spcFirstLastPara="1" rIns="91425" wrap="square" tIns="45700"/>
          <a:lstStyle>
            <a:lvl1pPr lvl="0" rtl="1"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31" name="Shape 31"/>
        <p:cNvGrpSpPr/>
        <p:nvPr/>
      </p:nvGrpSpPr>
      <p:grpSpPr>
        <a:xfrm>
          <a:off x="0" y="0"/>
          <a:ext cx="0" cy="0"/>
          <a:chOff x="0" y="0"/>
          <a:chExt cx="0" cy="0"/>
        </a:xfrm>
      </p:grpSpPr>
      <p:sp>
        <p:nvSpPr>
          <p:cNvPr id="32" name="Google Shape;32;p4"/>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lstStyle>
            <a:lvl1pPr lvl="0" rtl="1" algn="l">
              <a:spcBef>
                <a:spcPts val="0"/>
              </a:spcBef>
              <a:spcAft>
                <a:spcPts val="0"/>
              </a:spcAft>
              <a:buSzPts val="1400"/>
              <a:buNone/>
              <a:defRPr b="1" sz="4000" cap="none"/>
            </a:lvl1pPr>
            <a:lvl2pPr lvl="1" rtl="1" algn="r">
              <a:spcBef>
                <a:spcPts val="0"/>
              </a:spcBef>
              <a:spcAft>
                <a:spcPts val="0"/>
              </a:spcAft>
              <a:buSzPts val="1400"/>
              <a:buNone/>
              <a:defRPr/>
            </a:lvl2pPr>
            <a:lvl3pPr lvl="2" rtl="1" algn="r">
              <a:spcBef>
                <a:spcPts val="0"/>
              </a:spcBef>
              <a:spcAft>
                <a:spcPts val="0"/>
              </a:spcAft>
              <a:buSzPts val="1400"/>
              <a:buNone/>
              <a:defRPr/>
            </a:lvl3pPr>
            <a:lvl4pPr lvl="3" rtl="1" algn="r">
              <a:spcBef>
                <a:spcPts val="0"/>
              </a:spcBef>
              <a:spcAft>
                <a:spcPts val="0"/>
              </a:spcAft>
              <a:buSzPts val="1400"/>
              <a:buNone/>
              <a:defRPr/>
            </a:lvl4pPr>
            <a:lvl5pPr lvl="4" rtl="1" algn="r">
              <a:spcBef>
                <a:spcPts val="0"/>
              </a:spcBef>
              <a:spcAft>
                <a:spcPts val="0"/>
              </a:spcAft>
              <a:buSzPts val="1400"/>
              <a:buNone/>
              <a:defRPr/>
            </a:lvl5pPr>
            <a:lvl6pPr lvl="5" rtl="1" algn="r">
              <a:spcBef>
                <a:spcPts val="0"/>
              </a:spcBef>
              <a:spcAft>
                <a:spcPts val="0"/>
              </a:spcAft>
              <a:buSzPts val="1400"/>
              <a:buNone/>
              <a:defRPr/>
            </a:lvl6pPr>
            <a:lvl7pPr lvl="6" rtl="1" algn="r">
              <a:spcBef>
                <a:spcPts val="0"/>
              </a:spcBef>
              <a:spcAft>
                <a:spcPts val="0"/>
              </a:spcAft>
              <a:buSzPts val="1400"/>
              <a:buNone/>
              <a:defRPr/>
            </a:lvl7pPr>
            <a:lvl8pPr lvl="7" rtl="1" algn="r">
              <a:spcBef>
                <a:spcPts val="0"/>
              </a:spcBef>
              <a:spcAft>
                <a:spcPts val="0"/>
              </a:spcAft>
              <a:buSzPts val="1400"/>
              <a:buNone/>
              <a:defRPr/>
            </a:lvl8pPr>
            <a:lvl9pPr lvl="8" rtl="1" algn="r">
              <a:spcBef>
                <a:spcPts val="0"/>
              </a:spcBef>
              <a:spcAft>
                <a:spcPts val="0"/>
              </a:spcAft>
              <a:buSzPts val="1400"/>
              <a:buNone/>
              <a:defRPr/>
            </a:lvl9pPr>
          </a:lstStyle>
          <a:p/>
        </p:txBody>
      </p:sp>
      <p:sp>
        <p:nvSpPr>
          <p:cNvPr id="33" name="Google Shape;33;p4"/>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lstStyle>
            <a:lvl1pPr indent="-228600" lvl="0" marL="457200" rtl="1" algn="r">
              <a:spcBef>
                <a:spcPts val="400"/>
              </a:spcBef>
              <a:spcAft>
                <a:spcPts val="0"/>
              </a:spcAft>
              <a:buSzPts val="1400"/>
              <a:buNone/>
              <a:defRPr sz="2000"/>
            </a:lvl1pPr>
            <a:lvl2pPr indent="-228600" lvl="1" marL="914400" rtl="1" algn="r">
              <a:spcBef>
                <a:spcPts val="360"/>
              </a:spcBef>
              <a:spcAft>
                <a:spcPts val="0"/>
              </a:spcAft>
              <a:buSzPts val="1260"/>
              <a:buNone/>
              <a:defRPr sz="1800"/>
            </a:lvl2pPr>
            <a:lvl3pPr indent="-228600" lvl="2" marL="1371600" rtl="1" algn="r">
              <a:spcBef>
                <a:spcPts val="320"/>
              </a:spcBef>
              <a:spcAft>
                <a:spcPts val="0"/>
              </a:spcAft>
              <a:buSzPts val="1040"/>
              <a:buNone/>
              <a:defRPr sz="1600"/>
            </a:lvl3pPr>
            <a:lvl4pPr indent="-228600" lvl="3" marL="1828800" rtl="1" algn="r">
              <a:spcBef>
                <a:spcPts val="280"/>
              </a:spcBef>
              <a:spcAft>
                <a:spcPts val="0"/>
              </a:spcAft>
              <a:buSzPts val="980"/>
              <a:buNone/>
              <a:defRPr sz="1400"/>
            </a:lvl4pPr>
            <a:lvl5pPr indent="-228600" lvl="4" marL="2286000" rtl="1" algn="r">
              <a:spcBef>
                <a:spcPts val="280"/>
              </a:spcBef>
              <a:spcAft>
                <a:spcPts val="0"/>
              </a:spcAft>
              <a:buSzPts val="840"/>
              <a:buNone/>
              <a:defRPr sz="1400"/>
            </a:lvl5pPr>
            <a:lvl6pPr indent="-228600" lvl="5" marL="2743200" rtl="1" algn="r">
              <a:spcBef>
                <a:spcPts val="280"/>
              </a:spcBef>
              <a:spcAft>
                <a:spcPts val="0"/>
              </a:spcAft>
              <a:buSzPts val="840"/>
              <a:buNone/>
              <a:defRPr sz="1400"/>
            </a:lvl6pPr>
            <a:lvl7pPr indent="-228600" lvl="6" marL="3200400" rtl="1" algn="r">
              <a:spcBef>
                <a:spcPts val="280"/>
              </a:spcBef>
              <a:spcAft>
                <a:spcPts val="0"/>
              </a:spcAft>
              <a:buSzPts val="840"/>
              <a:buNone/>
              <a:defRPr sz="1400"/>
            </a:lvl7pPr>
            <a:lvl8pPr indent="-228600" lvl="7" marL="3657600" rtl="1" algn="r">
              <a:spcBef>
                <a:spcPts val="280"/>
              </a:spcBef>
              <a:spcAft>
                <a:spcPts val="0"/>
              </a:spcAft>
              <a:buSzPts val="840"/>
              <a:buNone/>
              <a:defRPr sz="1400"/>
            </a:lvl8pPr>
            <a:lvl9pPr indent="-228600" lvl="8" marL="4114800" rtl="1" algn="r">
              <a:spcBef>
                <a:spcPts val="280"/>
              </a:spcBef>
              <a:spcAft>
                <a:spcPts val="0"/>
              </a:spcAft>
              <a:buSzPts val="840"/>
              <a:buNone/>
              <a:defRPr sz="1400"/>
            </a:lvl9pPr>
          </a:lstStyle>
          <a:p/>
        </p:txBody>
      </p:sp>
      <p:sp>
        <p:nvSpPr>
          <p:cNvPr id="34" name="Google Shape;34;p4"/>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1pPr>
            <a:lvl2pPr indent="0" lvl="1"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2pPr>
            <a:lvl3pPr indent="0" lvl="2"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3pPr>
            <a:lvl4pPr indent="0" lvl="3"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4pPr>
            <a:lvl5pPr indent="0" lvl="4"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5pPr>
            <a:lvl6pPr indent="0" lvl="5"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6pPr>
            <a:lvl7pPr indent="0" lvl="6"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7pPr>
            <a:lvl8pPr indent="0" lvl="7"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8pPr>
            <a:lvl9pPr indent="0" lvl="8"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fa-IR"/>
              <a:t>‹#›</a:t>
            </a:fld>
            <a:endParaRPr/>
          </a:p>
        </p:txBody>
      </p:sp>
      <p:sp>
        <p:nvSpPr>
          <p:cNvPr id="35" name="Google Shape;35;p4"/>
          <p:cNvSpPr txBox="1"/>
          <p:nvPr>
            <p:ph idx="11" type="ftr"/>
          </p:nvPr>
        </p:nvSpPr>
        <p:spPr>
          <a:xfrm>
            <a:off x="3124200" y="6324600"/>
            <a:ext cx="2895600" cy="457200"/>
          </a:xfrm>
          <a:prstGeom prst="rect">
            <a:avLst/>
          </a:prstGeom>
          <a:noFill/>
          <a:ln>
            <a:noFill/>
          </a:ln>
        </p:spPr>
        <p:txBody>
          <a:bodyPr anchorCtr="0" anchor="b" bIns="45700" lIns="91425" spcFirstLastPara="1" rIns="91425" wrap="square" tIns="45700"/>
          <a:lstStyle>
            <a:lvl1pPr lvl="0" rtl="1"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36" name="Shape 36"/>
        <p:cNvGrpSpPr/>
        <p:nvPr/>
      </p:nvGrpSpPr>
      <p:grpSpPr>
        <a:xfrm>
          <a:off x="0" y="0"/>
          <a:ext cx="0" cy="0"/>
          <a:chOff x="0" y="0"/>
          <a:chExt cx="0" cy="0"/>
        </a:xfrm>
      </p:grpSpPr>
      <p:sp>
        <p:nvSpPr>
          <p:cNvPr id="37" name="Google Shape;37;p5"/>
          <p:cNvSpPr txBox="1"/>
          <p:nvPr>
            <p:ph type="title"/>
          </p:nvPr>
        </p:nvSpPr>
        <p:spPr>
          <a:xfrm>
            <a:off x="1370013" y="301625"/>
            <a:ext cx="6370637" cy="1143000"/>
          </a:xfrm>
          <a:prstGeom prst="rect">
            <a:avLst/>
          </a:prstGeom>
          <a:noFill/>
          <a:ln>
            <a:noFill/>
          </a:ln>
        </p:spPr>
        <p:txBody>
          <a:bodyPr anchorCtr="0" anchor="b" bIns="45700" lIns="91425" spcFirstLastPara="1" rIns="91425" wrap="square" tIns="45700"/>
          <a:lstStyle>
            <a:lvl1pPr lvl="0" rtl="1" algn="ctr">
              <a:spcBef>
                <a:spcPts val="0"/>
              </a:spcBef>
              <a:spcAft>
                <a:spcPts val="0"/>
              </a:spcAft>
              <a:buSzPts val="1400"/>
              <a:buNone/>
              <a:defRPr/>
            </a:lvl1pPr>
            <a:lvl2pPr lvl="1" rtl="1" algn="r">
              <a:spcBef>
                <a:spcPts val="0"/>
              </a:spcBef>
              <a:spcAft>
                <a:spcPts val="0"/>
              </a:spcAft>
              <a:buSzPts val="1400"/>
              <a:buNone/>
              <a:defRPr/>
            </a:lvl2pPr>
            <a:lvl3pPr lvl="2" rtl="1" algn="r">
              <a:spcBef>
                <a:spcPts val="0"/>
              </a:spcBef>
              <a:spcAft>
                <a:spcPts val="0"/>
              </a:spcAft>
              <a:buSzPts val="1400"/>
              <a:buNone/>
              <a:defRPr/>
            </a:lvl3pPr>
            <a:lvl4pPr lvl="3" rtl="1" algn="r">
              <a:spcBef>
                <a:spcPts val="0"/>
              </a:spcBef>
              <a:spcAft>
                <a:spcPts val="0"/>
              </a:spcAft>
              <a:buSzPts val="1400"/>
              <a:buNone/>
              <a:defRPr/>
            </a:lvl4pPr>
            <a:lvl5pPr lvl="4" rtl="1" algn="r">
              <a:spcBef>
                <a:spcPts val="0"/>
              </a:spcBef>
              <a:spcAft>
                <a:spcPts val="0"/>
              </a:spcAft>
              <a:buSzPts val="1400"/>
              <a:buNone/>
              <a:defRPr/>
            </a:lvl5pPr>
            <a:lvl6pPr lvl="5" rtl="1" algn="r">
              <a:spcBef>
                <a:spcPts val="0"/>
              </a:spcBef>
              <a:spcAft>
                <a:spcPts val="0"/>
              </a:spcAft>
              <a:buSzPts val="1400"/>
              <a:buNone/>
              <a:defRPr/>
            </a:lvl6pPr>
            <a:lvl7pPr lvl="6" rtl="1" algn="r">
              <a:spcBef>
                <a:spcPts val="0"/>
              </a:spcBef>
              <a:spcAft>
                <a:spcPts val="0"/>
              </a:spcAft>
              <a:buSzPts val="1400"/>
              <a:buNone/>
              <a:defRPr/>
            </a:lvl7pPr>
            <a:lvl8pPr lvl="7" rtl="1" algn="r">
              <a:spcBef>
                <a:spcPts val="0"/>
              </a:spcBef>
              <a:spcAft>
                <a:spcPts val="0"/>
              </a:spcAft>
              <a:buSzPts val="1400"/>
              <a:buNone/>
              <a:defRPr/>
            </a:lvl8pPr>
            <a:lvl9pPr lvl="8" rtl="1" algn="r">
              <a:spcBef>
                <a:spcPts val="0"/>
              </a:spcBef>
              <a:spcAft>
                <a:spcPts val="0"/>
              </a:spcAft>
              <a:buSzPts val="1400"/>
              <a:buNone/>
              <a:defRPr/>
            </a:lvl9pPr>
          </a:lstStyle>
          <a:p/>
        </p:txBody>
      </p:sp>
      <p:sp>
        <p:nvSpPr>
          <p:cNvPr id="38" name="Google Shape;38;p5"/>
          <p:cNvSpPr txBox="1"/>
          <p:nvPr>
            <p:ph idx="1" type="body"/>
          </p:nvPr>
        </p:nvSpPr>
        <p:spPr>
          <a:xfrm>
            <a:off x="1370013" y="1827213"/>
            <a:ext cx="3579812" cy="4114800"/>
          </a:xfrm>
          <a:prstGeom prst="rect">
            <a:avLst/>
          </a:prstGeom>
          <a:noFill/>
          <a:ln>
            <a:noFill/>
          </a:ln>
        </p:spPr>
        <p:txBody>
          <a:bodyPr anchorCtr="0" anchor="t" bIns="45700" lIns="91425" spcFirstLastPara="1" rIns="91425" wrap="square" tIns="45700"/>
          <a:lstStyle>
            <a:lvl1pPr indent="-353060" lvl="0" marL="457200" rtl="1" algn="r">
              <a:spcBef>
                <a:spcPts val="560"/>
              </a:spcBef>
              <a:spcAft>
                <a:spcPts val="0"/>
              </a:spcAft>
              <a:buSzPts val="1960"/>
              <a:buChar char="○"/>
              <a:defRPr sz="2800"/>
            </a:lvl1pPr>
            <a:lvl2pPr indent="-335280" lvl="1" marL="914400" rtl="1" algn="r">
              <a:spcBef>
                <a:spcPts val="480"/>
              </a:spcBef>
              <a:spcAft>
                <a:spcPts val="0"/>
              </a:spcAft>
              <a:buSzPts val="1680"/>
              <a:buChar char="●"/>
              <a:defRPr sz="2400"/>
            </a:lvl2pPr>
            <a:lvl3pPr indent="-311150" lvl="2" marL="1371600" rtl="1" algn="r">
              <a:spcBef>
                <a:spcPts val="400"/>
              </a:spcBef>
              <a:spcAft>
                <a:spcPts val="0"/>
              </a:spcAft>
              <a:buSzPts val="1300"/>
              <a:buChar char="○"/>
              <a:defRPr sz="2000"/>
            </a:lvl3pPr>
            <a:lvl4pPr indent="-308610" lvl="3" marL="1828800" rtl="1" algn="r">
              <a:spcBef>
                <a:spcPts val="360"/>
              </a:spcBef>
              <a:spcAft>
                <a:spcPts val="0"/>
              </a:spcAft>
              <a:buSzPts val="1260"/>
              <a:buChar char="●"/>
              <a:defRPr sz="1800"/>
            </a:lvl4pPr>
            <a:lvl5pPr indent="-297179" lvl="4" marL="2286000" rtl="1" algn="r">
              <a:spcBef>
                <a:spcPts val="360"/>
              </a:spcBef>
              <a:spcAft>
                <a:spcPts val="0"/>
              </a:spcAft>
              <a:buSzPts val="1080"/>
              <a:buChar char="○"/>
              <a:defRPr sz="1800"/>
            </a:lvl5pPr>
            <a:lvl6pPr indent="-297179" lvl="5" marL="2743200" rtl="1" algn="r">
              <a:spcBef>
                <a:spcPts val="360"/>
              </a:spcBef>
              <a:spcAft>
                <a:spcPts val="0"/>
              </a:spcAft>
              <a:buSzPts val="1080"/>
              <a:buChar char="○"/>
              <a:defRPr sz="1800"/>
            </a:lvl6pPr>
            <a:lvl7pPr indent="-297179" lvl="6" marL="3200400" rtl="1" algn="r">
              <a:spcBef>
                <a:spcPts val="360"/>
              </a:spcBef>
              <a:spcAft>
                <a:spcPts val="0"/>
              </a:spcAft>
              <a:buSzPts val="1080"/>
              <a:buChar char="○"/>
              <a:defRPr sz="1800"/>
            </a:lvl7pPr>
            <a:lvl8pPr indent="-297179" lvl="7" marL="3657600" rtl="1" algn="r">
              <a:spcBef>
                <a:spcPts val="360"/>
              </a:spcBef>
              <a:spcAft>
                <a:spcPts val="0"/>
              </a:spcAft>
              <a:buSzPts val="1080"/>
              <a:buChar char="○"/>
              <a:defRPr sz="1800"/>
            </a:lvl8pPr>
            <a:lvl9pPr indent="-297179" lvl="8" marL="4114800" rtl="1" algn="r">
              <a:spcBef>
                <a:spcPts val="360"/>
              </a:spcBef>
              <a:spcAft>
                <a:spcPts val="0"/>
              </a:spcAft>
              <a:buSzPts val="1080"/>
              <a:buChar char="○"/>
              <a:defRPr sz="1800"/>
            </a:lvl9pPr>
          </a:lstStyle>
          <a:p/>
        </p:txBody>
      </p:sp>
      <p:sp>
        <p:nvSpPr>
          <p:cNvPr id="39" name="Google Shape;39;p5"/>
          <p:cNvSpPr txBox="1"/>
          <p:nvPr>
            <p:ph idx="2" type="body"/>
          </p:nvPr>
        </p:nvSpPr>
        <p:spPr>
          <a:xfrm>
            <a:off x="5102225" y="1827213"/>
            <a:ext cx="3581400" cy="4114800"/>
          </a:xfrm>
          <a:prstGeom prst="rect">
            <a:avLst/>
          </a:prstGeom>
          <a:noFill/>
          <a:ln>
            <a:noFill/>
          </a:ln>
        </p:spPr>
        <p:txBody>
          <a:bodyPr anchorCtr="0" anchor="t" bIns="45700" lIns="91425" spcFirstLastPara="1" rIns="91425" wrap="square" tIns="45700"/>
          <a:lstStyle>
            <a:lvl1pPr indent="-353060" lvl="0" marL="457200" rtl="1" algn="r">
              <a:spcBef>
                <a:spcPts val="560"/>
              </a:spcBef>
              <a:spcAft>
                <a:spcPts val="0"/>
              </a:spcAft>
              <a:buSzPts val="1960"/>
              <a:buChar char="○"/>
              <a:defRPr sz="2800"/>
            </a:lvl1pPr>
            <a:lvl2pPr indent="-335280" lvl="1" marL="914400" rtl="1" algn="r">
              <a:spcBef>
                <a:spcPts val="480"/>
              </a:spcBef>
              <a:spcAft>
                <a:spcPts val="0"/>
              </a:spcAft>
              <a:buSzPts val="1680"/>
              <a:buChar char="●"/>
              <a:defRPr sz="2400"/>
            </a:lvl2pPr>
            <a:lvl3pPr indent="-311150" lvl="2" marL="1371600" rtl="1" algn="r">
              <a:spcBef>
                <a:spcPts val="400"/>
              </a:spcBef>
              <a:spcAft>
                <a:spcPts val="0"/>
              </a:spcAft>
              <a:buSzPts val="1300"/>
              <a:buChar char="○"/>
              <a:defRPr sz="2000"/>
            </a:lvl3pPr>
            <a:lvl4pPr indent="-308610" lvl="3" marL="1828800" rtl="1" algn="r">
              <a:spcBef>
                <a:spcPts val="360"/>
              </a:spcBef>
              <a:spcAft>
                <a:spcPts val="0"/>
              </a:spcAft>
              <a:buSzPts val="1260"/>
              <a:buChar char="●"/>
              <a:defRPr sz="1800"/>
            </a:lvl4pPr>
            <a:lvl5pPr indent="-297179" lvl="4" marL="2286000" rtl="1" algn="r">
              <a:spcBef>
                <a:spcPts val="360"/>
              </a:spcBef>
              <a:spcAft>
                <a:spcPts val="0"/>
              </a:spcAft>
              <a:buSzPts val="1080"/>
              <a:buChar char="○"/>
              <a:defRPr sz="1800"/>
            </a:lvl5pPr>
            <a:lvl6pPr indent="-297179" lvl="5" marL="2743200" rtl="1" algn="r">
              <a:spcBef>
                <a:spcPts val="360"/>
              </a:spcBef>
              <a:spcAft>
                <a:spcPts val="0"/>
              </a:spcAft>
              <a:buSzPts val="1080"/>
              <a:buChar char="○"/>
              <a:defRPr sz="1800"/>
            </a:lvl6pPr>
            <a:lvl7pPr indent="-297179" lvl="6" marL="3200400" rtl="1" algn="r">
              <a:spcBef>
                <a:spcPts val="360"/>
              </a:spcBef>
              <a:spcAft>
                <a:spcPts val="0"/>
              </a:spcAft>
              <a:buSzPts val="1080"/>
              <a:buChar char="○"/>
              <a:defRPr sz="1800"/>
            </a:lvl7pPr>
            <a:lvl8pPr indent="-297179" lvl="7" marL="3657600" rtl="1" algn="r">
              <a:spcBef>
                <a:spcPts val="360"/>
              </a:spcBef>
              <a:spcAft>
                <a:spcPts val="0"/>
              </a:spcAft>
              <a:buSzPts val="1080"/>
              <a:buChar char="○"/>
              <a:defRPr sz="1800"/>
            </a:lvl8pPr>
            <a:lvl9pPr indent="-297179" lvl="8" marL="4114800" rtl="1" algn="r">
              <a:spcBef>
                <a:spcPts val="360"/>
              </a:spcBef>
              <a:spcAft>
                <a:spcPts val="0"/>
              </a:spcAft>
              <a:buSzPts val="1080"/>
              <a:buChar char="○"/>
              <a:defRPr sz="1800"/>
            </a:lvl9pPr>
          </a:lstStyle>
          <a:p/>
        </p:txBody>
      </p:sp>
      <p:sp>
        <p:nvSpPr>
          <p:cNvPr id="40" name="Google Shape;40;p5"/>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1pPr>
            <a:lvl2pPr indent="0" lvl="1"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2pPr>
            <a:lvl3pPr indent="0" lvl="2"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3pPr>
            <a:lvl4pPr indent="0" lvl="3"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4pPr>
            <a:lvl5pPr indent="0" lvl="4"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5pPr>
            <a:lvl6pPr indent="0" lvl="5"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6pPr>
            <a:lvl7pPr indent="0" lvl="6"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7pPr>
            <a:lvl8pPr indent="0" lvl="7"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8pPr>
            <a:lvl9pPr indent="0" lvl="8"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fa-IR"/>
              <a:t>‹#›</a:t>
            </a:fld>
            <a:endParaRPr/>
          </a:p>
        </p:txBody>
      </p:sp>
      <p:sp>
        <p:nvSpPr>
          <p:cNvPr id="41" name="Google Shape;41;p5"/>
          <p:cNvSpPr txBox="1"/>
          <p:nvPr>
            <p:ph idx="11" type="ftr"/>
          </p:nvPr>
        </p:nvSpPr>
        <p:spPr>
          <a:xfrm>
            <a:off x="3124200" y="6324600"/>
            <a:ext cx="2895600" cy="457200"/>
          </a:xfrm>
          <a:prstGeom prst="rect">
            <a:avLst/>
          </a:prstGeom>
          <a:noFill/>
          <a:ln>
            <a:noFill/>
          </a:ln>
        </p:spPr>
        <p:txBody>
          <a:bodyPr anchorCtr="0" anchor="b" bIns="45700" lIns="91425" spcFirstLastPara="1" rIns="91425" wrap="square" tIns="45700"/>
          <a:lstStyle>
            <a:lvl1pPr lvl="0" rtl="1"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42" name="Shape 42"/>
        <p:cNvGrpSpPr/>
        <p:nvPr/>
      </p:nvGrpSpPr>
      <p:grpSpPr>
        <a:xfrm>
          <a:off x="0" y="0"/>
          <a:ext cx="0" cy="0"/>
          <a:chOff x="0" y="0"/>
          <a:chExt cx="0" cy="0"/>
        </a:xfrm>
      </p:grpSpPr>
      <p:sp>
        <p:nvSpPr>
          <p:cNvPr id="43" name="Google Shape;43;p6"/>
          <p:cNvSpPr txBox="1"/>
          <p:nvPr>
            <p:ph type="title"/>
          </p:nvPr>
        </p:nvSpPr>
        <p:spPr>
          <a:xfrm>
            <a:off x="457200" y="274638"/>
            <a:ext cx="8229600" cy="1143000"/>
          </a:xfrm>
          <a:prstGeom prst="rect">
            <a:avLst/>
          </a:prstGeom>
          <a:noFill/>
          <a:ln>
            <a:noFill/>
          </a:ln>
        </p:spPr>
        <p:txBody>
          <a:bodyPr anchorCtr="0" anchor="b" bIns="45700" lIns="91425" spcFirstLastPara="1" rIns="91425" wrap="square" tIns="45700"/>
          <a:lstStyle>
            <a:lvl1pPr lvl="0" rtl="1" algn="ctr">
              <a:spcBef>
                <a:spcPts val="0"/>
              </a:spcBef>
              <a:spcAft>
                <a:spcPts val="0"/>
              </a:spcAft>
              <a:buSzPts val="1400"/>
              <a:buNone/>
              <a:defRPr/>
            </a:lvl1pPr>
            <a:lvl2pPr lvl="1" rtl="1" algn="r">
              <a:spcBef>
                <a:spcPts val="0"/>
              </a:spcBef>
              <a:spcAft>
                <a:spcPts val="0"/>
              </a:spcAft>
              <a:buSzPts val="1400"/>
              <a:buNone/>
              <a:defRPr/>
            </a:lvl2pPr>
            <a:lvl3pPr lvl="2" rtl="1" algn="r">
              <a:spcBef>
                <a:spcPts val="0"/>
              </a:spcBef>
              <a:spcAft>
                <a:spcPts val="0"/>
              </a:spcAft>
              <a:buSzPts val="1400"/>
              <a:buNone/>
              <a:defRPr/>
            </a:lvl3pPr>
            <a:lvl4pPr lvl="3" rtl="1" algn="r">
              <a:spcBef>
                <a:spcPts val="0"/>
              </a:spcBef>
              <a:spcAft>
                <a:spcPts val="0"/>
              </a:spcAft>
              <a:buSzPts val="1400"/>
              <a:buNone/>
              <a:defRPr/>
            </a:lvl4pPr>
            <a:lvl5pPr lvl="4" rtl="1" algn="r">
              <a:spcBef>
                <a:spcPts val="0"/>
              </a:spcBef>
              <a:spcAft>
                <a:spcPts val="0"/>
              </a:spcAft>
              <a:buSzPts val="1400"/>
              <a:buNone/>
              <a:defRPr/>
            </a:lvl5pPr>
            <a:lvl6pPr lvl="5" rtl="1" algn="r">
              <a:spcBef>
                <a:spcPts val="0"/>
              </a:spcBef>
              <a:spcAft>
                <a:spcPts val="0"/>
              </a:spcAft>
              <a:buSzPts val="1400"/>
              <a:buNone/>
              <a:defRPr/>
            </a:lvl6pPr>
            <a:lvl7pPr lvl="6" rtl="1" algn="r">
              <a:spcBef>
                <a:spcPts val="0"/>
              </a:spcBef>
              <a:spcAft>
                <a:spcPts val="0"/>
              </a:spcAft>
              <a:buSzPts val="1400"/>
              <a:buNone/>
              <a:defRPr/>
            </a:lvl7pPr>
            <a:lvl8pPr lvl="7" rtl="1" algn="r">
              <a:spcBef>
                <a:spcPts val="0"/>
              </a:spcBef>
              <a:spcAft>
                <a:spcPts val="0"/>
              </a:spcAft>
              <a:buSzPts val="1400"/>
              <a:buNone/>
              <a:defRPr/>
            </a:lvl8pPr>
            <a:lvl9pPr lvl="8" rtl="1" algn="r">
              <a:spcBef>
                <a:spcPts val="0"/>
              </a:spcBef>
              <a:spcAft>
                <a:spcPts val="0"/>
              </a:spcAft>
              <a:buSzPts val="1400"/>
              <a:buNone/>
              <a:defRPr/>
            </a:lvl9pPr>
          </a:lstStyle>
          <a:p/>
        </p:txBody>
      </p:sp>
      <p:sp>
        <p:nvSpPr>
          <p:cNvPr id="44" name="Google Shape;44;p6"/>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lstStyle>
            <a:lvl1pPr indent="-228600" lvl="0" marL="457200" rtl="1" algn="r">
              <a:spcBef>
                <a:spcPts val="480"/>
              </a:spcBef>
              <a:spcAft>
                <a:spcPts val="0"/>
              </a:spcAft>
              <a:buSzPts val="1680"/>
              <a:buNone/>
              <a:defRPr b="1" sz="2400"/>
            </a:lvl1pPr>
            <a:lvl2pPr indent="-228600" lvl="1" marL="914400" rtl="1" algn="r">
              <a:spcBef>
                <a:spcPts val="400"/>
              </a:spcBef>
              <a:spcAft>
                <a:spcPts val="0"/>
              </a:spcAft>
              <a:buSzPts val="1400"/>
              <a:buNone/>
              <a:defRPr b="1" sz="2000"/>
            </a:lvl2pPr>
            <a:lvl3pPr indent="-228600" lvl="2" marL="1371600" rtl="1" algn="r">
              <a:spcBef>
                <a:spcPts val="360"/>
              </a:spcBef>
              <a:spcAft>
                <a:spcPts val="0"/>
              </a:spcAft>
              <a:buSzPts val="1170"/>
              <a:buNone/>
              <a:defRPr b="1" sz="1800"/>
            </a:lvl3pPr>
            <a:lvl4pPr indent="-228600" lvl="3" marL="1828800" rtl="1" algn="r">
              <a:spcBef>
                <a:spcPts val="320"/>
              </a:spcBef>
              <a:spcAft>
                <a:spcPts val="0"/>
              </a:spcAft>
              <a:buSzPts val="1120"/>
              <a:buNone/>
              <a:defRPr b="1" sz="1600"/>
            </a:lvl4pPr>
            <a:lvl5pPr indent="-228600" lvl="4" marL="2286000" rtl="1" algn="r">
              <a:spcBef>
                <a:spcPts val="320"/>
              </a:spcBef>
              <a:spcAft>
                <a:spcPts val="0"/>
              </a:spcAft>
              <a:buSzPts val="960"/>
              <a:buNone/>
              <a:defRPr b="1" sz="1600"/>
            </a:lvl5pPr>
            <a:lvl6pPr indent="-228600" lvl="5" marL="2743200" rtl="1" algn="r">
              <a:spcBef>
                <a:spcPts val="320"/>
              </a:spcBef>
              <a:spcAft>
                <a:spcPts val="0"/>
              </a:spcAft>
              <a:buSzPts val="960"/>
              <a:buNone/>
              <a:defRPr b="1" sz="1600"/>
            </a:lvl6pPr>
            <a:lvl7pPr indent="-228600" lvl="6" marL="3200400" rtl="1" algn="r">
              <a:spcBef>
                <a:spcPts val="320"/>
              </a:spcBef>
              <a:spcAft>
                <a:spcPts val="0"/>
              </a:spcAft>
              <a:buSzPts val="960"/>
              <a:buNone/>
              <a:defRPr b="1" sz="1600"/>
            </a:lvl7pPr>
            <a:lvl8pPr indent="-228600" lvl="7" marL="3657600" rtl="1" algn="r">
              <a:spcBef>
                <a:spcPts val="320"/>
              </a:spcBef>
              <a:spcAft>
                <a:spcPts val="0"/>
              </a:spcAft>
              <a:buSzPts val="960"/>
              <a:buNone/>
              <a:defRPr b="1" sz="1600"/>
            </a:lvl8pPr>
            <a:lvl9pPr indent="-228600" lvl="8" marL="4114800" rtl="1" algn="r">
              <a:spcBef>
                <a:spcPts val="320"/>
              </a:spcBef>
              <a:spcAft>
                <a:spcPts val="0"/>
              </a:spcAft>
              <a:buSzPts val="960"/>
              <a:buNone/>
              <a:defRPr b="1" sz="1600"/>
            </a:lvl9pPr>
          </a:lstStyle>
          <a:p/>
        </p:txBody>
      </p:sp>
      <p:sp>
        <p:nvSpPr>
          <p:cNvPr id="45" name="Google Shape;45;p6"/>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lstStyle>
            <a:lvl1pPr indent="-335280" lvl="0" marL="457200" rtl="1" algn="r">
              <a:spcBef>
                <a:spcPts val="480"/>
              </a:spcBef>
              <a:spcAft>
                <a:spcPts val="0"/>
              </a:spcAft>
              <a:buSzPts val="1680"/>
              <a:buChar char="○"/>
              <a:defRPr sz="2400"/>
            </a:lvl1pPr>
            <a:lvl2pPr indent="-317500" lvl="1" marL="914400" rtl="1" algn="r">
              <a:spcBef>
                <a:spcPts val="400"/>
              </a:spcBef>
              <a:spcAft>
                <a:spcPts val="0"/>
              </a:spcAft>
              <a:buSzPts val="1400"/>
              <a:buChar char="●"/>
              <a:defRPr sz="2000"/>
            </a:lvl2pPr>
            <a:lvl3pPr indent="-302894" lvl="2" marL="1371600" rtl="1" algn="r">
              <a:spcBef>
                <a:spcPts val="360"/>
              </a:spcBef>
              <a:spcAft>
                <a:spcPts val="0"/>
              </a:spcAft>
              <a:buSzPts val="1170"/>
              <a:buChar char="○"/>
              <a:defRPr sz="1800"/>
            </a:lvl3pPr>
            <a:lvl4pPr indent="-299719" lvl="3" marL="1828800" rtl="1" algn="r">
              <a:spcBef>
                <a:spcPts val="320"/>
              </a:spcBef>
              <a:spcAft>
                <a:spcPts val="0"/>
              </a:spcAft>
              <a:buSzPts val="1120"/>
              <a:buChar char="●"/>
              <a:defRPr sz="1600"/>
            </a:lvl4pPr>
            <a:lvl5pPr indent="-289560" lvl="4" marL="2286000" rtl="1" algn="r">
              <a:spcBef>
                <a:spcPts val="320"/>
              </a:spcBef>
              <a:spcAft>
                <a:spcPts val="0"/>
              </a:spcAft>
              <a:buSzPts val="960"/>
              <a:buChar char="○"/>
              <a:defRPr sz="1600"/>
            </a:lvl5pPr>
            <a:lvl6pPr indent="-289560" lvl="5" marL="2743200" rtl="1" algn="r">
              <a:spcBef>
                <a:spcPts val="320"/>
              </a:spcBef>
              <a:spcAft>
                <a:spcPts val="0"/>
              </a:spcAft>
              <a:buSzPts val="960"/>
              <a:buChar char="○"/>
              <a:defRPr sz="1600"/>
            </a:lvl6pPr>
            <a:lvl7pPr indent="-289560" lvl="6" marL="3200400" rtl="1" algn="r">
              <a:spcBef>
                <a:spcPts val="320"/>
              </a:spcBef>
              <a:spcAft>
                <a:spcPts val="0"/>
              </a:spcAft>
              <a:buSzPts val="960"/>
              <a:buChar char="○"/>
              <a:defRPr sz="1600"/>
            </a:lvl7pPr>
            <a:lvl8pPr indent="-289559" lvl="7" marL="3657600" rtl="1" algn="r">
              <a:spcBef>
                <a:spcPts val="320"/>
              </a:spcBef>
              <a:spcAft>
                <a:spcPts val="0"/>
              </a:spcAft>
              <a:buSzPts val="960"/>
              <a:buChar char="○"/>
              <a:defRPr sz="1600"/>
            </a:lvl8pPr>
            <a:lvl9pPr indent="-289559" lvl="8" marL="4114800" rtl="1" algn="r">
              <a:spcBef>
                <a:spcPts val="320"/>
              </a:spcBef>
              <a:spcAft>
                <a:spcPts val="0"/>
              </a:spcAft>
              <a:buSzPts val="960"/>
              <a:buChar char="○"/>
              <a:defRPr sz="1600"/>
            </a:lvl9pPr>
          </a:lstStyle>
          <a:p/>
        </p:txBody>
      </p:sp>
      <p:sp>
        <p:nvSpPr>
          <p:cNvPr id="46" name="Google Shape;46;p6"/>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lstStyle>
            <a:lvl1pPr indent="-228600" lvl="0" marL="457200" rtl="1" algn="r">
              <a:spcBef>
                <a:spcPts val="480"/>
              </a:spcBef>
              <a:spcAft>
                <a:spcPts val="0"/>
              </a:spcAft>
              <a:buSzPts val="1680"/>
              <a:buNone/>
              <a:defRPr b="1" sz="2400"/>
            </a:lvl1pPr>
            <a:lvl2pPr indent="-228600" lvl="1" marL="914400" rtl="1" algn="r">
              <a:spcBef>
                <a:spcPts val="400"/>
              </a:spcBef>
              <a:spcAft>
                <a:spcPts val="0"/>
              </a:spcAft>
              <a:buSzPts val="1400"/>
              <a:buNone/>
              <a:defRPr b="1" sz="2000"/>
            </a:lvl2pPr>
            <a:lvl3pPr indent="-228600" lvl="2" marL="1371600" rtl="1" algn="r">
              <a:spcBef>
                <a:spcPts val="360"/>
              </a:spcBef>
              <a:spcAft>
                <a:spcPts val="0"/>
              </a:spcAft>
              <a:buSzPts val="1170"/>
              <a:buNone/>
              <a:defRPr b="1" sz="1800"/>
            </a:lvl3pPr>
            <a:lvl4pPr indent="-228600" lvl="3" marL="1828800" rtl="1" algn="r">
              <a:spcBef>
                <a:spcPts val="320"/>
              </a:spcBef>
              <a:spcAft>
                <a:spcPts val="0"/>
              </a:spcAft>
              <a:buSzPts val="1120"/>
              <a:buNone/>
              <a:defRPr b="1" sz="1600"/>
            </a:lvl4pPr>
            <a:lvl5pPr indent="-228600" lvl="4" marL="2286000" rtl="1" algn="r">
              <a:spcBef>
                <a:spcPts val="320"/>
              </a:spcBef>
              <a:spcAft>
                <a:spcPts val="0"/>
              </a:spcAft>
              <a:buSzPts val="960"/>
              <a:buNone/>
              <a:defRPr b="1" sz="1600"/>
            </a:lvl5pPr>
            <a:lvl6pPr indent="-228600" lvl="5" marL="2743200" rtl="1" algn="r">
              <a:spcBef>
                <a:spcPts val="320"/>
              </a:spcBef>
              <a:spcAft>
                <a:spcPts val="0"/>
              </a:spcAft>
              <a:buSzPts val="960"/>
              <a:buNone/>
              <a:defRPr b="1" sz="1600"/>
            </a:lvl6pPr>
            <a:lvl7pPr indent="-228600" lvl="6" marL="3200400" rtl="1" algn="r">
              <a:spcBef>
                <a:spcPts val="320"/>
              </a:spcBef>
              <a:spcAft>
                <a:spcPts val="0"/>
              </a:spcAft>
              <a:buSzPts val="960"/>
              <a:buNone/>
              <a:defRPr b="1" sz="1600"/>
            </a:lvl7pPr>
            <a:lvl8pPr indent="-228600" lvl="7" marL="3657600" rtl="1" algn="r">
              <a:spcBef>
                <a:spcPts val="320"/>
              </a:spcBef>
              <a:spcAft>
                <a:spcPts val="0"/>
              </a:spcAft>
              <a:buSzPts val="960"/>
              <a:buNone/>
              <a:defRPr b="1" sz="1600"/>
            </a:lvl8pPr>
            <a:lvl9pPr indent="-228600" lvl="8" marL="4114800" rtl="1" algn="r">
              <a:spcBef>
                <a:spcPts val="320"/>
              </a:spcBef>
              <a:spcAft>
                <a:spcPts val="0"/>
              </a:spcAft>
              <a:buSzPts val="960"/>
              <a:buNone/>
              <a:defRPr b="1" sz="1600"/>
            </a:lvl9pPr>
          </a:lstStyle>
          <a:p/>
        </p:txBody>
      </p:sp>
      <p:sp>
        <p:nvSpPr>
          <p:cNvPr id="47" name="Google Shape;47;p6"/>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lstStyle>
            <a:lvl1pPr indent="-335280" lvl="0" marL="457200" rtl="1" algn="r">
              <a:spcBef>
                <a:spcPts val="480"/>
              </a:spcBef>
              <a:spcAft>
                <a:spcPts val="0"/>
              </a:spcAft>
              <a:buSzPts val="1680"/>
              <a:buChar char="○"/>
              <a:defRPr sz="2400"/>
            </a:lvl1pPr>
            <a:lvl2pPr indent="-317500" lvl="1" marL="914400" rtl="1" algn="r">
              <a:spcBef>
                <a:spcPts val="400"/>
              </a:spcBef>
              <a:spcAft>
                <a:spcPts val="0"/>
              </a:spcAft>
              <a:buSzPts val="1400"/>
              <a:buChar char="●"/>
              <a:defRPr sz="2000"/>
            </a:lvl2pPr>
            <a:lvl3pPr indent="-302894" lvl="2" marL="1371600" rtl="1" algn="r">
              <a:spcBef>
                <a:spcPts val="360"/>
              </a:spcBef>
              <a:spcAft>
                <a:spcPts val="0"/>
              </a:spcAft>
              <a:buSzPts val="1170"/>
              <a:buChar char="○"/>
              <a:defRPr sz="1800"/>
            </a:lvl3pPr>
            <a:lvl4pPr indent="-299719" lvl="3" marL="1828800" rtl="1" algn="r">
              <a:spcBef>
                <a:spcPts val="320"/>
              </a:spcBef>
              <a:spcAft>
                <a:spcPts val="0"/>
              </a:spcAft>
              <a:buSzPts val="1120"/>
              <a:buChar char="●"/>
              <a:defRPr sz="1600"/>
            </a:lvl4pPr>
            <a:lvl5pPr indent="-289560" lvl="4" marL="2286000" rtl="1" algn="r">
              <a:spcBef>
                <a:spcPts val="320"/>
              </a:spcBef>
              <a:spcAft>
                <a:spcPts val="0"/>
              </a:spcAft>
              <a:buSzPts val="960"/>
              <a:buChar char="○"/>
              <a:defRPr sz="1600"/>
            </a:lvl5pPr>
            <a:lvl6pPr indent="-289560" lvl="5" marL="2743200" rtl="1" algn="r">
              <a:spcBef>
                <a:spcPts val="320"/>
              </a:spcBef>
              <a:spcAft>
                <a:spcPts val="0"/>
              </a:spcAft>
              <a:buSzPts val="960"/>
              <a:buChar char="○"/>
              <a:defRPr sz="1600"/>
            </a:lvl6pPr>
            <a:lvl7pPr indent="-289560" lvl="6" marL="3200400" rtl="1" algn="r">
              <a:spcBef>
                <a:spcPts val="320"/>
              </a:spcBef>
              <a:spcAft>
                <a:spcPts val="0"/>
              </a:spcAft>
              <a:buSzPts val="960"/>
              <a:buChar char="○"/>
              <a:defRPr sz="1600"/>
            </a:lvl7pPr>
            <a:lvl8pPr indent="-289559" lvl="7" marL="3657600" rtl="1" algn="r">
              <a:spcBef>
                <a:spcPts val="320"/>
              </a:spcBef>
              <a:spcAft>
                <a:spcPts val="0"/>
              </a:spcAft>
              <a:buSzPts val="960"/>
              <a:buChar char="○"/>
              <a:defRPr sz="1600"/>
            </a:lvl8pPr>
            <a:lvl9pPr indent="-289559" lvl="8" marL="4114800" rtl="1" algn="r">
              <a:spcBef>
                <a:spcPts val="320"/>
              </a:spcBef>
              <a:spcAft>
                <a:spcPts val="0"/>
              </a:spcAft>
              <a:buSzPts val="960"/>
              <a:buChar char="○"/>
              <a:defRPr sz="1600"/>
            </a:lvl9pPr>
          </a:lstStyle>
          <a:p/>
        </p:txBody>
      </p:sp>
      <p:sp>
        <p:nvSpPr>
          <p:cNvPr id="48" name="Google Shape;48;p6"/>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1pPr>
            <a:lvl2pPr indent="0" lvl="1"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2pPr>
            <a:lvl3pPr indent="0" lvl="2"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3pPr>
            <a:lvl4pPr indent="0" lvl="3"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4pPr>
            <a:lvl5pPr indent="0" lvl="4"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5pPr>
            <a:lvl6pPr indent="0" lvl="5"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6pPr>
            <a:lvl7pPr indent="0" lvl="6"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7pPr>
            <a:lvl8pPr indent="0" lvl="7"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8pPr>
            <a:lvl9pPr indent="0" lvl="8"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fa-IR"/>
              <a:t>‹#›</a:t>
            </a:fld>
            <a:endParaRPr/>
          </a:p>
        </p:txBody>
      </p:sp>
      <p:sp>
        <p:nvSpPr>
          <p:cNvPr id="49" name="Google Shape;49;p6"/>
          <p:cNvSpPr txBox="1"/>
          <p:nvPr>
            <p:ph idx="11" type="ftr"/>
          </p:nvPr>
        </p:nvSpPr>
        <p:spPr>
          <a:xfrm>
            <a:off x="3124200" y="6324600"/>
            <a:ext cx="2895600" cy="457200"/>
          </a:xfrm>
          <a:prstGeom prst="rect">
            <a:avLst/>
          </a:prstGeom>
          <a:noFill/>
          <a:ln>
            <a:noFill/>
          </a:ln>
        </p:spPr>
        <p:txBody>
          <a:bodyPr anchorCtr="0" anchor="b" bIns="45700" lIns="91425" spcFirstLastPara="1" rIns="91425" wrap="square" tIns="45700"/>
          <a:lstStyle>
            <a:lvl1pPr lvl="0" rtl="1"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0" name="Shape 50"/>
        <p:cNvGrpSpPr/>
        <p:nvPr/>
      </p:nvGrpSpPr>
      <p:grpSpPr>
        <a:xfrm>
          <a:off x="0" y="0"/>
          <a:ext cx="0" cy="0"/>
          <a:chOff x="0" y="0"/>
          <a:chExt cx="0" cy="0"/>
        </a:xfrm>
      </p:grpSpPr>
      <p:sp>
        <p:nvSpPr>
          <p:cNvPr id="51" name="Google Shape;51;p7"/>
          <p:cNvSpPr txBox="1"/>
          <p:nvPr>
            <p:ph type="title"/>
          </p:nvPr>
        </p:nvSpPr>
        <p:spPr>
          <a:xfrm>
            <a:off x="1370013" y="301625"/>
            <a:ext cx="6370637" cy="1143000"/>
          </a:xfrm>
          <a:prstGeom prst="rect">
            <a:avLst/>
          </a:prstGeom>
          <a:noFill/>
          <a:ln>
            <a:noFill/>
          </a:ln>
        </p:spPr>
        <p:txBody>
          <a:bodyPr anchorCtr="0" anchor="b" bIns="45700" lIns="91425" spcFirstLastPara="1" rIns="91425" wrap="square" tIns="45700"/>
          <a:lstStyle>
            <a:lvl1pPr lvl="0" rtl="1" algn="ctr">
              <a:spcBef>
                <a:spcPts val="0"/>
              </a:spcBef>
              <a:spcAft>
                <a:spcPts val="0"/>
              </a:spcAft>
              <a:buSzPts val="1400"/>
              <a:buNone/>
              <a:defRPr/>
            </a:lvl1pPr>
            <a:lvl2pPr lvl="1" rtl="1" algn="r">
              <a:spcBef>
                <a:spcPts val="0"/>
              </a:spcBef>
              <a:spcAft>
                <a:spcPts val="0"/>
              </a:spcAft>
              <a:buSzPts val="1400"/>
              <a:buNone/>
              <a:defRPr/>
            </a:lvl2pPr>
            <a:lvl3pPr lvl="2" rtl="1" algn="r">
              <a:spcBef>
                <a:spcPts val="0"/>
              </a:spcBef>
              <a:spcAft>
                <a:spcPts val="0"/>
              </a:spcAft>
              <a:buSzPts val="1400"/>
              <a:buNone/>
              <a:defRPr/>
            </a:lvl3pPr>
            <a:lvl4pPr lvl="3" rtl="1" algn="r">
              <a:spcBef>
                <a:spcPts val="0"/>
              </a:spcBef>
              <a:spcAft>
                <a:spcPts val="0"/>
              </a:spcAft>
              <a:buSzPts val="1400"/>
              <a:buNone/>
              <a:defRPr/>
            </a:lvl4pPr>
            <a:lvl5pPr lvl="4" rtl="1" algn="r">
              <a:spcBef>
                <a:spcPts val="0"/>
              </a:spcBef>
              <a:spcAft>
                <a:spcPts val="0"/>
              </a:spcAft>
              <a:buSzPts val="1400"/>
              <a:buNone/>
              <a:defRPr/>
            </a:lvl5pPr>
            <a:lvl6pPr lvl="5" rtl="1" algn="r">
              <a:spcBef>
                <a:spcPts val="0"/>
              </a:spcBef>
              <a:spcAft>
                <a:spcPts val="0"/>
              </a:spcAft>
              <a:buSzPts val="1400"/>
              <a:buNone/>
              <a:defRPr/>
            </a:lvl6pPr>
            <a:lvl7pPr lvl="6" rtl="1" algn="r">
              <a:spcBef>
                <a:spcPts val="0"/>
              </a:spcBef>
              <a:spcAft>
                <a:spcPts val="0"/>
              </a:spcAft>
              <a:buSzPts val="1400"/>
              <a:buNone/>
              <a:defRPr/>
            </a:lvl7pPr>
            <a:lvl8pPr lvl="7" rtl="1" algn="r">
              <a:spcBef>
                <a:spcPts val="0"/>
              </a:spcBef>
              <a:spcAft>
                <a:spcPts val="0"/>
              </a:spcAft>
              <a:buSzPts val="1400"/>
              <a:buNone/>
              <a:defRPr/>
            </a:lvl8pPr>
            <a:lvl9pPr lvl="8" rtl="1" algn="r">
              <a:spcBef>
                <a:spcPts val="0"/>
              </a:spcBef>
              <a:spcAft>
                <a:spcPts val="0"/>
              </a:spcAft>
              <a:buSzPts val="1400"/>
              <a:buNone/>
              <a:defRPr/>
            </a:lvl9pPr>
          </a:lstStyle>
          <a:p/>
        </p:txBody>
      </p:sp>
      <p:sp>
        <p:nvSpPr>
          <p:cNvPr id="52" name="Google Shape;52;p7"/>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1pPr>
            <a:lvl2pPr indent="0" lvl="1"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2pPr>
            <a:lvl3pPr indent="0" lvl="2"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3pPr>
            <a:lvl4pPr indent="0" lvl="3"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4pPr>
            <a:lvl5pPr indent="0" lvl="4"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5pPr>
            <a:lvl6pPr indent="0" lvl="5"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6pPr>
            <a:lvl7pPr indent="0" lvl="6"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7pPr>
            <a:lvl8pPr indent="0" lvl="7"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8pPr>
            <a:lvl9pPr indent="0" lvl="8"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fa-IR"/>
              <a:t>‹#›</a:t>
            </a:fld>
            <a:endParaRPr/>
          </a:p>
        </p:txBody>
      </p:sp>
      <p:sp>
        <p:nvSpPr>
          <p:cNvPr id="53" name="Google Shape;53;p7"/>
          <p:cNvSpPr txBox="1"/>
          <p:nvPr>
            <p:ph idx="11" type="ftr"/>
          </p:nvPr>
        </p:nvSpPr>
        <p:spPr>
          <a:xfrm>
            <a:off x="3124200" y="6324600"/>
            <a:ext cx="2895600" cy="457200"/>
          </a:xfrm>
          <a:prstGeom prst="rect">
            <a:avLst/>
          </a:prstGeom>
          <a:noFill/>
          <a:ln>
            <a:noFill/>
          </a:ln>
        </p:spPr>
        <p:txBody>
          <a:bodyPr anchorCtr="0" anchor="b" bIns="45700" lIns="91425" spcFirstLastPara="1" rIns="91425" wrap="square" tIns="45700"/>
          <a:lstStyle>
            <a:lvl1pPr lvl="0" rtl="1"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4" name="Shape 54"/>
        <p:cNvGrpSpPr/>
        <p:nvPr/>
      </p:nvGrpSpPr>
      <p:grpSpPr>
        <a:xfrm>
          <a:off x="0" y="0"/>
          <a:ext cx="0" cy="0"/>
          <a:chOff x="0" y="0"/>
          <a:chExt cx="0" cy="0"/>
        </a:xfrm>
      </p:grpSpPr>
      <p:sp>
        <p:nvSpPr>
          <p:cNvPr id="55" name="Google Shape;55;p8"/>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1pPr>
            <a:lvl2pPr indent="0" lvl="1"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2pPr>
            <a:lvl3pPr indent="0" lvl="2"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3pPr>
            <a:lvl4pPr indent="0" lvl="3"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4pPr>
            <a:lvl5pPr indent="0" lvl="4"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5pPr>
            <a:lvl6pPr indent="0" lvl="5"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6pPr>
            <a:lvl7pPr indent="0" lvl="6"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7pPr>
            <a:lvl8pPr indent="0" lvl="7"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8pPr>
            <a:lvl9pPr indent="0" lvl="8"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fa-IR"/>
              <a:t>‹#›</a:t>
            </a:fld>
            <a:endParaRPr/>
          </a:p>
        </p:txBody>
      </p:sp>
      <p:sp>
        <p:nvSpPr>
          <p:cNvPr id="56" name="Google Shape;56;p8"/>
          <p:cNvSpPr txBox="1"/>
          <p:nvPr>
            <p:ph idx="11" type="ftr"/>
          </p:nvPr>
        </p:nvSpPr>
        <p:spPr>
          <a:xfrm>
            <a:off x="3124200" y="6324600"/>
            <a:ext cx="2895600" cy="457200"/>
          </a:xfrm>
          <a:prstGeom prst="rect">
            <a:avLst/>
          </a:prstGeom>
          <a:noFill/>
          <a:ln>
            <a:noFill/>
          </a:ln>
        </p:spPr>
        <p:txBody>
          <a:bodyPr anchorCtr="0" anchor="b" bIns="45700" lIns="91425" spcFirstLastPara="1" rIns="91425" wrap="square" tIns="45700"/>
          <a:lstStyle>
            <a:lvl1pPr lvl="0" rtl="1"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7" name="Shape 57"/>
        <p:cNvGrpSpPr/>
        <p:nvPr/>
      </p:nvGrpSpPr>
      <p:grpSpPr>
        <a:xfrm>
          <a:off x="0" y="0"/>
          <a:ext cx="0" cy="0"/>
          <a:chOff x="0" y="0"/>
          <a:chExt cx="0" cy="0"/>
        </a:xfrm>
      </p:grpSpPr>
      <p:sp>
        <p:nvSpPr>
          <p:cNvPr id="58" name="Google Shape;58;p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lstStyle>
            <a:lvl1pPr lvl="0" rtl="1" algn="l">
              <a:spcBef>
                <a:spcPts val="0"/>
              </a:spcBef>
              <a:spcAft>
                <a:spcPts val="0"/>
              </a:spcAft>
              <a:buSzPts val="1400"/>
              <a:buNone/>
              <a:defRPr b="1" sz="2000"/>
            </a:lvl1pPr>
            <a:lvl2pPr lvl="1" rtl="1" algn="r">
              <a:spcBef>
                <a:spcPts val="0"/>
              </a:spcBef>
              <a:spcAft>
                <a:spcPts val="0"/>
              </a:spcAft>
              <a:buSzPts val="1400"/>
              <a:buNone/>
              <a:defRPr/>
            </a:lvl2pPr>
            <a:lvl3pPr lvl="2" rtl="1" algn="r">
              <a:spcBef>
                <a:spcPts val="0"/>
              </a:spcBef>
              <a:spcAft>
                <a:spcPts val="0"/>
              </a:spcAft>
              <a:buSzPts val="1400"/>
              <a:buNone/>
              <a:defRPr/>
            </a:lvl3pPr>
            <a:lvl4pPr lvl="3" rtl="1" algn="r">
              <a:spcBef>
                <a:spcPts val="0"/>
              </a:spcBef>
              <a:spcAft>
                <a:spcPts val="0"/>
              </a:spcAft>
              <a:buSzPts val="1400"/>
              <a:buNone/>
              <a:defRPr/>
            </a:lvl4pPr>
            <a:lvl5pPr lvl="4" rtl="1" algn="r">
              <a:spcBef>
                <a:spcPts val="0"/>
              </a:spcBef>
              <a:spcAft>
                <a:spcPts val="0"/>
              </a:spcAft>
              <a:buSzPts val="1400"/>
              <a:buNone/>
              <a:defRPr/>
            </a:lvl5pPr>
            <a:lvl6pPr lvl="5" rtl="1" algn="r">
              <a:spcBef>
                <a:spcPts val="0"/>
              </a:spcBef>
              <a:spcAft>
                <a:spcPts val="0"/>
              </a:spcAft>
              <a:buSzPts val="1400"/>
              <a:buNone/>
              <a:defRPr/>
            </a:lvl6pPr>
            <a:lvl7pPr lvl="6" rtl="1" algn="r">
              <a:spcBef>
                <a:spcPts val="0"/>
              </a:spcBef>
              <a:spcAft>
                <a:spcPts val="0"/>
              </a:spcAft>
              <a:buSzPts val="1400"/>
              <a:buNone/>
              <a:defRPr/>
            </a:lvl7pPr>
            <a:lvl8pPr lvl="7" rtl="1" algn="r">
              <a:spcBef>
                <a:spcPts val="0"/>
              </a:spcBef>
              <a:spcAft>
                <a:spcPts val="0"/>
              </a:spcAft>
              <a:buSzPts val="1400"/>
              <a:buNone/>
              <a:defRPr/>
            </a:lvl8pPr>
            <a:lvl9pPr lvl="8" rtl="1" algn="r">
              <a:spcBef>
                <a:spcPts val="0"/>
              </a:spcBef>
              <a:spcAft>
                <a:spcPts val="0"/>
              </a:spcAft>
              <a:buSzPts val="1400"/>
              <a:buNone/>
              <a:defRPr/>
            </a:lvl9pPr>
          </a:lstStyle>
          <a:p/>
        </p:txBody>
      </p:sp>
      <p:sp>
        <p:nvSpPr>
          <p:cNvPr id="59" name="Google Shape;59;p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lstStyle>
            <a:lvl1pPr indent="-370840" lvl="0" marL="457200" rtl="1" algn="r">
              <a:spcBef>
                <a:spcPts val="640"/>
              </a:spcBef>
              <a:spcAft>
                <a:spcPts val="0"/>
              </a:spcAft>
              <a:buSzPts val="2240"/>
              <a:buChar char="○"/>
              <a:defRPr sz="3200"/>
            </a:lvl1pPr>
            <a:lvl2pPr indent="-353060" lvl="1" marL="914400" rtl="1" algn="r">
              <a:spcBef>
                <a:spcPts val="560"/>
              </a:spcBef>
              <a:spcAft>
                <a:spcPts val="0"/>
              </a:spcAft>
              <a:buSzPts val="1960"/>
              <a:buChar char="●"/>
              <a:defRPr sz="2800"/>
            </a:lvl2pPr>
            <a:lvl3pPr indent="-327660" lvl="2" marL="1371600" rtl="1" algn="r">
              <a:spcBef>
                <a:spcPts val="480"/>
              </a:spcBef>
              <a:spcAft>
                <a:spcPts val="0"/>
              </a:spcAft>
              <a:buSzPts val="1560"/>
              <a:buChar char="○"/>
              <a:defRPr sz="2400"/>
            </a:lvl3pPr>
            <a:lvl4pPr indent="-317500" lvl="3" marL="1828800" rtl="1" algn="r">
              <a:spcBef>
                <a:spcPts val="400"/>
              </a:spcBef>
              <a:spcAft>
                <a:spcPts val="0"/>
              </a:spcAft>
              <a:buSzPts val="1400"/>
              <a:buChar char="●"/>
              <a:defRPr sz="2000"/>
            </a:lvl4pPr>
            <a:lvl5pPr indent="-304800" lvl="4" marL="2286000" rtl="1" algn="r">
              <a:spcBef>
                <a:spcPts val="400"/>
              </a:spcBef>
              <a:spcAft>
                <a:spcPts val="0"/>
              </a:spcAft>
              <a:buSzPts val="1200"/>
              <a:buChar char="○"/>
              <a:defRPr sz="2000"/>
            </a:lvl5pPr>
            <a:lvl6pPr indent="-304800" lvl="5" marL="2743200" rtl="1" algn="r">
              <a:spcBef>
                <a:spcPts val="400"/>
              </a:spcBef>
              <a:spcAft>
                <a:spcPts val="0"/>
              </a:spcAft>
              <a:buSzPts val="1200"/>
              <a:buChar char="○"/>
              <a:defRPr sz="2000"/>
            </a:lvl6pPr>
            <a:lvl7pPr indent="-304800" lvl="6" marL="3200400" rtl="1" algn="r">
              <a:spcBef>
                <a:spcPts val="400"/>
              </a:spcBef>
              <a:spcAft>
                <a:spcPts val="0"/>
              </a:spcAft>
              <a:buSzPts val="1200"/>
              <a:buChar char="○"/>
              <a:defRPr sz="2000"/>
            </a:lvl7pPr>
            <a:lvl8pPr indent="-304800" lvl="7" marL="3657600" rtl="1" algn="r">
              <a:spcBef>
                <a:spcPts val="400"/>
              </a:spcBef>
              <a:spcAft>
                <a:spcPts val="0"/>
              </a:spcAft>
              <a:buSzPts val="1200"/>
              <a:buChar char="○"/>
              <a:defRPr sz="2000"/>
            </a:lvl8pPr>
            <a:lvl9pPr indent="-304800" lvl="8" marL="4114800" rtl="1" algn="r">
              <a:spcBef>
                <a:spcPts val="400"/>
              </a:spcBef>
              <a:spcAft>
                <a:spcPts val="0"/>
              </a:spcAft>
              <a:buSzPts val="1200"/>
              <a:buChar char="○"/>
              <a:defRPr sz="2000"/>
            </a:lvl9pPr>
          </a:lstStyle>
          <a:p/>
        </p:txBody>
      </p:sp>
      <p:sp>
        <p:nvSpPr>
          <p:cNvPr id="60" name="Google Shape;60;p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lstStyle>
            <a:lvl1pPr indent="-228600" lvl="0" marL="457200" rtl="1" algn="r">
              <a:spcBef>
                <a:spcPts val="280"/>
              </a:spcBef>
              <a:spcAft>
                <a:spcPts val="0"/>
              </a:spcAft>
              <a:buSzPts val="980"/>
              <a:buNone/>
              <a:defRPr sz="1400"/>
            </a:lvl1pPr>
            <a:lvl2pPr indent="-228600" lvl="1" marL="914400" rtl="1" algn="r">
              <a:spcBef>
                <a:spcPts val="240"/>
              </a:spcBef>
              <a:spcAft>
                <a:spcPts val="0"/>
              </a:spcAft>
              <a:buSzPts val="840"/>
              <a:buNone/>
              <a:defRPr sz="1200"/>
            </a:lvl2pPr>
            <a:lvl3pPr indent="-228600" lvl="2" marL="1371600" rtl="1" algn="r">
              <a:spcBef>
                <a:spcPts val="200"/>
              </a:spcBef>
              <a:spcAft>
                <a:spcPts val="0"/>
              </a:spcAft>
              <a:buSzPts val="650"/>
              <a:buNone/>
              <a:defRPr sz="1000"/>
            </a:lvl3pPr>
            <a:lvl4pPr indent="-228600" lvl="3" marL="1828800" rtl="1" algn="r">
              <a:spcBef>
                <a:spcPts val="180"/>
              </a:spcBef>
              <a:spcAft>
                <a:spcPts val="0"/>
              </a:spcAft>
              <a:buSzPts val="630"/>
              <a:buNone/>
              <a:defRPr sz="900"/>
            </a:lvl4pPr>
            <a:lvl5pPr indent="-228600" lvl="4" marL="2286000" rtl="1" algn="r">
              <a:spcBef>
                <a:spcPts val="180"/>
              </a:spcBef>
              <a:spcAft>
                <a:spcPts val="0"/>
              </a:spcAft>
              <a:buSzPts val="540"/>
              <a:buNone/>
              <a:defRPr sz="900"/>
            </a:lvl5pPr>
            <a:lvl6pPr indent="-228600" lvl="5" marL="2743200" rtl="1" algn="r">
              <a:spcBef>
                <a:spcPts val="180"/>
              </a:spcBef>
              <a:spcAft>
                <a:spcPts val="0"/>
              </a:spcAft>
              <a:buSzPts val="540"/>
              <a:buNone/>
              <a:defRPr sz="900"/>
            </a:lvl6pPr>
            <a:lvl7pPr indent="-228600" lvl="6" marL="3200400" rtl="1" algn="r">
              <a:spcBef>
                <a:spcPts val="180"/>
              </a:spcBef>
              <a:spcAft>
                <a:spcPts val="0"/>
              </a:spcAft>
              <a:buSzPts val="540"/>
              <a:buNone/>
              <a:defRPr sz="900"/>
            </a:lvl7pPr>
            <a:lvl8pPr indent="-228600" lvl="7" marL="3657600" rtl="1" algn="r">
              <a:spcBef>
                <a:spcPts val="180"/>
              </a:spcBef>
              <a:spcAft>
                <a:spcPts val="0"/>
              </a:spcAft>
              <a:buSzPts val="540"/>
              <a:buNone/>
              <a:defRPr sz="900"/>
            </a:lvl8pPr>
            <a:lvl9pPr indent="-228600" lvl="8" marL="4114800" rtl="1" algn="r">
              <a:spcBef>
                <a:spcPts val="180"/>
              </a:spcBef>
              <a:spcAft>
                <a:spcPts val="0"/>
              </a:spcAft>
              <a:buSzPts val="540"/>
              <a:buNone/>
              <a:defRPr sz="900"/>
            </a:lvl9pPr>
          </a:lstStyle>
          <a:p/>
        </p:txBody>
      </p:sp>
      <p:sp>
        <p:nvSpPr>
          <p:cNvPr id="61" name="Google Shape;61;p9"/>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1pPr>
            <a:lvl2pPr indent="0" lvl="1"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2pPr>
            <a:lvl3pPr indent="0" lvl="2"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3pPr>
            <a:lvl4pPr indent="0" lvl="3"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4pPr>
            <a:lvl5pPr indent="0" lvl="4"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5pPr>
            <a:lvl6pPr indent="0" lvl="5"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6pPr>
            <a:lvl7pPr indent="0" lvl="6"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7pPr>
            <a:lvl8pPr indent="0" lvl="7"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8pPr>
            <a:lvl9pPr indent="0" lvl="8"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fa-IR"/>
              <a:t>‹#›</a:t>
            </a:fld>
            <a:endParaRPr/>
          </a:p>
        </p:txBody>
      </p:sp>
      <p:sp>
        <p:nvSpPr>
          <p:cNvPr id="62" name="Google Shape;62;p9"/>
          <p:cNvSpPr txBox="1"/>
          <p:nvPr>
            <p:ph idx="11" type="ftr"/>
          </p:nvPr>
        </p:nvSpPr>
        <p:spPr>
          <a:xfrm>
            <a:off x="3124200" y="6324600"/>
            <a:ext cx="2895600" cy="457200"/>
          </a:xfrm>
          <a:prstGeom prst="rect">
            <a:avLst/>
          </a:prstGeom>
          <a:noFill/>
          <a:ln>
            <a:noFill/>
          </a:ln>
        </p:spPr>
        <p:txBody>
          <a:bodyPr anchorCtr="0" anchor="b" bIns="45700" lIns="91425" spcFirstLastPara="1" rIns="91425" wrap="square" tIns="45700"/>
          <a:lstStyle>
            <a:lvl1pPr lvl="0" rtl="1"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3" name="Shape 63"/>
        <p:cNvGrpSpPr/>
        <p:nvPr/>
      </p:nvGrpSpPr>
      <p:grpSpPr>
        <a:xfrm>
          <a:off x="0" y="0"/>
          <a:ext cx="0" cy="0"/>
          <a:chOff x="0" y="0"/>
          <a:chExt cx="0" cy="0"/>
        </a:xfrm>
      </p:grpSpPr>
      <p:sp>
        <p:nvSpPr>
          <p:cNvPr id="64" name="Google Shape;64;p10"/>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lstStyle>
            <a:lvl1pPr lvl="0" rtl="1" algn="l">
              <a:spcBef>
                <a:spcPts val="0"/>
              </a:spcBef>
              <a:spcAft>
                <a:spcPts val="0"/>
              </a:spcAft>
              <a:buSzPts val="1400"/>
              <a:buNone/>
              <a:defRPr b="1" sz="2000"/>
            </a:lvl1pPr>
            <a:lvl2pPr lvl="1" rtl="1" algn="r">
              <a:spcBef>
                <a:spcPts val="0"/>
              </a:spcBef>
              <a:spcAft>
                <a:spcPts val="0"/>
              </a:spcAft>
              <a:buSzPts val="1400"/>
              <a:buNone/>
              <a:defRPr/>
            </a:lvl2pPr>
            <a:lvl3pPr lvl="2" rtl="1" algn="r">
              <a:spcBef>
                <a:spcPts val="0"/>
              </a:spcBef>
              <a:spcAft>
                <a:spcPts val="0"/>
              </a:spcAft>
              <a:buSzPts val="1400"/>
              <a:buNone/>
              <a:defRPr/>
            </a:lvl3pPr>
            <a:lvl4pPr lvl="3" rtl="1" algn="r">
              <a:spcBef>
                <a:spcPts val="0"/>
              </a:spcBef>
              <a:spcAft>
                <a:spcPts val="0"/>
              </a:spcAft>
              <a:buSzPts val="1400"/>
              <a:buNone/>
              <a:defRPr/>
            </a:lvl4pPr>
            <a:lvl5pPr lvl="4" rtl="1" algn="r">
              <a:spcBef>
                <a:spcPts val="0"/>
              </a:spcBef>
              <a:spcAft>
                <a:spcPts val="0"/>
              </a:spcAft>
              <a:buSzPts val="1400"/>
              <a:buNone/>
              <a:defRPr/>
            </a:lvl5pPr>
            <a:lvl6pPr lvl="5" rtl="1" algn="r">
              <a:spcBef>
                <a:spcPts val="0"/>
              </a:spcBef>
              <a:spcAft>
                <a:spcPts val="0"/>
              </a:spcAft>
              <a:buSzPts val="1400"/>
              <a:buNone/>
              <a:defRPr/>
            </a:lvl6pPr>
            <a:lvl7pPr lvl="6" rtl="1" algn="r">
              <a:spcBef>
                <a:spcPts val="0"/>
              </a:spcBef>
              <a:spcAft>
                <a:spcPts val="0"/>
              </a:spcAft>
              <a:buSzPts val="1400"/>
              <a:buNone/>
              <a:defRPr/>
            </a:lvl7pPr>
            <a:lvl8pPr lvl="7" rtl="1" algn="r">
              <a:spcBef>
                <a:spcPts val="0"/>
              </a:spcBef>
              <a:spcAft>
                <a:spcPts val="0"/>
              </a:spcAft>
              <a:buSzPts val="1400"/>
              <a:buNone/>
              <a:defRPr/>
            </a:lvl8pPr>
            <a:lvl9pPr lvl="8" rtl="1" algn="r">
              <a:spcBef>
                <a:spcPts val="0"/>
              </a:spcBef>
              <a:spcAft>
                <a:spcPts val="0"/>
              </a:spcAft>
              <a:buSzPts val="1400"/>
              <a:buNone/>
              <a:defRPr/>
            </a:lvl9pPr>
          </a:lstStyle>
          <a:p/>
        </p:txBody>
      </p:sp>
      <p:sp>
        <p:nvSpPr>
          <p:cNvPr id="65" name="Google Shape;65;p10"/>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lstStyle>
            <a:lvl1pPr lvl="0" marR="0" rtl="1" algn="r">
              <a:spcBef>
                <a:spcPts val="640"/>
              </a:spcBef>
              <a:spcAft>
                <a:spcPts val="0"/>
              </a:spcAft>
              <a:buClr>
                <a:schemeClr val="lt2"/>
              </a:buClr>
              <a:buSzPts val="2240"/>
              <a:buFont typeface="Noto Sans Symbols"/>
              <a:buNone/>
              <a:defRPr b="0" i="0" sz="3200" u="none" cap="none" strike="noStrike">
                <a:solidFill>
                  <a:schemeClr val="lt1"/>
                </a:solidFill>
                <a:latin typeface="Times New Roman"/>
                <a:ea typeface="Times New Roman"/>
                <a:cs typeface="Times New Roman"/>
                <a:sym typeface="Times New Roman"/>
              </a:defRPr>
            </a:lvl1pPr>
            <a:lvl2pPr lvl="1" marR="0" rtl="1" algn="r">
              <a:spcBef>
                <a:spcPts val="560"/>
              </a:spcBef>
              <a:spcAft>
                <a:spcPts val="0"/>
              </a:spcAft>
              <a:buClr>
                <a:schemeClr val="accent2"/>
              </a:buClr>
              <a:buSzPts val="1960"/>
              <a:buFont typeface="Noto Sans Symbols"/>
              <a:buNone/>
              <a:defRPr b="0" i="0" sz="2800" u="none" cap="none" strike="noStrike">
                <a:solidFill>
                  <a:schemeClr val="lt1"/>
                </a:solidFill>
                <a:latin typeface="Times New Roman"/>
                <a:ea typeface="Times New Roman"/>
                <a:cs typeface="Times New Roman"/>
                <a:sym typeface="Times New Roman"/>
              </a:defRPr>
            </a:lvl2pPr>
            <a:lvl3pPr lvl="2" marR="0" rtl="1" algn="r">
              <a:spcBef>
                <a:spcPts val="480"/>
              </a:spcBef>
              <a:spcAft>
                <a:spcPts val="0"/>
              </a:spcAft>
              <a:buClr>
                <a:schemeClr val="lt2"/>
              </a:buClr>
              <a:buSzPts val="1560"/>
              <a:buFont typeface="Noto Sans Symbols"/>
              <a:buNone/>
              <a:defRPr b="0" i="0" sz="2400" u="none" cap="none" strike="noStrike">
                <a:solidFill>
                  <a:schemeClr val="lt1"/>
                </a:solidFill>
                <a:latin typeface="Times New Roman"/>
                <a:ea typeface="Times New Roman"/>
                <a:cs typeface="Times New Roman"/>
                <a:sym typeface="Times New Roman"/>
              </a:defRPr>
            </a:lvl3pPr>
            <a:lvl4pPr lvl="3" marR="0" rtl="1" algn="r">
              <a:spcBef>
                <a:spcPts val="400"/>
              </a:spcBef>
              <a:spcAft>
                <a:spcPts val="0"/>
              </a:spcAft>
              <a:buClr>
                <a:schemeClr val="accent2"/>
              </a:buClr>
              <a:buSzPts val="1400"/>
              <a:buFont typeface="Noto Sans Symbols"/>
              <a:buNone/>
              <a:defRPr b="0" i="0" sz="2000" u="none" cap="none" strike="noStrike">
                <a:solidFill>
                  <a:schemeClr val="lt1"/>
                </a:solidFill>
                <a:latin typeface="Times New Roman"/>
                <a:ea typeface="Times New Roman"/>
                <a:cs typeface="Times New Roman"/>
                <a:sym typeface="Times New Roman"/>
              </a:defRPr>
            </a:lvl4pPr>
            <a:lvl5pPr lvl="4" marR="0" rtl="1" algn="r">
              <a:spcBef>
                <a:spcPts val="400"/>
              </a:spcBef>
              <a:spcAft>
                <a:spcPts val="0"/>
              </a:spcAft>
              <a:buClr>
                <a:schemeClr val="lt2"/>
              </a:buClr>
              <a:buSzPts val="1200"/>
              <a:buFont typeface="Noto Sans Symbols"/>
              <a:buNone/>
              <a:defRPr b="0" i="0" sz="2000" u="none" cap="none" strike="noStrike">
                <a:solidFill>
                  <a:schemeClr val="lt1"/>
                </a:solidFill>
                <a:latin typeface="Times New Roman"/>
                <a:ea typeface="Times New Roman"/>
                <a:cs typeface="Times New Roman"/>
                <a:sym typeface="Times New Roman"/>
              </a:defRPr>
            </a:lvl5pPr>
            <a:lvl6pPr lvl="5" marR="0" rtl="1" algn="r">
              <a:spcBef>
                <a:spcPts val="400"/>
              </a:spcBef>
              <a:spcAft>
                <a:spcPts val="0"/>
              </a:spcAft>
              <a:buClr>
                <a:schemeClr val="lt2"/>
              </a:buClr>
              <a:buSzPts val="1200"/>
              <a:buFont typeface="Noto Sans Symbols"/>
              <a:buNone/>
              <a:defRPr b="0" i="0" sz="2000" u="none" cap="none" strike="noStrike">
                <a:solidFill>
                  <a:schemeClr val="lt1"/>
                </a:solidFill>
                <a:latin typeface="Times New Roman"/>
                <a:ea typeface="Times New Roman"/>
                <a:cs typeface="Times New Roman"/>
                <a:sym typeface="Times New Roman"/>
              </a:defRPr>
            </a:lvl6pPr>
            <a:lvl7pPr lvl="6" marR="0" rtl="1" algn="r">
              <a:spcBef>
                <a:spcPts val="400"/>
              </a:spcBef>
              <a:spcAft>
                <a:spcPts val="0"/>
              </a:spcAft>
              <a:buClr>
                <a:schemeClr val="lt2"/>
              </a:buClr>
              <a:buSzPts val="1200"/>
              <a:buFont typeface="Noto Sans Symbols"/>
              <a:buNone/>
              <a:defRPr b="0" i="0" sz="2000" u="none" cap="none" strike="noStrike">
                <a:solidFill>
                  <a:schemeClr val="lt1"/>
                </a:solidFill>
                <a:latin typeface="Times New Roman"/>
                <a:ea typeface="Times New Roman"/>
                <a:cs typeface="Times New Roman"/>
                <a:sym typeface="Times New Roman"/>
              </a:defRPr>
            </a:lvl7pPr>
            <a:lvl8pPr lvl="7" marR="0" rtl="1" algn="r">
              <a:spcBef>
                <a:spcPts val="400"/>
              </a:spcBef>
              <a:spcAft>
                <a:spcPts val="0"/>
              </a:spcAft>
              <a:buClr>
                <a:schemeClr val="lt2"/>
              </a:buClr>
              <a:buSzPts val="1200"/>
              <a:buFont typeface="Noto Sans Symbols"/>
              <a:buNone/>
              <a:defRPr b="0" i="0" sz="2000" u="none" cap="none" strike="noStrike">
                <a:solidFill>
                  <a:schemeClr val="lt1"/>
                </a:solidFill>
                <a:latin typeface="Times New Roman"/>
                <a:ea typeface="Times New Roman"/>
                <a:cs typeface="Times New Roman"/>
                <a:sym typeface="Times New Roman"/>
              </a:defRPr>
            </a:lvl8pPr>
            <a:lvl9pPr lvl="8" marR="0" rtl="1" algn="r">
              <a:spcBef>
                <a:spcPts val="400"/>
              </a:spcBef>
              <a:spcAft>
                <a:spcPts val="0"/>
              </a:spcAft>
              <a:buClr>
                <a:schemeClr val="lt2"/>
              </a:buClr>
              <a:buSzPts val="1200"/>
              <a:buFont typeface="Noto Sans Symbols"/>
              <a:buNone/>
              <a:defRPr b="0" i="0" sz="2000" u="none" cap="none" strike="noStrike">
                <a:solidFill>
                  <a:schemeClr val="lt1"/>
                </a:solidFill>
                <a:latin typeface="Times New Roman"/>
                <a:ea typeface="Times New Roman"/>
                <a:cs typeface="Times New Roman"/>
                <a:sym typeface="Times New Roman"/>
              </a:defRPr>
            </a:lvl9pPr>
          </a:lstStyle>
          <a:p/>
        </p:txBody>
      </p:sp>
      <p:sp>
        <p:nvSpPr>
          <p:cNvPr id="66" name="Google Shape;66;p1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lstStyle>
            <a:lvl1pPr indent="-228600" lvl="0" marL="457200" rtl="1" algn="r">
              <a:spcBef>
                <a:spcPts val="280"/>
              </a:spcBef>
              <a:spcAft>
                <a:spcPts val="0"/>
              </a:spcAft>
              <a:buSzPts val="980"/>
              <a:buNone/>
              <a:defRPr sz="1400"/>
            </a:lvl1pPr>
            <a:lvl2pPr indent="-228600" lvl="1" marL="914400" rtl="1" algn="r">
              <a:spcBef>
                <a:spcPts val="240"/>
              </a:spcBef>
              <a:spcAft>
                <a:spcPts val="0"/>
              </a:spcAft>
              <a:buSzPts val="840"/>
              <a:buNone/>
              <a:defRPr sz="1200"/>
            </a:lvl2pPr>
            <a:lvl3pPr indent="-228600" lvl="2" marL="1371600" rtl="1" algn="r">
              <a:spcBef>
                <a:spcPts val="200"/>
              </a:spcBef>
              <a:spcAft>
                <a:spcPts val="0"/>
              </a:spcAft>
              <a:buSzPts val="650"/>
              <a:buNone/>
              <a:defRPr sz="1000"/>
            </a:lvl3pPr>
            <a:lvl4pPr indent="-228600" lvl="3" marL="1828800" rtl="1" algn="r">
              <a:spcBef>
                <a:spcPts val="180"/>
              </a:spcBef>
              <a:spcAft>
                <a:spcPts val="0"/>
              </a:spcAft>
              <a:buSzPts val="630"/>
              <a:buNone/>
              <a:defRPr sz="900"/>
            </a:lvl4pPr>
            <a:lvl5pPr indent="-228600" lvl="4" marL="2286000" rtl="1" algn="r">
              <a:spcBef>
                <a:spcPts val="180"/>
              </a:spcBef>
              <a:spcAft>
                <a:spcPts val="0"/>
              </a:spcAft>
              <a:buSzPts val="540"/>
              <a:buNone/>
              <a:defRPr sz="900"/>
            </a:lvl5pPr>
            <a:lvl6pPr indent="-228600" lvl="5" marL="2743200" rtl="1" algn="r">
              <a:spcBef>
                <a:spcPts val="180"/>
              </a:spcBef>
              <a:spcAft>
                <a:spcPts val="0"/>
              </a:spcAft>
              <a:buSzPts val="540"/>
              <a:buNone/>
              <a:defRPr sz="900"/>
            </a:lvl6pPr>
            <a:lvl7pPr indent="-228600" lvl="6" marL="3200400" rtl="1" algn="r">
              <a:spcBef>
                <a:spcPts val="180"/>
              </a:spcBef>
              <a:spcAft>
                <a:spcPts val="0"/>
              </a:spcAft>
              <a:buSzPts val="540"/>
              <a:buNone/>
              <a:defRPr sz="900"/>
            </a:lvl7pPr>
            <a:lvl8pPr indent="-228600" lvl="7" marL="3657600" rtl="1" algn="r">
              <a:spcBef>
                <a:spcPts val="180"/>
              </a:spcBef>
              <a:spcAft>
                <a:spcPts val="0"/>
              </a:spcAft>
              <a:buSzPts val="540"/>
              <a:buNone/>
              <a:defRPr sz="900"/>
            </a:lvl8pPr>
            <a:lvl9pPr indent="-228600" lvl="8" marL="4114800" rtl="1" algn="r">
              <a:spcBef>
                <a:spcPts val="180"/>
              </a:spcBef>
              <a:spcAft>
                <a:spcPts val="0"/>
              </a:spcAft>
              <a:buSzPts val="540"/>
              <a:buNone/>
              <a:defRPr sz="900"/>
            </a:lvl9pPr>
          </a:lstStyle>
          <a:p/>
        </p:txBody>
      </p:sp>
      <p:sp>
        <p:nvSpPr>
          <p:cNvPr id="67" name="Google Shape;67;p10"/>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1pPr>
            <a:lvl2pPr indent="0" lvl="1"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2pPr>
            <a:lvl3pPr indent="0" lvl="2"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3pPr>
            <a:lvl4pPr indent="0" lvl="3"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4pPr>
            <a:lvl5pPr indent="0" lvl="4"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5pPr>
            <a:lvl6pPr indent="0" lvl="5"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6pPr>
            <a:lvl7pPr indent="0" lvl="6"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7pPr>
            <a:lvl8pPr indent="0" lvl="7"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8pPr>
            <a:lvl9pPr indent="0" lvl="8"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fa-IR"/>
              <a:t>‹#›</a:t>
            </a:fld>
            <a:endParaRPr/>
          </a:p>
        </p:txBody>
      </p:sp>
      <p:sp>
        <p:nvSpPr>
          <p:cNvPr id="68" name="Google Shape;68;p10"/>
          <p:cNvSpPr txBox="1"/>
          <p:nvPr>
            <p:ph idx="11" type="ftr"/>
          </p:nvPr>
        </p:nvSpPr>
        <p:spPr>
          <a:xfrm>
            <a:off x="3124200" y="6324600"/>
            <a:ext cx="2895600" cy="457200"/>
          </a:xfrm>
          <a:prstGeom prst="rect">
            <a:avLst/>
          </a:prstGeom>
          <a:noFill/>
          <a:ln>
            <a:noFill/>
          </a:ln>
        </p:spPr>
        <p:txBody>
          <a:bodyPr anchorCtr="0" anchor="b" bIns="45700" lIns="91425" spcFirstLastPara="1" rIns="91425" wrap="square" tIns="45700"/>
          <a:lstStyle>
            <a:lvl1pPr lvl="0" rtl="1"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2.png"/><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5" Type="http://schemas.openxmlformats.org/officeDocument/2006/relationships/slideLayout" Target="../slideLayouts/slideLayout13.xml"/><Relationship Id="rId14" Type="http://schemas.openxmlformats.org/officeDocument/2006/relationships/slideLayout" Target="../slideLayouts/slideLayout12.xml"/><Relationship Id="rId17" Type="http://schemas.openxmlformats.org/officeDocument/2006/relationships/slideLayout" Target="../slideLayouts/slideLayout15.xml"/><Relationship Id="rId16" Type="http://schemas.openxmlformats.org/officeDocument/2006/relationships/slideLayout" Target="../slideLayouts/slideLayout14.xml"/><Relationship Id="rId5" Type="http://schemas.openxmlformats.org/officeDocument/2006/relationships/slideLayout" Target="../slideLayouts/slideLayout3.xml"/><Relationship Id="rId6" Type="http://schemas.openxmlformats.org/officeDocument/2006/relationships/slideLayout" Target="../slideLayouts/slideLayout4.xml"/><Relationship Id="rId18" Type="http://schemas.openxmlformats.org/officeDocument/2006/relationships/theme" Target="../theme/theme2.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2"/>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1370013" y="301625"/>
            <a:ext cx="6370637" cy="1143000"/>
          </a:xfrm>
          <a:prstGeom prst="rect">
            <a:avLst/>
          </a:prstGeom>
          <a:noFill/>
          <a:ln>
            <a:noFill/>
          </a:ln>
        </p:spPr>
        <p:txBody>
          <a:bodyPr anchorCtr="0" anchor="b" bIns="45700" lIns="91425" spcFirstLastPara="1" rIns="91425" wrap="square" tIns="45700"/>
          <a:lstStyle>
            <a:lvl1pPr lvl="0" marR="0" rtl="1" algn="ctr">
              <a:spcBef>
                <a:spcPts val="0"/>
              </a:spcBef>
              <a:spcAft>
                <a:spcPts val="0"/>
              </a:spcAft>
              <a:buSzPts val="1400"/>
              <a:buNone/>
              <a:defRPr b="0" i="0" sz="3600" u="none" cap="none" strike="noStrike">
                <a:solidFill>
                  <a:schemeClr val="lt2"/>
                </a:solidFill>
                <a:latin typeface="Times New Roman"/>
                <a:ea typeface="Times New Roman"/>
                <a:cs typeface="Times New Roman"/>
                <a:sym typeface="Times New Roman"/>
              </a:defRPr>
            </a:lvl1pPr>
            <a:lvl2pPr lvl="1" marR="0" rtl="1" algn="r">
              <a:spcBef>
                <a:spcPts val="0"/>
              </a:spcBef>
              <a:spcAft>
                <a:spcPts val="0"/>
              </a:spcAft>
              <a:buSzPts val="1400"/>
              <a:buNone/>
              <a:defRPr b="0" i="0" sz="3600" u="none" cap="none" strike="noStrike">
                <a:solidFill>
                  <a:schemeClr val="lt2"/>
                </a:solidFill>
                <a:latin typeface="Times New Roman"/>
                <a:ea typeface="Times New Roman"/>
                <a:cs typeface="Times New Roman"/>
                <a:sym typeface="Times New Roman"/>
              </a:defRPr>
            </a:lvl2pPr>
            <a:lvl3pPr lvl="2" marR="0" rtl="1" algn="r">
              <a:spcBef>
                <a:spcPts val="0"/>
              </a:spcBef>
              <a:spcAft>
                <a:spcPts val="0"/>
              </a:spcAft>
              <a:buSzPts val="1400"/>
              <a:buNone/>
              <a:defRPr b="0" i="0" sz="3600" u="none" cap="none" strike="noStrike">
                <a:solidFill>
                  <a:schemeClr val="lt2"/>
                </a:solidFill>
                <a:latin typeface="Times New Roman"/>
                <a:ea typeface="Times New Roman"/>
                <a:cs typeface="Times New Roman"/>
                <a:sym typeface="Times New Roman"/>
              </a:defRPr>
            </a:lvl3pPr>
            <a:lvl4pPr lvl="3" marR="0" rtl="1" algn="r">
              <a:spcBef>
                <a:spcPts val="0"/>
              </a:spcBef>
              <a:spcAft>
                <a:spcPts val="0"/>
              </a:spcAft>
              <a:buSzPts val="1400"/>
              <a:buNone/>
              <a:defRPr b="0" i="0" sz="3600" u="none" cap="none" strike="noStrike">
                <a:solidFill>
                  <a:schemeClr val="lt2"/>
                </a:solidFill>
                <a:latin typeface="Times New Roman"/>
                <a:ea typeface="Times New Roman"/>
                <a:cs typeface="Times New Roman"/>
                <a:sym typeface="Times New Roman"/>
              </a:defRPr>
            </a:lvl4pPr>
            <a:lvl5pPr lvl="4" marR="0" rtl="1" algn="r">
              <a:spcBef>
                <a:spcPts val="0"/>
              </a:spcBef>
              <a:spcAft>
                <a:spcPts val="0"/>
              </a:spcAft>
              <a:buSzPts val="1400"/>
              <a:buNone/>
              <a:defRPr b="0" i="0" sz="3600" u="none" cap="none" strike="noStrike">
                <a:solidFill>
                  <a:schemeClr val="lt2"/>
                </a:solidFill>
                <a:latin typeface="Times New Roman"/>
                <a:ea typeface="Times New Roman"/>
                <a:cs typeface="Times New Roman"/>
                <a:sym typeface="Times New Roman"/>
              </a:defRPr>
            </a:lvl5pPr>
            <a:lvl6pPr lvl="5" marR="0" rtl="1" algn="r">
              <a:spcBef>
                <a:spcPts val="0"/>
              </a:spcBef>
              <a:spcAft>
                <a:spcPts val="0"/>
              </a:spcAft>
              <a:buSzPts val="1400"/>
              <a:buNone/>
              <a:defRPr b="0" i="0" sz="3600" u="none" cap="none" strike="noStrike">
                <a:solidFill>
                  <a:schemeClr val="lt2"/>
                </a:solidFill>
                <a:latin typeface="Times New Roman"/>
                <a:ea typeface="Times New Roman"/>
                <a:cs typeface="Times New Roman"/>
                <a:sym typeface="Times New Roman"/>
              </a:defRPr>
            </a:lvl6pPr>
            <a:lvl7pPr lvl="6" marR="0" rtl="1" algn="r">
              <a:spcBef>
                <a:spcPts val="0"/>
              </a:spcBef>
              <a:spcAft>
                <a:spcPts val="0"/>
              </a:spcAft>
              <a:buSzPts val="1400"/>
              <a:buNone/>
              <a:defRPr b="0" i="0" sz="3600" u="none" cap="none" strike="noStrike">
                <a:solidFill>
                  <a:schemeClr val="lt2"/>
                </a:solidFill>
                <a:latin typeface="Times New Roman"/>
                <a:ea typeface="Times New Roman"/>
                <a:cs typeface="Times New Roman"/>
                <a:sym typeface="Times New Roman"/>
              </a:defRPr>
            </a:lvl7pPr>
            <a:lvl8pPr lvl="7" marR="0" rtl="1" algn="r">
              <a:spcBef>
                <a:spcPts val="0"/>
              </a:spcBef>
              <a:spcAft>
                <a:spcPts val="0"/>
              </a:spcAft>
              <a:buSzPts val="1400"/>
              <a:buNone/>
              <a:defRPr b="0" i="0" sz="3600" u="none" cap="none" strike="noStrike">
                <a:solidFill>
                  <a:schemeClr val="lt2"/>
                </a:solidFill>
                <a:latin typeface="Times New Roman"/>
                <a:ea typeface="Times New Roman"/>
                <a:cs typeface="Times New Roman"/>
                <a:sym typeface="Times New Roman"/>
              </a:defRPr>
            </a:lvl8pPr>
            <a:lvl9pPr lvl="8" marR="0" rtl="1" algn="r">
              <a:spcBef>
                <a:spcPts val="0"/>
              </a:spcBef>
              <a:spcAft>
                <a:spcPts val="0"/>
              </a:spcAft>
              <a:buSzPts val="1400"/>
              <a:buNone/>
              <a:defRPr b="0" i="0" sz="3600" u="none" cap="none" strike="noStrike">
                <a:solidFill>
                  <a:schemeClr val="lt2"/>
                </a:solidFill>
                <a:latin typeface="Times New Roman"/>
                <a:ea typeface="Times New Roman"/>
                <a:cs typeface="Times New Roman"/>
                <a:sym typeface="Times New Roman"/>
              </a:defRPr>
            </a:lvl9pPr>
          </a:lstStyle>
          <a:p/>
        </p:txBody>
      </p:sp>
      <p:sp>
        <p:nvSpPr>
          <p:cNvPr id="11" name="Google Shape;11;p1"/>
          <p:cNvSpPr txBox="1"/>
          <p:nvPr>
            <p:ph idx="1" type="body"/>
          </p:nvPr>
        </p:nvSpPr>
        <p:spPr>
          <a:xfrm>
            <a:off x="1370013" y="1827213"/>
            <a:ext cx="7313612" cy="4114800"/>
          </a:xfrm>
          <a:prstGeom prst="rect">
            <a:avLst/>
          </a:prstGeom>
          <a:noFill/>
          <a:ln>
            <a:noFill/>
          </a:ln>
        </p:spPr>
        <p:txBody>
          <a:bodyPr anchorCtr="0" anchor="t" bIns="45700" lIns="91425" spcFirstLastPara="1" rIns="91425" wrap="square" tIns="45700"/>
          <a:lstStyle>
            <a:lvl1pPr indent="-357505" lvl="0" marL="457200" marR="0" rtl="1" algn="r">
              <a:spcBef>
                <a:spcPts val="580"/>
              </a:spcBef>
              <a:spcAft>
                <a:spcPts val="0"/>
              </a:spcAft>
              <a:buClr>
                <a:schemeClr val="lt2"/>
              </a:buClr>
              <a:buSzPts val="2030"/>
              <a:buFont typeface="Noto Sans Symbols"/>
              <a:buChar char="○"/>
              <a:defRPr b="0" i="0" sz="2900" u="none" cap="none" strike="noStrike">
                <a:solidFill>
                  <a:schemeClr val="lt1"/>
                </a:solidFill>
                <a:latin typeface="Times New Roman"/>
                <a:ea typeface="Times New Roman"/>
                <a:cs typeface="Times New Roman"/>
                <a:sym typeface="Times New Roman"/>
              </a:defRPr>
            </a:lvl1pPr>
            <a:lvl2pPr indent="-339725" lvl="1" marL="914400" marR="0" rtl="1" algn="r">
              <a:spcBef>
                <a:spcPts val="500"/>
              </a:spcBef>
              <a:spcAft>
                <a:spcPts val="0"/>
              </a:spcAft>
              <a:buClr>
                <a:schemeClr val="accent2"/>
              </a:buClr>
              <a:buSzPts val="1750"/>
              <a:buFont typeface="Noto Sans Symbols"/>
              <a:buChar char="●"/>
              <a:defRPr b="0" i="0" sz="2500" u="none" cap="none" strike="noStrike">
                <a:solidFill>
                  <a:schemeClr val="lt1"/>
                </a:solidFill>
                <a:latin typeface="Times New Roman"/>
                <a:ea typeface="Times New Roman"/>
                <a:cs typeface="Times New Roman"/>
                <a:sym typeface="Times New Roman"/>
              </a:defRPr>
            </a:lvl2pPr>
            <a:lvl3pPr indent="-319405" lvl="2" marL="1371600" marR="0" rtl="1" algn="r">
              <a:spcBef>
                <a:spcPts val="440"/>
              </a:spcBef>
              <a:spcAft>
                <a:spcPts val="0"/>
              </a:spcAft>
              <a:buClr>
                <a:schemeClr val="lt2"/>
              </a:buClr>
              <a:buSzPts val="1430"/>
              <a:buFont typeface="Noto Sans Symbols"/>
              <a:buChar char="○"/>
              <a:defRPr b="0" i="0" sz="2200" u="none" cap="none" strike="noStrike">
                <a:solidFill>
                  <a:schemeClr val="lt1"/>
                </a:solidFill>
                <a:latin typeface="Times New Roman"/>
                <a:ea typeface="Times New Roman"/>
                <a:cs typeface="Times New Roman"/>
                <a:sym typeface="Times New Roman"/>
              </a:defRPr>
            </a:lvl3pPr>
            <a:lvl4pPr indent="-313055" lvl="3" marL="1828800" marR="0" rtl="1" algn="r">
              <a:spcBef>
                <a:spcPts val="380"/>
              </a:spcBef>
              <a:spcAft>
                <a:spcPts val="0"/>
              </a:spcAft>
              <a:buClr>
                <a:schemeClr val="accent2"/>
              </a:buClr>
              <a:buSzPts val="1330"/>
              <a:buFont typeface="Noto Sans Symbols"/>
              <a:buChar char="●"/>
              <a:defRPr b="0" i="0" sz="1900" u="none" cap="none" strike="noStrike">
                <a:solidFill>
                  <a:schemeClr val="lt1"/>
                </a:solidFill>
                <a:latin typeface="Times New Roman"/>
                <a:ea typeface="Times New Roman"/>
                <a:cs typeface="Times New Roman"/>
                <a:sym typeface="Times New Roman"/>
              </a:defRPr>
            </a:lvl4pPr>
            <a:lvl5pPr indent="-300989" lvl="4" marL="2286000" marR="0" rtl="1" algn="r">
              <a:spcBef>
                <a:spcPts val="380"/>
              </a:spcBef>
              <a:spcAft>
                <a:spcPts val="0"/>
              </a:spcAft>
              <a:buClr>
                <a:schemeClr val="lt2"/>
              </a:buClr>
              <a:buSzPts val="1140"/>
              <a:buFont typeface="Noto Sans Symbols"/>
              <a:buChar char="○"/>
              <a:defRPr b="0" i="0" sz="1900" u="none" cap="none" strike="noStrike">
                <a:solidFill>
                  <a:schemeClr val="lt1"/>
                </a:solidFill>
                <a:latin typeface="Times New Roman"/>
                <a:ea typeface="Times New Roman"/>
                <a:cs typeface="Times New Roman"/>
                <a:sym typeface="Times New Roman"/>
              </a:defRPr>
            </a:lvl5pPr>
            <a:lvl6pPr indent="-300989" lvl="5" marL="2743200" marR="0" rtl="1" algn="r">
              <a:spcBef>
                <a:spcPts val="380"/>
              </a:spcBef>
              <a:spcAft>
                <a:spcPts val="0"/>
              </a:spcAft>
              <a:buClr>
                <a:schemeClr val="lt2"/>
              </a:buClr>
              <a:buSzPts val="1140"/>
              <a:buFont typeface="Noto Sans Symbols"/>
              <a:buChar char="○"/>
              <a:defRPr b="0" i="0" sz="1900" u="none" cap="none" strike="noStrike">
                <a:solidFill>
                  <a:schemeClr val="lt1"/>
                </a:solidFill>
                <a:latin typeface="Times New Roman"/>
                <a:ea typeface="Times New Roman"/>
                <a:cs typeface="Times New Roman"/>
                <a:sym typeface="Times New Roman"/>
              </a:defRPr>
            </a:lvl6pPr>
            <a:lvl7pPr indent="-300989" lvl="6" marL="3200400" marR="0" rtl="1" algn="r">
              <a:spcBef>
                <a:spcPts val="380"/>
              </a:spcBef>
              <a:spcAft>
                <a:spcPts val="0"/>
              </a:spcAft>
              <a:buClr>
                <a:schemeClr val="lt2"/>
              </a:buClr>
              <a:buSzPts val="1140"/>
              <a:buFont typeface="Noto Sans Symbols"/>
              <a:buChar char="○"/>
              <a:defRPr b="0" i="0" sz="1900" u="none" cap="none" strike="noStrike">
                <a:solidFill>
                  <a:schemeClr val="lt1"/>
                </a:solidFill>
                <a:latin typeface="Times New Roman"/>
                <a:ea typeface="Times New Roman"/>
                <a:cs typeface="Times New Roman"/>
                <a:sym typeface="Times New Roman"/>
              </a:defRPr>
            </a:lvl7pPr>
            <a:lvl8pPr indent="-300990" lvl="7" marL="3657600" marR="0" rtl="1" algn="r">
              <a:spcBef>
                <a:spcPts val="380"/>
              </a:spcBef>
              <a:spcAft>
                <a:spcPts val="0"/>
              </a:spcAft>
              <a:buClr>
                <a:schemeClr val="lt2"/>
              </a:buClr>
              <a:buSzPts val="1140"/>
              <a:buFont typeface="Noto Sans Symbols"/>
              <a:buChar char="○"/>
              <a:defRPr b="0" i="0" sz="1900" u="none" cap="none" strike="noStrike">
                <a:solidFill>
                  <a:schemeClr val="lt1"/>
                </a:solidFill>
                <a:latin typeface="Times New Roman"/>
                <a:ea typeface="Times New Roman"/>
                <a:cs typeface="Times New Roman"/>
                <a:sym typeface="Times New Roman"/>
              </a:defRPr>
            </a:lvl8pPr>
            <a:lvl9pPr indent="-300990" lvl="8" marL="4114800" marR="0" rtl="1" algn="r">
              <a:spcBef>
                <a:spcPts val="380"/>
              </a:spcBef>
              <a:spcAft>
                <a:spcPts val="0"/>
              </a:spcAft>
              <a:buClr>
                <a:schemeClr val="lt2"/>
              </a:buClr>
              <a:buSzPts val="1140"/>
              <a:buFont typeface="Noto Sans Symbols"/>
              <a:buChar char="○"/>
              <a:defRPr b="0" i="0" sz="1900" u="none" cap="none" strike="noStrike">
                <a:solidFill>
                  <a:schemeClr val="lt1"/>
                </a:solidFill>
                <a:latin typeface="Times New Roman"/>
                <a:ea typeface="Times New Roman"/>
                <a:cs typeface="Times New Roman"/>
                <a:sym typeface="Times New Roman"/>
              </a:defRPr>
            </a:lvl9pPr>
          </a:lstStyle>
          <a:p/>
        </p:txBody>
      </p:sp>
      <p:sp>
        <p:nvSpPr>
          <p:cNvPr id="12" name="Google Shape;12;p1"/>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rt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1pPr>
            <a:lvl2pPr indent="0" lvl="1" marL="0" marR="0" rt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2pPr>
            <a:lvl3pPr indent="0" lvl="2" marL="0" marR="0" rt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3pPr>
            <a:lvl4pPr indent="0" lvl="3" marL="0" marR="0" rt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4pPr>
            <a:lvl5pPr indent="0" lvl="4" marL="0" marR="0" rt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5pPr>
            <a:lvl6pPr indent="0" lvl="5" marL="0" marR="0" rt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6pPr>
            <a:lvl7pPr indent="0" lvl="6" marL="0" marR="0" rt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7pPr>
            <a:lvl8pPr indent="0" lvl="7" marL="0" marR="0" rt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8pPr>
            <a:lvl9pPr indent="0" lvl="8" marL="0" marR="0" rt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fa-IR"/>
              <a:t>‹#›</a:t>
            </a:fld>
            <a:endParaRPr/>
          </a:p>
        </p:txBody>
      </p:sp>
      <p:sp>
        <p:nvSpPr>
          <p:cNvPr id="13" name="Google Shape;13;p1"/>
          <p:cNvSpPr/>
          <p:nvPr/>
        </p:nvSpPr>
        <p:spPr>
          <a:xfrm>
            <a:off x="0" y="2938463"/>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Verdana"/>
              <a:ea typeface="Verdana"/>
              <a:cs typeface="Verdana"/>
              <a:sym typeface="Verdana"/>
            </a:endParaRPr>
          </a:p>
        </p:txBody>
      </p:sp>
      <p:pic>
        <p:nvPicPr>
          <p:cNvPr id="14" name="Google Shape;14;p1"/>
          <p:cNvPicPr preferRelativeResize="0"/>
          <p:nvPr/>
        </p:nvPicPr>
        <p:blipFill rotWithShape="1">
          <a:blip r:embed="rId1">
            <a:alphaModFix/>
          </a:blip>
          <a:srcRect b="0" l="0" r="0" t="0"/>
          <a:stretch/>
        </p:blipFill>
        <p:spPr>
          <a:xfrm>
            <a:off x="533400" y="304800"/>
            <a:ext cx="790575" cy="704850"/>
          </a:xfrm>
          <a:prstGeom prst="rect">
            <a:avLst/>
          </a:prstGeom>
          <a:noFill/>
          <a:ln>
            <a:noFill/>
          </a:ln>
        </p:spPr>
      </p:pic>
      <p:cxnSp>
        <p:nvCxnSpPr>
          <p:cNvPr id="15" name="Google Shape;15;p1"/>
          <p:cNvCxnSpPr/>
          <p:nvPr/>
        </p:nvCxnSpPr>
        <p:spPr>
          <a:xfrm>
            <a:off x="1371600" y="1600200"/>
            <a:ext cx="7239000" cy="0"/>
          </a:xfrm>
          <a:prstGeom prst="straightConnector1">
            <a:avLst/>
          </a:prstGeom>
          <a:noFill/>
          <a:ln cap="sq" cmpd="sng" w="38100">
            <a:solidFill>
              <a:schemeClr val="lt1"/>
            </a:solidFill>
            <a:prstDash val="solid"/>
            <a:round/>
            <a:headEnd len="sm" w="sm" type="none"/>
            <a:tailEnd len="sm" w="sm" type="none"/>
          </a:ln>
        </p:spPr>
      </p:cxnSp>
      <p:pic>
        <p:nvPicPr>
          <p:cNvPr id="16" name="Google Shape;16;p1"/>
          <p:cNvPicPr preferRelativeResize="0"/>
          <p:nvPr/>
        </p:nvPicPr>
        <p:blipFill rotWithShape="1">
          <a:blip r:embed="rId2">
            <a:alphaModFix/>
          </a:blip>
          <a:srcRect b="0" l="0" r="0" t="0"/>
          <a:stretch/>
        </p:blipFill>
        <p:spPr>
          <a:xfrm>
            <a:off x="7915275" y="304800"/>
            <a:ext cx="923925" cy="838200"/>
          </a:xfrm>
          <a:prstGeom prst="rect">
            <a:avLst/>
          </a:prstGeom>
          <a:noFill/>
          <a:ln>
            <a:noFill/>
          </a:ln>
        </p:spPr>
      </p:pic>
      <p:sp>
        <p:nvSpPr>
          <p:cNvPr id="17" name="Google Shape;17;p1"/>
          <p:cNvSpPr txBox="1"/>
          <p:nvPr>
            <p:ph idx="11" type="ftr"/>
          </p:nvPr>
        </p:nvSpPr>
        <p:spPr>
          <a:xfrm>
            <a:off x="3124200" y="6324600"/>
            <a:ext cx="2895600" cy="457200"/>
          </a:xfrm>
          <a:prstGeom prst="rect">
            <a:avLst/>
          </a:prstGeom>
          <a:noFill/>
          <a:ln>
            <a:noFill/>
          </a:ln>
        </p:spPr>
        <p:txBody>
          <a:bodyPr anchorCtr="0" anchor="b" bIns="45700" lIns="91425" spcFirstLastPara="1" rIns="91425" wrap="square" tIns="45700"/>
          <a:lstStyle>
            <a:lvl1pPr lvl="0" marR="0" rtl="1" algn="ctr">
              <a:spcBef>
                <a:spcPts val="0"/>
              </a:spcBef>
              <a:spcAft>
                <a:spcPts val="0"/>
              </a:spcAft>
              <a:buSzPts val="1400"/>
              <a:buNone/>
              <a:defRPr b="0" i="0" sz="1200" u="none" cap="none" strike="noStrike">
                <a:solidFill>
                  <a:schemeClr val="lt1"/>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lt1"/>
                </a:solidFill>
                <a:latin typeface="Verdana"/>
                <a:ea typeface="Verdana"/>
                <a:cs typeface="Verdana"/>
                <a:sym typeface="Verdana"/>
              </a:defRPr>
            </a:lvl2pPr>
            <a:lvl3pPr lvl="2" marR="0" rtl="0" algn="l">
              <a:spcBef>
                <a:spcPts val="0"/>
              </a:spcBef>
              <a:spcAft>
                <a:spcPts val="0"/>
              </a:spcAft>
              <a:buSzPts val="1400"/>
              <a:buNone/>
              <a:defRPr b="0" i="0" sz="1800" u="none" cap="none" strike="noStrike">
                <a:solidFill>
                  <a:schemeClr val="lt1"/>
                </a:solidFill>
                <a:latin typeface="Verdana"/>
                <a:ea typeface="Verdana"/>
                <a:cs typeface="Verdana"/>
                <a:sym typeface="Verdana"/>
              </a:defRPr>
            </a:lvl3pPr>
            <a:lvl4pPr lvl="3" marR="0" rtl="0" algn="l">
              <a:spcBef>
                <a:spcPts val="0"/>
              </a:spcBef>
              <a:spcAft>
                <a:spcPts val="0"/>
              </a:spcAft>
              <a:buSzPts val="1400"/>
              <a:buNone/>
              <a:defRPr b="0" i="0" sz="1800" u="none" cap="none" strike="noStrike">
                <a:solidFill>
                  <a:schemeClr val="lt1"/>
                </a:solidFill>
                <a:latin typeface="Verdana"/>
                <a:ea typeface="Verdana"/>
                <a:cs typeface="Verdana"/>
                <a:sym typeface="Verdana"/>
              </a:defRPr>
            </a:lvl4pPr>
            <a:lvl5pPr lvl="4" marR="0" rtl="0" algn="l">
              <a:spcBef>
                <a:spcPts val="0"/>
              </a:spcBef>
              <a:spcAft>
                <a:spcPts val="0"/>
              </a:spcAft>
              <a:buSzPts val="1400"/>
              <a:buNone/>
              <a:defRPr b="0" i="0" sz="1800" u="none" cap="none" strike="noStrike">
                <a:solidFill>
                  <a:schemeClr val="lt1"/>
                </a:solidFill>
                <a:latin typeface="Verdana"/>
                <a:ea typeface="Verdana"/>
                <a:cs typeface="Verdana"/>
                <a:sym typeface="Verdana"/>
              </a:defRPr>
            </a:lvl5pPr>
            <a:lvl6pPr lvl="5" marR="0" rtl="0" algn="l">
              <a:spcBef>
                <a:spcPts val="0"/>
              </a:spcBef>
              <a:spcAft>
                <a:spcPts val="0"/>
              </a:spcAft>
              <a:buSzPts val="1400"/>
              <a:buNone/>
              <a:defRPr b="0" i="0" sz="1800" u="none" cap="none" strike="noStrike">
                <a:solidFill>
                  <a:schemeClr val="lt1"/>
                </a:solidFill>
                <a:latin typeface="Verdana"/>
                <a:ea typeface="Verdana"/>
                <a:cs typeface="Verdana"/>
                <a:sym typeface="Verdana"/>
              </a:defRPr>
            </a:lvl6pPr>
            <a:lvl7pPr lvl="6" marR="0" rtl="0" algn="l">
              <a:spcBef>
                <a:spcPts val="0"/>
              </a:spcBef>
              <a:spcAft>
                <a:spcPts val="0"/>
              </a:spcAft>
              <a:buSzPts val="1400"/>
              <a:buNone/>
              <a:defRPr b="0" i="0" sz="1800" u="none" cap="none" strike="noStrike">
                <a:solidFill>
                  <a:schemeClr val="lt1"/>
                </a:solidFill>
                <a:latin typeface="Verdana"/>
                <a:ea typeface="Verdana"/>
                <a:cs typeface="Verdana"/>
                <a:sym typeface="Verdana"/>
              </a:defRPr>
            </a:lvl7pPr>
            <a:lvl8pPr lvl="7" marR="0" rtl="0" algn="l">
              <a:spcBef>
                <a:spcPts val="0"/>
              </a:spcBef>
              <a:spcAft>
                <a:spcPts val="0"/>
              </a:spcAft>
              <a:buSzPts val="1400"/>
              <a:buNone/>
              <a:defRPr b="0" i="0" sz="1800" u="none" cap="none" strike="noStrike">
                <a:solidFill>
                  <a:schemeClr val="lt1"/>
                </a:solidFill>
                <a:latin typeface="Verdana"/>
                <a:ea typeface="Verdana"/>
                <a:cs typeface="Verdana"/>
                <a:sym typeface="Verdana"/>
              </a:defRPr>
            </a:lvl8pPr>
            <a:lvl9pPr lvl="8" marR="0" rtl="0" algn="l">
              <a:spcBef>
                <a:spcPts val="0"/>
              </a:spcBef>
              <a:spcAft>
                <a:spcPts val="0"/>
              </a:spcAft>
              <a:buSzPts val="1400"/>
              <a:buNone/>
              <a:defRPr b="0" i="0" sz="1800" u="none" cap="none" strike="noStrike">
                <a:solidFill>
                  <a:schemeClr val="lt1"/>
                </a:solidFill>
                <a:latin typeface="Verdana"/>
                <a:ea typeface="Verdana"/>
                <a:cs typeface="Verdana"/>
                <a:sym typeface="Verdana"/>
              </a:defRPr>
            </a:lvl9pPr>
          </a:lstStyle>
          <a:p/>
        </p:txBody>
      </p:sp>
    </p:spTree>
  </p:cSld>
  <p:clrMap accent1="accent1" accent2="accent2" accent3="accent3" accent4="accent4" accent5="accent5" accent6="accent6" bg1="lt1" bg2="dk2" tx1="dk1" tx2="lt2" folHlink="folHlink" hlink="hlink"/>
  <p:sldLayoutIdLst>
    <p:sldLayoutId id="2147483648" r:id="rId3"/>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 id="2147483661" r:id="rId16"/>
    <p:sldLayoutId id="2147483662" r:id="rId17"/>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hyperlink" Target="https://webdev-il.blogspot.com/2014/04/web-design-methodologies.html" TargetMode="External"/><Relationship Id="rId4" Type="http://schemas.openxmlformats.org/officeDocument/2006/relationships/hyperlink" Target="https://en.wikipedia.org/wiki/Rapid_application_development" TargetMode="External"/><Relationship Id="rId5" Type="http://schemas.openxmlformats.org/officeDocument/2006/relationships/hyperlink" Target="https://www.guru99.com/what-is-rad-rapid-software-development-model-advantages-disadvantages.html"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hyperlink" Target="https://www.coursehero.com/file/p4bkmi4/Advantages-of-Feature-driven-development-Feature-Driven-Development-helps-to/" TargetMode="External"/><Relationship Id="rId5" Type="http://schemas.openxmlformats.org/officeDocument/2006/relationships/hyperlink" Target="https://www.macronimous.com/resources/articles/using-feature-driven-development-fdd-web-development" TargetMode="External"/><Relationship Id="rId6" Type="http://schemas.openxmlformats.org/officeDocument/2006/relationships/hyperlink" Target="http://www.featuredrivendevelopment.com/node/550" TargetMode="External"/><Relationship Id="rId7" Type="http://schemas.openxmlformats.org/officeDocument/2006/relationships/hyperlink" Target="https://webdev-il.blogspot.com/2014/04/web-design-methodologies.html"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hyperlink" Target="https://webdev-il.blogspot.com/2014/04/web-design-methodologies.html" TargetMode="External"/><Relationship Id="rId4" Type="http://schemas.openxmlformats.org/officeDocument/2006/relationships/hyperlink" Target="http://participateindesign.org/approach/tools" TargetMode="External"/><Relationship Id="rId9" Type="http://schemas.openxmlformats.org/officeDocument/2006/relationships/image" Target="../media/image4.png"/><Relationship Id="rId5" Type="http://schemas.openxmlformats.org/officeDocument/2006/relationships/hyperlink" Target="https://www.coursehero.com/file/p5scsut/Advantages-and-disadvantages-of-the-participatory-approach-to-budgeting/" TargetMode="External"/><Relationship Id="rId6" Type="http://schemas.openxmlformats.org/officeDocument/2006/relationships/hyperlink" Target="http://participateindesign.org/approach/why" TargetMode="External"/><Relationship Id="rId7" Type="http://schemas.openxmlformats.org/officeDocument/2006/relationships/hyperlink" Target="https://medium.theuxblog.com/participatory-design-tools-and-methods-741543b1ff5b" TargetMode="External"/><Relationship Id="rId8" Type="http://schemas.openxmlformats.org/officeDocument/2006/relationships/hyperlink" Target="http://www.publicsphereproject.org/node/235"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17"/>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1" algn="r">
              <a:spcBef>
                <a:spcPts val="0"/>
              </a:spcBef>
              <a:spcAft>
                <a:spcPts val="0"/>
              </a:spcAft>
              <a:buNone/>
            </a:pPr>
            <a:fld id="{00000000-1234-1234-1234-123412341234}" type="slidenum">
              <a:rPr b="0" i="0" lang="fa-IR" sz="1200" u="none" cap="none" strike="noStrike">
                <a:solidFill>
                  <a:schemeClr val="lt1"/>
                </a:solidFill>
                <a:latin typeface="Times New Roman"/>
                <a:ea typeface="Times New Roman"/>
                <a:cs typeface="Times New Roman"/>
                <a:sym typeface="Times New Roman"/>
              </a:rPr>
              <a:t>‹#›</a:t>
            </a:fld>
            <a:endParaRPr b="0" i="0" sz="1200" u="none" cap="none" strike="noStrike">
              <a:solidFill>
                <a:schemeClr val="lt1"/>
              </a:solidFill>
              <a:latin typeface="Times New Roman"/>
              <a:ea typeface="Times New Roman"/>
              <a:cs typeface="Times New Roman"/>
              <a:sym typeface="Times New Roman"/>
            </a:endParaRPr>
          </a:p>
        </p:txBody>
      </p:sp>
      <p:sp>
        <p:nvSpPr>
          <p:cNvPr id="109" name="Google Shape;109;p17"/>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p>
            <a:pPr indent="0" lvl="0" marL="0" rtl="1" algn="ctr">
              <a:spcBef>
                <a:spcPts val="0"/>
              </a:spcBef>
              <a:spcAft>
                <a:spcPts val="0"/>
              </a:spcAft>
              <a:buNone/>
            </a:pPr>
            <a:r>
              <a:rPr lang="fa-IR"/>
              <a:t>آزمايشگاه سيستم های هوشمند (http://ce.aut.ac.ir/islab)</a:t>
            </a:r>
            <a:endParaRPr/>
          </a:p>
        </p:txBody>
      </p:sp>
      <p:sp>
        <p:nvSpPr>
          <p:cNvPr id="110" name="Google Shape;110;p17"/>
          <p:cNvSpPr txBox="1"/>
          <p:nvPr>
            <p:ph idx="1" type="subTitle"/>
          </p:nvPr>
        </p:nvSpPr>
        <p:spPr>
          <a:xfrm>
            <a:off x="900113" y="1557338"/>
            <a:ext cx="7239000" cy="1752600"/>
          </a:xfrm>
          <a:prstGeom prst="rect">
            <a:avLst/>
          </a:prstGeom>
          <a:noFill/>
          <a:ln>
            <a:noFill/>
          </a:ln>
        </p:spPr>
        <p:txBody>
          <a:bodyPr anchorCtr="0" anchor="t" bIns="45700" lIns="91425" spcFirstLastPara="1" rIns="91425" wrap="square" tIns="45700">
            <a:noAutofit/>
          </a:bodyPr>
          <a:lstStyle/>
          <a:p>
            <a:pPr indent="0" lvl="0" marL="0" rtl="1" algn="ctr">
              <a:spcBef>
                <a:spcPts val="0"/>
              </a:spcBef>
              <a:spcAft>
                <a:spcPts val="0"/>
              </a:spcAft>
              <a:buNone/>
            </a:pPr>
            <a:r>
              <a:t/>
            </a:r>
            <a:endParaRPr sz="100"/>
          </a:p>
          <a:p>
            <a:pPr indent="0" lvl="0" marL="0" rtl="1" algn="ctr">
              <a:spcBef>
                <a:spcPts val="1500"/>
              </a:spcBef>
              <a:spcAft>
                <a:spcPts val="0"/>
              </a:spcAft>
              <a:buSzPts val="5250"/>
              <a:buNone/>
            </a:pPr>
            <a:r>
              <a:rPr lang="fa-IR" sz="7500"/>
              <a:t>«تمرین بیست و یکم»</a:t>
            </a:r>
            <a:endParaRPr sz="7500"/>
          </a:p>
        </p:txBody>
      </p:sp>
      <p:sp>
        <p:nvSpPr>
          <p:cNvPr id="111" name="Google Shape;111;p17"/>
          <p:cNvSpPr txBox="1"/>
          <p:nvPr/>
        </p:nvSpPr>
        <p:spPr>
          <a:xfrm>
            <a:off x="107950" y="6283325"/>
            <a:ext cx="1860550" cy="3079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fa-IR" sz="1400" u="none" cap="none" strike="noStrike">
                <a:solidFill>
                  <a:schemeClr val="lt1"/>
                </a:solidFill>
                <a:latin typeface="Verdana"/>
                <a:ea typeface="Verdana"/>
                <a:cs typeface="Verdana"/>
                <a:sym typeface="Verdana"/>
              </a:rPr>
              <a:t>«</a:t>
            </a:r>
            <a:r>
              <a:rPr lang="fa-IR">
                <a:solidFill>
                  <a:schemeClr val="lt1"/>
                </a:solidFill>
                <a:latin typeface="Verdana"/>
                <a:ea typeface="Verdana"/>
                <a:cs typeface="Verdana"/>
                <a:sym typeface="Verdana"/>
              </a:rPr>
              <a:t>مهدیس صفری</a:t>
            </a:r>
            <a:endParaRPr>
              <a:solidFill>
                <a:schemeClr val="lt1"/>
              </a:solidFill>
              <a:latin typeface="Verdana"/>
              <a:ea typeface="Verdana"/>
              <a:cs typeface="Verdana"/>
              <a:sym typeface="Verdana"/>
            </a:endParaRPr>
          </a:p>
          <a:p>
            <a:pPr indent="0" lvl="0" marL="0" marR="0" rtl="0" algn="l">
              <a:spcBef>
                <a:spcPts val="0"/>
              </a:spcBef>
              <a:spcAft>
                <a:spcPts val="0"/>
              </a:spcAft>
              <a:buNone/>
            </a:pPr>
            <a:r>
              <a:rPr lang="fa-IR">
                <a:solidFill>
                  <a:schemeClr val="lt1"/>
                </a:solidFill>
                <a:latin typeface="Verdana"/>
                <a:ea typeface="Verdana"/>
                <a:cs typeface="Verdana"/>
                <a:sym typeface="Verdana"/>
              </a:rPr>
              <a:t>9531051</a:t>
            </a:r>
            <a:r>
              <a:rPr b="0" i="0" lang="fa-IR" sz="1400" u="none" cap="none" strike="noStrike">
                <a:solidFill>
                  <a:schemeClr val="lt1"/>
                </a:solidFill>
                <a:latin typeface="Verdana"/>
                <a:ea typeface="Verdana"/>
                <a:cs typeface="Verdana"/>
                <a:sym typeface="Verdana"/>
              </a:rPr>
              <a:t>»</a:t>
            </a:r>
            <a:endParaRPr/>
          </a:p>
        </p:txBody>
      </p:sp>
      <p:sp>
        <p:nvSpPr>
          <p:cNvPr id="112" name="Google Shape;112;p17"/>
          <p:cNvSpPr/>
          <p:nvPr/>
        </p:nvSpPr>
        <p:spPr>
          <a:xfrm>
            <a:off x="6372225" y="6405575"/>
            <a:ext cx="1428900" cy="3699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fa-IR" sz="1800" u="none" cap="none" strike="noStrike">
                <a:solidFill>
                  <a:schemeClr val="lt1"/>
                </a:solidFill>
                <a:latin typeface="Verdana"/>
                <a:ea typeface="Verdana"/>
                <a:cs typeface="Verdana"/>
                <a:sym typeface="Verdana"/>
              </a:rPr>
              <a:t>«</a:t>
            </a:r>
            <a:r>
              <a:rPr lang="fa-IR" sz="1800">
                <a:solidFill>
                  <a:schemeClr val="lt1"/>
                </a:solidFill>
                <a:latin typeface="Verdana"/>
                <a:ea typeface="Verdana"/>
                <a:cs typeface="Verdana"/>
                <a:sym typeface="Verdana"/>
              </a:rPr>
              <a:t>1398</a:t>
            </a:r>
            <a:r>
              <a:rPr b="0" i="0" lang="fa-IR" sz="1800" u="none" cap="none" strike="noStrike">
                <a:solidFill>
                  <a:schemeClr val="lt1"/>
                </a:solidFill>
                <a:latin typeface="Verdana"/>
                <a:ea typeface="Verdana"/>
                <a:cs typeface="Verdana"/>
                <a:sym typeface="Verdana"/>
              </a:rPr>
              <a: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Google Shape;184;p26"/>
          <p:cNvSpPr txBox="1"/>
          <p:nvPr>
            <p:ph type="title"/>
          </p:nvPr>
        </p:nvSpPr>
        <p:spPr>
          <a:xfrm>
            <a:off x="1370013" y="301625"/>
            <a:ext cx="6370500" cy="1143000"/>
          </a:xfrm>
          <a:prstGeom prst="rect">
            <a:avLst/>
          </a:prstGeom>
        </p:spPr>
        <p:txBody>
          <a:bodyPr anchorCtr="0" anchor="b" bIns="45700" lIns="91425" spcFirstLastPara="1" rIns="91425" wrap="square" tIns="45700">
            <a:noAutofit/>
          </a:bodyPr>
          <a:lstStyle/>
          <a:p>
            <a:pPr indent="0" lvl="0" marL="0" rtl="0" algn="ctr">
              <a:spcBef>
                <a:spcPts val="360"/>
              </a:spcBef>
              <a:spcAft>
                <a:spcPts val="0"/>
              </a:spcAft>
              <a:buNone/>
            </a:pPr>
            <a:r>
              <a:rPr lang="fa-IR" sz="2100">
                <a:solidFill>
                  <a:schemeClr val="lt1"/>
                </a:solidFill>
              </a:rPr>
              <a:t>Advantages and Disadvantages </a:t>
            </a:r>
            <a:endParaRPr/>
          </a:p>
        </p:txBody>
      </p:sp>
      <p:sp>
        <p:nvSpPr>
          <p:cNvPr id="185" name="Google Shape;185;p26"/>
          <p:cNvSpPr txBox="1"/>
          <p:nvPr>
            <p:ph idx="1" type="body"/>
          </p:nvPr>
        </p:nvSpPr>
        <p:spPr>
          <a:xfrm>
            <a:off x="1370013" y="1827213"/>
            <a:ext cx="73137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fa-IR" sz="1800">
                <a:solidFill>
                  <a:srgbClr val="FFFFFF"/>
                </a:solidFill>
              </a:rPr>
              <a:t>Advantages</a:t>
            </a:r>
            <a:endParaRPr sz="1800">
              <a:solidFill>
                <a:srgbClr val="FFFFFF"/>
              </a:solidFill>
            </a:endParaRPr>
          </a:p>
          <a:p>
            <a:pPr indent="-342900" lvl="0" marL="457200" rtl="0" algn="l">
              <a:spcBef>
                <a:spcPts val="360"/>
              </a:spcBef>
              <a:spcAft>
                <a:spcPts val="0"/>
              </a:spcAft>
              <a:buClr>
                <a:srgbClr val="FFFFFF"/>
              </a:buClr>
              <a:buSzPts val="1800"/>
              <a:buFont typeface="Times New Roman"/>
              <a:buChar char="●"/>
            </a:pPr>
            <a:r>
              <a:rPr lang="fa-IR" sz="1800">
                <a:solidFill>
                  <a:srgbClr val="FFFFFF"/>
                </a:solidFill>
              </a:rPr>
              <a:t>it foster stronger bonds, and in turn greater community involvement</a:t>
            </a:r>
            <a:endParaRPr sz="1800">
              <a:solidFill>
                <a:srgbClr val="FFFFFF"/>
              </a:solidFill>
            </a:endParaRPr>
          </a:p>
          <a:p>
            <a:pPr indent="-342900" lvl="0" marL="457200" rtl="0" algn="l">
              <a:spcBef>
                <a:spcPts val="0"/>
              </a:spcBef>
              <a:spcAft>
                <a:spcPts val="0"/>
              </a:spcAft>
              <a:buClr>
                <a:srgbClr val="FFFFFF"/>
              </a:buClr>
              <a:buSzPts val="1800"/>
              <a:buFont typeface="Times New Roman"/>
              <a:buChar char="●"/>
            </a:pPr>
            <a:r>
              <a:rPr lang="fa-IR" sz="1800">
                <a:solidFill>
                  <a:srgbClr val="FFFFFF"/>
                </a:solidFill>
              </a:rPr>
              <a:t>it </a:t>
            </a:r>
            <a:r>
              <a:rPr lang="fa-IR" sz="1800">
                <a:solidFill>
                  <a:srgbClr val="FFFFFF"/>
                </a:solidFill>
              </a:rPr>
              <a:t>reduce risk of failure and consequently cost</a:t>
            </a:r>
            <a:endParaRPr sz="1800">
              <a:solidFill>
                <a:srgbClr val="FFFFFF"/>
              </a:solidFill>
            </a:endParaRPr>
          </a:p>
          <a:p>
            <a:pPr indent="-342900" lvl="0" marL="457200" rtl="0" algn="l">
              <a:spcBef>
                <a:spcPts val="0"/>
              </a:spcBef>
              <a:spcAft>
                <a:spcPts val="0"/>
              </a:spcAft>
              <a:buClr>
                <a:srgbClr val="FFFFFF"/>
              </a:buClr>
              <a:buSzPts val="1800"/>
              <a:buFont typeface="Times New Roman"/>
              <a:buChar char="●"/>
            </a:pPr>
            <a:r>
              <a:rPr lang="fa-IR" sz="1800">
                <a:solidFill>
                  <a:srgbClr val="FFFFFF"/>
                </a:solidFill>
              </a:rPr>
              <a:t>it </a:t>
            </a:r>
            <a:r>
              <a:rPr lang="fa-IR" sz="1800">
                <a:solidFill>
                  <a:srgbClr val="FFFFFF"/>
                </a:solidFill>
              </a:rPr>
              <a:t>build ownership of the outcome</a:t>
            </a:r>
            <a:endParaRPr sz="1800">
              <a:solidFill>
                <a:srgbClr val="FFFFFF"/>
              </a:solidFill>
            </a:endParaRPr>
          </a:p>
          <a:p>
            <a:pPr indent="-342900" lvl="0" marL="457200" rtl="0" algn="l">
              <a:spcBef>
                <a:spcPts val="0"/>
              </a:spcBef>
              <a:spcAft>
                <a:spcPts val="0"/>
              </a:spcAft>
              <a:buClr>
                <a:srgbClr val="FFFFFF"/>
              </a:buClr>
              <a:buSzPts val="1800"/>
              <a:buFont typeface="Times New Roman"/>
              <a:buChar char="●"/>
            </a:pPr>
            <a:r>
              <a:rPr lang="fa-IR" sz="1800">
                <a:solidFill>
                  <a:srgbClr val="FFFFFF"/>
                </a:solidFill>
              </a:rPr>
              <a:t>it </a:t>
            </a:r>
            <a:r>
              <a:rPr lang="fa-IR" sz="1800">
                <a:solidFill>
                  <a:srgbClr val="FFFFFF"/>
                </a:solidFill>
              </a:rPr>
              <a:t>boost confidence and self-reliance</a:t>
            </a:r>
            <a:endParaRPr sz="1800">
              <a:solidFill>
                <a:srgbClr val="FFFFFF"/>
              </a:solidFill>
            </a:endParaRPr>
          </a:p>
          <a:p>
            <a:pPr indent="-342900" lvl="0" marL="457200" rtl="0" algn="l">
              <a:spcBef>
                <a:spcPts val="0"/>
              </a:spcBef>
              <a:spcAft>
                <a:spcPts val="0"/>
              </a:spcAft>
              <a:buClr>
                <a:srgbClr val="FFFFFF"/>
              </a:buClr>
              <a:buSzPts val="1800"/>
              <a:buFont typeface="Times New Roman"/>
              <a:buChar char="●"/>
            </a:pPr>
            <a:r>
              <a:rPr lang="fa-IR" sz="1800">
                <a:solidFill>
                  <a:srgbClr val="FFFFFF"/>
                </a:solidFill>
              </a:rPr>
              <a:t>it </a:t>
            </a:r>
            <a:r>
              <a:rPr lang="fa-IR" sz="1800">
                <a:solidFill>
                  <a:srgbClr val="FFFFFF"/>
                </a:solidFill>
              </a:rPr>
              <a:t>enable realistic expectations tp form and lower resistance to change</a:t>
            </a:r>
            <a:endParaRPr sz="1800">
              <a:solidFill>
                <a:srgbClr val="FFFFFF"/>
              </a:solidFill>
            </a:endParaRPr>
          </a:p>
          <a:p>
            <a:pPr indent="-342900" lvl="0" marL="457200" rtl="0" algn="l">
              <a:spcBef>
                <a:spcPts val="0"/>
              </a:spcBef>
              <a:spcAft>
                <a:spcPts val="0"/>
              </a:spcAft>
              <a:buClr>
                <a:srgbClr val="FFFFFF"/>
              </a:buClr>
              <a:buSzPts val="1800"/>
              <a:buFont typeface="Times New Roman"/>
              <a:buChar char="●"/>
            </a:pPr>
            <a:r>
              <a:rPr lang="fa-IR" sz="1800">
                <a:solidFill>
                  <a:srgbClr val="FFFFFF"/>
                </a:solidFill>
              </a:rPr>
              <a:t>Participatory design reduce the risk of failure for your end-product.</a:t>
            </a:r>
            <a:endParaRPr sz="1800">
              <a:solidFill>
                <a:srgbClr val="FFFFFF"/>
              </a:solidFill>
            </a:endParaRPr>
          </a:p>
          <a:p>
            <a:pPr indent="-342900" lvl="0" marL="457200" rtl="0" algn="l">
              <a:spcBef>
                <a:spcPts val="0"/>
              </a:spcBef>
              <a:spcAft>
                <a:spcPts val="0"/>
              </a:spcAft>
              <a:buClr>
                <a:srgbClr val="FFFFFF"/>
              </a:buClr>
              <a:buSzPts val="1800"/>
              <a:buFont typeface="Times New Roman"/>
              <a:buChar char="●"/>
            </a:pPr>
            <a:r>
              <a:rPr lang="fa-IR" sz="1800">
                <a:solidFill>
                  <a:srgbClr val="FFFFFF"/>
                </a:solidFill>
              </a:rPr>
              <a:t> can certainly be time-consuming</a:t>
            </a:r>
            <a:endParaRPr sz="1800">
              <a:solidFill>
                <a:srgbClr val="FFFFFF"/>
              </a:solidFill>
            </a:endParaRPr>
          </a:p>
          <a:p>
            <a:pPr indent="0" lvl="0" marL="0" rtl="0" algn="l">
              <a:spcBef>
                <a:spcPts val="360"/>
              </a:spcBef>
              <a:spcAft>
                <a:spcPts val="0"/>
              </a:spcAft>
              <a:buNone/>
            </a:pPr>
            <a:r>
              <a:rPr lang="fa-IR" sz="1800">
                <a:solidFill>
                  <a:srgbClr val="FFFFFF"/>
                </a:solidFill>
              </a:rPr>
              <a:t>Disadvantages</a:t>
            </a:r>
            <a:endParaRPr sz="1800">
              <a:solidFill>
                <a:srgbClr val="FFFFFF"/>
              </a:solidFill>
            </a:endParaRPr>
          </a:p>
          <a:p>
            <a:pPr indent="-342900" lvl="0" marL="457200" rtl="0" algn="l">
              <a:spcBef>
                <a:spcPts val="360"/>
              </a:spcBef>
              <a:spcAft>
                <a:spcPts val="0"/>
              </a:spcAft>
              <a:buClr>
                <a:srgbClr val="FFFFFF"/>
              </a:buClr>
              <a:buSzPts val="1800"/>
              <a:buFont typeface="Times New Roman"/>
              <a:buChar char="○"/>
            </a:pPr>
            <a:r>
              <a:rPr lang="fa-IR" sz="1800">
                <a:solidFill>
                  <a:srgbClr val="FFFFFF"/>
                </a:solidFill>
              </a:rPr>
              <a:t>It is challenging to determine the subordinates to participate in the budget process. </a:t>
            </a:r>
            <a:endParaRPr sz="1800">
              <a:solidFill>
                <a:srgbClr val="FFFFFF"/>
              </a:solidFill>
            </a:endParaRPr>
          </a:p>
          <a:p>
            <a:pPr indent="-342900" lvl="0" marL="457200" rtl="0" algn="l">
              <a:spcBef>
                <a:spcPts val="0"/>
              </a:spcBef>
              <a:spcAft>
                <a:spcPts val="0"/>
              </a:spcAft>
              <a:buClr>
                <a:srgbClr val="FFFFFF"/>
              </a:buClr>
              <a:buSzPts val="1800"/>
              <a:buFont typeface="Times New Roman"/>
              <a:buChar char="○"/>
            </a:pPr>
            <a:r>
              <a:rPr lang="fa-IR" sz="1800">
                <a:solidFill>
                  <a:srgbClr val="FFFFFF"/>
                </a:solidFill>
              </a:rPr>
              <a:t>The subordinates might try to manipulate the budgets in their own benefits.</a:t>
            </a:r>
            <a:endParaRPr sz="1800">
              <a:solidFill>
                <a:srgbClr val="FFFFFF"/>
              </a:solidFill>
            </a:endParaRPr>
          </a:p>
          <a:p>
            <a:pPr indent="-342900" lvl="0" marL="457200" rtl="0" algn="l">
              <a:spcBef>
                <a:spcPts val="0"/>
              </a:spcBef>
              <a:spcAft>
                <a:spcPts val="0"/>
              </a:spcAft>
              <a:buClr>
                <a:srgbClr val="FFFFFF"/>
              </a:buClr>
              <a:buSzPts val="1800"/>
              <a:buFont typeface="Times New Roman"/>
              <a:buChar char="○"/>
            </a:pPr>
            <a:r>
              <a:rPr lang="fa-IR" sz="1800">
                <a:solidFill>
                  <a:srgbClr val="FFFFFF"/>
                </a:solidFill>
              </a:rPr>
              <a:t> higher quality of the end product cannot be guaranteed</a:t>
            </a:r>
            <a:endParaRPr sz="1800">
              <a:solidFill>
                <a:srgbClr val="FFFFFF"/>
              </a:solidFill>
            </a:endParaRPr>
          </a:p>
          <a:p>
            <a:pPr indent="0" lvl="0" marL="0" rtl="0" algn="l">
              <a:spcBef>
                <a:spcPts val="360"/>
              </a:spcBef>
              <a:spcAft>
                <a:spcPts val="0"/>
              </a:spcAft>
              <a:buNone/>
            </a:pPr>
            <a:r>
              <a:t/>
            </a:r>
            <a:endParaRPr sz="1800">
              <a:solidFill>
                <a:srgbClr val="FFFFFF"/>
              </a:solidFill>
            </a:endParaRPr>
          </a:p>
        </p:txBody>
      </p:sp>
      <p:sp>
        <p:nvSpPr>
          <p:cNvPr id="186" name="Google Shape;186;p26"/>
          <p:cNvSpPr txBox="1"/>
          <p:nvPr>
            <p:ph idx="12" type="sldNum"/>
          </p:nvPr>
        </p:nvSpPr>
        <p:spPr>
          <a:xfrm>
            <a:off x="6553200" y="6248400"/>
            <a:ext cx="21336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fa-IR"/>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sp>
        <p:nvSpPr>
          <p:cNvPr id="192" name="Google Shape;192;p27"/>
          <p:cNvSpPr txBox="1"/>
          <p:nvPr>
            <p:ph type="title"/>
          </p:nvPr>
        </p:nvSpPr>
        <p:spPr>
          <a:xfrm>
            <a:off x="1370013" y="301625"/>
            <a:ext cx="6370500" cy="1143000"/>
          </a:xfrm>
          <a:prstGeom prst="rect">
            <a:avLst/>
          </a:prstGeom>
        </p:spPr>
        <p:txBody>
          <a:bodyPr anchorCtr="0" anchor="b" bIns="45700" lIns="91425" spcFirstLastPara="1" rIns="91425" wrap="square" tIns="45700">
            <a:noAutofit/>
          </a:bodyPr>
          <a:lstStyle/>
          <a:p>
            <a:pPr indent="0" lvl="0" marL="0" rtl="0" algn="ctr">
              <a:spcBef>
                <a:spcPts val="360"/>
              </a:spcBef>
              <a:spcAft>
                <a:spcPts val="0"/>
              </a:spcAft>
              <a:buNone/>
            </a:pPr>
            <a:r>
              <a:rPr b="1" lang="fa-IR" sz="2100">
                <a:solidFill>
                  <a:srgbClr val="FFFFFF"/>
                </a:solidFill>
                <a:latin typeface="Arial"/>
                <a:ea typeface="Arial"/>
                <a:cs typeface="Arial"/>
                <a:sym typeface="Arial"/>
              </a:rPr>
              <a:t>Rapid Application Development (RAD)</a:t>
            </a:r>
            <a:endParaRPr sz="2100">
              <a:solidFill>
                <a:srgbClr val="FFFFFF"/>
              </a:solidFill>
            </a:endParaRPr>
          </a:p>
        </p:txBody>
      </p:sp>
      <p:sp>
        <p:nvSpPr>
          <p:cNvPr id="193" name="Google Shape;193;p27"/>
          <p:cNvSpPr txBox="1"/>
          <p:nvPr>
            <p:ph idx="1" type="body"/>
          </p:nvPr>
        </p:nvSpPr>
        <p:spPr>
          <a:xfrm>
            <a:off x="1370013" y="1690038"/>
            <a:ext cx="73137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fa-IR" sz="1500">
                <a:solidFill>
                  <a:srgbClr val="FFFFFF"/>
                </a:solidFill>
                <a:latin typeface="Arial"/>
                <a:ea typeface="Arial"/>
                <a:cs typeface="Arial"/>
                <a:sym typeface="Arial"/>
              </a:rPr>
              <a:t>RAD uses meetings and prototyping to define requirements and radically decrease the time needed to design and implement information systems.</a:t>
            </a:r>
            <a:endParaRPr sz="1500">
              <a:solidFill>
                <a:srgbClr val="FFFFFF"/>
              </a:solidFill>
              <a:latin typeface="Arial"/>
              <a:ea typeface="Arial"/>
              <a:cs typeface="Arial"/>
              <a:sym typeface="Arial"/>
            </a:endParaRPr>
          </a:p>
          <a:p>
            <a:pPr indent="0" lvl="0" marL="0" rtl="0" algn="l">
              <a:spcBef>
                <a:spcPts val="360"/>
              </a:spcBef>
              <a:spcAft>
                <a:spcPts val="0"/>
              </a:spcAft>
              <a:buNone/>
            </a:pPr>
            <a:r>
              <a:rPr lang="fa-IR" sz="1500">
                <a:solidFill>
                  <a:srgbClr val="FFFFFF"/>
                </a:solidFill>
                <a:latin typeface="Arial"/>
                <a:ea typeface="Arial"/>
                <a:cs typeface="Arial"/>
                <a:sym typeface="Arial"/>
              </a:rPr>
              <a:t>There is a delay producing the overall design until after all the user requirements have been identified (through prototyping and testing).</a:t>
            </a:r>
            <a:endParaRPr sz="1500">
              <a:solidFill>
                <a:srgbClr val="FFFFFF"/>
              </a:solidFill>
              <a:latin typeface="Arial"/>
              <a:ea typeface="Arial"/>
              <a:cs typeface="Arial"/>
              <a:sym typeface="Arial"/>
            </a:endParaRPr>
          </a:p>
          <a:p>
            <a:pPr indent="0" lvl="0" marL="0" rtl="0" algn="l">
              <a:spcBef>
                <a:spcPts val="360"/>
              </a:spcBef>
              <a:spcAft>
                <a:spcPts val="0"/>
              </a:spcAft>
              <a:buNone/>
            </a:pPr>
            <a:r>
              <a:rPr lang="fa-IR" sz="1500">
                <a:solidFill>
                  <a:srgbClr val="FFFFFF"/>
                </a:solidFill>
                <a:latin typeface="Arial"/>
                <a:ea typeface="Arial"/>
                <a:cs typeface="Arial"/>
                <a:sym typeface="Arial"/>
              </a:rPr>
              <a:t>This design methodology requires a circular process of building, demonstrating and refining he prototype until it has all the user requirements.</a:t>
            </a:r>
            <a:endParaRPr sz="1500">
              <a:solidFill>
                <a:srgbClr val="FFFFFF"/>
              </a:solidFill>
              <a:latin typeface="Arial"/>
              <a:ea typeface="Arial"/>
              <a:cs typeface="Arial"/>
              <a:sym typeface="Arial"/>
            </a:endParaRPr>
          </a:p>
          <a:p>
            <a:pPr indent="0" lvl="0" marL="0" rtl="0" algn="l">
              <a:spcBef>
                <a:spcPts val="360"/>
              </a:spcBef>
              <a:spcAft>
                <a:spcPts val="0"/>
              </a:spcAft>
              <a:buNone/>
            </a:pPr>
            <a:r>
              <a:rPr lang="fa-IR" sz="1500">
                <a:solidFill>
                  <a:srgbClr val="FFFFFF"/>
                </a:solidFill>
                <a:latin typeface="Arial"/>
                <a:ea typeface="Arial"/>
                <a:cs typeface="Arial"/>
                <a:sym typeface="Arial"/>
              </a:rPr>
              <a:t>It requires frequent contact  and participation  from clients and users to refine the site.</a:t>
            </a:r>
            <a:endParaRPr sz="1500">
              <a:solidFill>
                <a:srgbClr val="FFFFFF"/>
              </a:solidFill>
              <a:latin typeface="Arial"/>
              <a:ea typeface="Arial"/>
              <a:cs typeface="Arial"/>
              <a:sym typeface="Arial"/>
            </a:endParaRPr>
          </a:p>
          <a:p>
            <a:pPr indent="0" lvl="0" marL="0" rtl="0" algn="l">
              <a:spcBef>
                <a:spcPts val="360"/>
              </a:spcBef>
              <a:spcAft>
                <a:spcPts val="0"/>
              </a:spcAft>
              <a:buNone/>
            </a:pPr>
            <a:r>
              <a:t/>
            </a:r>
            <a:endParaRPr sz="1500">
              <a:solidFill>
                <a:srgbClr val="FFFFFF"/>
              </a:solidFill>
              <a:latin typeface="Arial"/>
              <a:ea typeface="Arial"/>
              <a:cs typeface="Arial"/>
              <a:sym typeface="Arial"/>
            </a:endParaRPr>
          </a:p>
          <a:p>
            <a:pPr indent="0" lvl="0" marL="0" rtl="0" algn="l">
              <a:spcBef>
                <a:spcPts val="360"/>
              </a:spcBef>
              <a:spcAft>
                <a:spcPts val="0"/>
              </a:spcAft>
              <a:buNone/>
            </a:pPr>
            <a:r>
              <a:t/>
            </a:r>
            <a:endParaRPr sz="1500">
              <a:solidFill>
                <a:srgbClr val="FFFFFF"/>
              </a:solidFill>
              <a:latin typeface="Arial"/>
              <a:ea typeface="Arial"/>
              <a:cs typeface="Arial"/>
              <a:sym typeface="Arial"/>
            </a:endParaRPr>
          </a:p>
          <a:p>
            <a:pPr indent="0" lvl="0" marL="0" rtl="0" algn="l">
              <a:spcBef>
                <a:spcPts val="360"/>
              </a:spcBef>
              <a:spcAft>
                <a:spcPts val="0"/>
              </a:spcAft>
              <a:buNone/>
            </a:pPr>
            <a:r>
              <a:t/>
            </a:r>
            <a:endParaRPr sz="1500">
              <a:solidFill>
                <a:srgbClr val="FFFFFF"/>
              </a:solidFill>
              <a:latin typeface="Arial"/>
              <a:ea typeface="Arial"/>
              <a:cs typeface="Arial"/>
              <a:sym typeface="Arial"/>
            </a:endParaRPr>
          </a:p>
          <a:p>
            <a:pPr indent="0" lvl="0" marL="0" rtl="0" algn="l">
              <a:spcBef>
                <a:spcPts val="360"/>
              </a:spcBef>
              <a:spcAft>
                <a:spcPts val="0"/>
              </a:spcAft>
              <a:buNone/>
            </a:pPr>
            <a:r>
              <a:t/>
            </a:r>
            <a:endParaRPr sz="1500">
              <a:solidFill>
                <a:srgbClr val="FFFFFF"/>
              </a:solidFill>
              <a:latin typeface="Arial"/>
              <a:ea typeface="Arial"/>
              <a:cs typeface="Arial"/>
              <a:sym typeface="Arial"/>
            </a:endParaRPr>
          </a:p>
          <a:p>
            <a:pPr indent="0" lvl="0" marL="0" rtl="0" algn="l">
              <a:spcBef>
                <a:spcPts val="360"/>
              </a:spcBef>
              <a:spcAft>
                <a:spcPts val="0"/>
              </a:spcAft>
              <a:buNone/>
            </a:pPr>
            <a:r>
              <a:t/>
            </a:r>
            <a:endParaRPr sz="1500">
              <a:solidFill>
                <a:srgbClr val="FFFFFF"/>
              </a:solidFill>
              <a:latin typeface="Arial"/>
              <a:ea typeface="Arial"/>
              <a:cs typeface="Arial"/>
              <a:sym typeface="Arial"/>
            </a:endParaRPr>
          </a:p>
          <a:p>
            <a:pPr indent="0" lvl="0" marL="0" rtl="0" algn="l">
              <a:spcBef>
                <a:spcPts val="360"/>
              </a:spcBef>
              <a:spcAft>
                <a:spcPts val="0"/>
              </a:spcAft>
              <a:buNone/>
            </a:pPr>
            <a:r>
              <a:t/>
            </a:r>
            <a:endParaRPr sz="1500">
              <a:solidFill>
                <a:srgbClr val="FFFFFF"/>
              </a:solidFill>
              <a:latin typeface="Arial"/>
              <a:ea typeface="Arial"/>
              <a:cs typeface="Arial"/>
              <a:sym typeface="Arial"/>
            </a:endParaRPr>
          </a:p>
          <a:p>
            <a:pPr indent="0" lvl="0" marL="0" rtl="0" algn="l">
              <a:spcBef>
                <a:spcPts val="360"/>
              </a:spcBef>
              <a:spcAft>
                <a:spcPts val="0"/>
              </a:spcAft>
              <a:buNone/>
            </a:pPr>
            <a:r>
              <a:t/>
            </a:r>
            <a:endParaRPr sz="1400">
              <a:solidFill>
                <a:srgbClr val="FFFFFF"/>
              </a:solidFill>
              <a:latin typeface="Arial"/>
              <a:ea typeface="Arial"/>
              <a:cs typeface="Arial"/>
              <a:sym typeface="Arial"/>
            </a:endParaRPr>
          </a:p>
          <a:p>
            <a:pPr indent="0" lvl="0" marL="0" rtl="0" algn="l">
              <a:spcBef>
                <a:spcPts val="360"/>
              </a:spcBef>
              <a:spcAft>
                <a:spcPts val="0"/>
              </a:spcAft>
              <a:buNone/>
            </a:pPr>
            <a:r>
              <a:t/>
            </a:r>
            <a:endParaRPr sz="1400">
              <a:solidFill>
                <a:srgbClr val="FFFFFF"/>
              </a:solidFill>
              <a:latin typeface="Arial"/>
              <a:ea typeface="Arial"/>
              <a:cs typeface="Arial"/>
              <a:sym typeface="Arial"/>
            </a:endParaRPr>
          </a:p>
          <a:p>
            <a:pPr indent="0" lvl="0" marL="0" rtl="0" algn="l">
              <a:spcBef>
                <a:spcPts val="360"/>
              </a:spcBef>
              <a:spcAft>
                <a:spcPts val="0"/>
              </a:spcAft>
              <a:buNone/>
            </a:pPr>
            <a:r>
              <a:t/>
            </a:r>
            <a:endParaRPr sz="1500">
              <a:solidFill>
                <a:srgbClr val="FFFFFF"/>
              </a:solidFill>
              <a:latin typeface="Arial"/>
              <a:ea typeface="Arial"/>
              <a:cs typeface="Arial"/>
              <a:sym typeface="Arial"/>
            </a:endParaRPr>
          </a:p>
        </p:txBody>
      </p:sp>
      <p:sp>
        <p:nvSpPr>
          <p:cNvPr id="194" name="Google Shape;194;p27"/>
          <p:cNvSpPr txBox="1"/>
          <p:nvPr>
            <p:ph idx="12" type="sldNum"/>
          </p:nvPr>
        </p:nvSpPr>
        <p:spPr>
          <a:xfrm>
            <a:off x="6553200" y="6248400"/>
            <a:ext cx="21336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fa-IR"/>
              <a:t>‹#›</a:t>
            </a:fld>
            <a:endParaRPr/>
          </a:p>
        </p:txBody>
      </p:sp>
      <p:pic>
        <p:nvPicPr>
          <p:cNvPr id="195" name="Google Shape;195;p27"/>
          <p:cNvPicPr preferRelativeResize="0"/>
          <p:nvPr/>
        </p:nvPicPr>
        <p:blipFill rotWithShape="1">
          <a:blip r:embed="rId3">
            <a:alphaModFix/>
          </a:blip>
          <a:srcRect b="0" l="0" r="0" t="0"/>
          <a:stretch/>
        </p:blipFill>
        <p:spPr>
          <a:xfrm>
            <a:off x="1370025" y="3855675"/>
            <a:ext cx="7128651" cy="19491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 name="Shape 200"/>
        <p:cNvGrpSpPr/>
        <p:nvPr/>
      </p:nvGrpSpPr>
      <p:grpSpPr>
        <a:xfrm>
          <a:off x="0" y="0"/>
          <a:ext cx="0" cy="0"/>
          <a:chOff x="0" y="0"/>
          <a:chExt cx="0" cy="0"/>
        </a:xfrm>
      </p:grpSpPr>
      <p:sp>
        <p:nvSpPr>
          <p:cNvPr id="201" name="Google Shape;201;p28"/>
          <p:cNvSpPr txBox="1"/>
          <p:nvPr>
            <p:ph type="title"/>
          </p:nvPr>
        </p:nvSpPr>
        <p:spPr>
          <a:xfrm>
            <a:off x="1370013" y="301625"/>
            <a:ext cx="6370500" cy="11430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None/>
            </a:pPr>
            <a:r>
              <a:rPr lang="fa-IR" sz="2100">
                <a:solidFill>
                  <a:srgbClr val="FFFFFF"/>
                </a:solidFill>
                <a:latin typeface="Arial"/>
                <a:ea typeface="Arial"/>
                <a:cs typeface="Arial"/>
                <a:sym typeface="Arial"/>
              </a:rPr>
              <a:t>RAD </a:t>
            </a:r>
            <a:r>
              <a:rPr lang="fa-IR" sz="2100">
                <a:solidFill>
                  <a:srgbClr val="FFFFFF"/>
                </a:solidFill>
                <a:latin typeface="Arial"/>
                <a:ea typeface="Arial"/>
                <a:cs typeface="Arial"/>
                <a:sym typeface="Arial"/>
              </a:rPr>
              <a:t>advantages</a:t>
            </a:r>
            <a:endParaRPr/>
          </a:p>
        </p:txBody>
      </p:sp>
      <p:sp>
        <p:nvSpPr>
          <p:cNvPr id="202" name="Google Shape;202;p28"/>
          <p:cNvSpPr txBox="1"/>
          <p:nvPr>
            <p:ph idx="1" type="body"/>
          </p:nvPr>
        </p:nvSpPr>
        <p:spPr>
          <a:xfrm>
            <a:off x="1370013" y="1981513"/>
            <a:ext cx="7313700" cy="4114800"/>
          </a:xfrm>
          <a:prstGeom prst="rect">
            <a:avLst/>
          </a:prstGeom>
        </p:spPr>
        <p:txBody>
          <a:bodyPr anchorCtr="0" anchor="t" bIns="45700" lIns="91425" spcFirstLastPara="1" rIns="91425" wrap="square" tIns="45700">
            <a:noAutofit/>
          </a:bodyPr>
          <a:lstStyle/>
          <a:p>
            <a:pPr indent="-323850" lvl="0" marL="457200" rtl="0" algn="l">
              <a:lnSpc>
                <a:spcPct val="115000"/>
              </a:lnSpc>
              <a:spcBef>
                <a:spcPts val="600"/>
              </a:spcBef>
              <a:spcAft>
                <a:spcPts val="0"/>
              </a:spcAft>
              <a:buClr>
                <a:srgbClr val="FFFFFF"/>
              </a:buClr>
              <a:buSzPts val="1500"/>
              <a:buFont typeface="Arial"/>
              <a:buChar char="●"/>
            </a:pPr>
            <a:r>
              <a:rPr lang="fa-IR" sz="1500">
                <a:solidFill>
                  <a:srgbClr val="FFFFFF"/>
                </a:solidFill>
                <a:latin typeface="Arial"/>
                <a:ea typeface="Arial"/>
                <a:cs typeface="Arial"/>
                <a:sym typeface="Arial"/>
              </a:rPr>
              <a:t>adaptable and flexible to changes</a:t>
            </a:r>
            <a:endParaRPr sz="1500">
              <a:solidFill>
                <a:srgbClr val="FFFFFF"/>
              </a:solidFill>
              <a:latin typeface="Arial"/>
              <a:ea typeface="Arial"/>
              <a:cs typeface="Arial"/>
              <a:sym typeface="Arial"/>
            </a:endParaRPr>
          </a:p>
          <a:p>
            <a:pPr indent="-323850" lvl="0" marL="457200" rtl="0" algn="l">
              <a:lnSpc>
                <a:spcPct val="115000"/>
              </a:lnSpc>
              <a:spcBef>
                <a:spcPts val="0"/>
              </a:spcBef>
              <a:spcAft>
                <a:spcPts val="0"/>
              </a:spcAft>
              <a:buClr>
                <a:srgbClr val="FFFFFF"/>
              </a:buClr>
              <a:buSzPts val="1500"/>
              <a:buFont typeface="Arial"/>
              <a:buChar char="●"/>
            </a:pPr>
            <a:r>
              <a:rPr lang="fa-IR" sz="1500">
                <a:solidFill>
                  <a:srgbClr val="FFFFFF"/>
                </a:solidFill>
                <a:latin typeface="Arial"/>
                <a:ea typeface="Arial"/>
                <a:cs typeface="Arial"/>
                <a:sym typeface="Arial"/>
              </a:rPr>
              <a:t>With less people, productivity can be increased in short time</a:t>
            </a:r>
            <a:endParaRPr sz="1500">
              <a:solidFill>
                <a:srgbClr val="FFFFFF"/>
              </a:solidFill>
              <a:latin typeface="Arial"/>
              <a:ea typeface="Arial"/>
              <a:cs typeface="Arial"/>
              <a:sym typeface="Arial"/>
            </a:endParaRPr>
          </a:p>
          <a:p>
            <a:pPr indent="-323850" lvl="0" marL="457200" rtl="0" algn="l">
              <a:lnSpc>
                <a:spcPct val="115000"/>
              </a:lnSpc>
              <a:spcBef>
                <a:spcPts val="0"/>
              </a:spcBef>
              <a:spcAft>
                <a:spcPts val="0"/>
              </a:spcAft>
              <a:buClr>
                <a:srgbClr val="FFFFFF"/>
              </a:buClr>
              <a:buSzPts val="1500"/>
              <a:buFont typeface="Arial"/>
              <a:buChar char="●"/>
            </a:pPr>
            <a:r>
              <a:rPr lang="fa-IR" sz="1500">
                <a:solidFill>
                  <a:srgbClr val="FFFFFF"/>
                </a:solidFill>
                <a:latin typeface="Arial"/>
                <a:ea typeface="Arial"/>
                <a:cs typeface="Arial"/>
                <a:sym typeface="Arial"/>
              </a:rPr>
              <a:t>Better quality</a:t>
            </a:r>
            <a:endParaRPr sz="1500">
              <a:solidFill>
                <a:srgbClr val="FFFFFF"/>
              </a:solidFill>
              <a:latin typeface="Arial"/>
              <a:ea typeface="Arial"/>
              <a:cs typeface="Arial"/>
              <a:sym typeface="Arial"/>
            </a:endParaRPr>
          </a:p>
          <a:p>
            <a:pPr indent="-323850" lvl="0" marL="457200" rtl="0" algn="l">
              <a:lnSpc>
                <a:spcPct val="115000"/>
              </a:lnSpc>
              <a:spcBef>
                <a:spcPts val="0"/>
              </a:spcBef>
              <a:spcAft>
                <a:spcPts val="0"/>
              </a:spcAft>
              <a:buClr>
                <a:srgbClr val="FFFFFF"/>
              </a:buClr>
              <a:buSzPts val="1500"/>
              <a:buFont typeface="Arial"/>
              <a:buChar char="●"/>
            </a:pPr>
            <a:r>
              <a:rPr lang="fa-IR" sz="1500">
                <a:solidFill>
                  <a:srgbClr val="FFFFFF"/>
                </a:solidFill>
                <a:latin typeface="Arial"/>
                <a:ea typeface="Arial"/>
                <a:cs typeface="Arial"/>
                <a:sym typeface="Arial"/>
              </a:rPr>
              <a:t>RAD increases quality through the involvement of the user in the analysis and design stages. </a:t>
            </a:r>
            <a:endParaRPr sz="1500">
              <a:solidFill>
                <a:srgbClr val="FFFFFF"/>
              </a:solidFill>
              <a:latin typeface="Arial"/>
              <a:ea typeface="Arial"/>
              <a:cs typeface="Arial"/>
              <a:sym typeface="Arial"/>
            </a:endParaRPr>
          </a:p>
          <a:p>
            <a:pPr indent="-323850" lvl="0" marL="457200" rtl="0" algn="l">
              <a:lnSpc>
                <a:spcPct val="115000"/>
              </a:lnSpc>
              <a:spcBef>
                <a:spcPts val="0"/>
              </a:spcBef>
              <a:spcAft>
                <a:spcPts val="0"/>
              </a:spcAft>
              <a:buClr>
                <a:srgbClr val="FFFFFF"/>
              </a:buClr>
              <a:buSzPts val="1500"/>
              <a:buFont typeface="Arial"/>
              <a:buChar char="●"/>
            </a:pPr>
            <a:r>
              <a:rPr lang="fa-IR" sz="1500">
                <a:solidFill>
                  <a:srgbClr val="FFFFFF"/>
                </a:solidFill>
                <a:latin typeface="Arial"/>
                <a:ea typeface="Arial"/>
                <a:cs typeface="Arial"/>
                <a:sym typeface="Arial"/>
              </a:rPr>
              <a:t>It is useful when you have to reduce the overall project risk</a:t>
            </a:r>
            <a:endParaRPr sz="1500">
              <a:solidFill>
                <a:srgbClr val="FFFFFF"/>
              </a:solidFill>
              <a:latin typeface="Arial"/>
              <a:ea typeface="Arial"/>
              <a:cs typeface="Arial"/>
              <a:sym typeface="Arial"/>
            </a:endParaRPr>
          </a:p>
          <a:p>
            <a:pPr indent="-323850" lvl="0" marL="457200" rtl="0" algn="l">
              <a:lnSpc>
                <a:spcPct val="115000"/>
              </a:lnSpc>
              <a:spcBef>
                <a:spcPts val="0"/>
              </a:spcBef>
              <a:spcAft>
                <a:spcPts val="0"/>
              </a:spcAft>
              <a:buClr>
                <a:srgbClr val="FFFFFF"/>
              </a:buClr>
              <a:buSzPts val="1500"/>
              <a:buFont typeface="Arial"/>
              <a:buChar char="●"/>
            </a:pPr>
            <a:r>
              <a:rPr lang="fa-IR" sz="1500">
                <a:solidFill>
                  <a:srgbClr val="FFFFFF"/>
                </a:solidFill>
                <a:latin typeface="Arial"/>
                <a:ea typeface="Arial"/>
                <a:cs typeface="Arial"/>
                <a:sym typeface="Arial"/>
              </a:rPr>
              <a:t>More projects completed on time and within budget</a:t>
            </a:r>
            <a:endParaRPr sz="1500">
              <a:solidFill>
                <a:srgbClr val="FFFFFF"/>
              </a:solidFill>
              <a:latin typeface="Arial"/>
              <a:ea typeface="Arial"/>
              <a:cs typeface="Arial"/>
              <a:sym typeface="Arial"/>
            </a:endParaRPr>
          </a:p>
          <a:p>
            <a:pPr indent="-323850" lvl="0" marL="457200" rtl="0" algn="l">
              <a:lnSpc>
                <a:spcPct val="115000"/>
              </a:lnSpc>
              <a:spcBef>
                <a:spcPts val="0"/>
              </a:spcBef>
              <a:spcAft>
                <a:spcPts val="0"/>
              </a:spcAft>
              <a:buClr>
                <a:srgbClr val="FFFFFF"/>
              </a:buClr>
              <a:buSzPts val="1500"/>
              <a:buFont typeface="Arial"/>
              <a:buChar char="●"/>
            </a:pPr>
            <a:r>
              <a:rPr lang="fa-IR" sz="1500">
                <a:solidFill>
                  <a:srgbClr val="FFFFFF"/>
                </a:solidFill>
                <a:latin typeface="Arial"/>
                <a:ea typeface="Arial"/>
                <a:cs typeface="Arial"/>
                <a:sym typeface="Arial"/>
              </a:rPr>
              <a:t>Due to prototyping in nature, there is a possibility of lesser defects</a:t>
            </a:r>
            <a:endParaRPr sz="1500">
              <a:solidFill>
                <a:srgbClr val="FFFFFF"/>
              </a:solidFill>
              <a:latin typeface="Arial"/>
              <a:ea typeface="Arial"/>
              <a:cs typeface="Arial"/>
              <a:sym typeface="Arial"/>
            </a:endParaRPr>
          </a:p>
          <a:p>
            <a:pPr indent="-323850" lvl="0" marL="457200" rtl="0" algn="l">
              <a:lnSpc>
                <a:spcPct val="115000"/>
              </a:lnSpc>
              <a:spcBef>
                <a:spcPts val="0"/>
              </a:spcBef>
              <a:spcAft>
                <a:spcPts val="0"/>
              </a:spcAft>
              <a:buClr>
                <a:srgbClr val="FFFFFF"/>
              </a:buClr>
              <a:buSzPts val="1500"/>
              <a:buFont typeface="Arial"/>
              <a:buChar char="●"/>
            </a:pPr>
            <a:r>
              <a:rPr lang="fa-IR" sz="1500">
                <a:solidFill>
                  <a:srgbClr val="FFFFFF"/>
                </a:solidFill>
                <a:latin typeface="Arial"/>
                <a:ea typeface="Arial"/>
                <a:cs typeface="Arial"/>
                <a:sym typeface="Arial"/>
              </a:rPr>
              <a:t>Each phase in RAD delivers highest priority functionality to client</a:t>
            </a:r>
            <a:endParaRPr sz="1500">
              <a:solidFill>
                <a:srgbClr val="FFFFFF"/>
              </a:solidFill>
              <a:latin typeface="Arial"/>
              <a:ea typeface="Arial"/>
              <a:cs typeface="Arial"/>
              <a:sym typeface="Arial"/>
            </a:endParaRPr>
          </a:p>
          <a:p>
            <a:pPr indent="0" lvl="0" marL="0" rtl="0" algn="l">
              <a:lnSpc>
                <a:spcPct val="115000"/>
              </a:lnSpc>
              <a:spcBef>
                <a:spcPts val="600"/>
              </a:spcBef>
              <a:spcAft>
                <a:spcPts val="0"/>
              </a:spcAft>
              <a:buNone/>
            </a:pPr>
            <a:r>
              <a:t/>
            </a:r>
            <a:endParaRPr sz="1500">
              <a:solidFill>
                <a:srgbClr val="FFFFFF"/>
              </a:solidFill>
              <a:latin typeface="Arial"/>
              <a:ea typeface="Arial"/>
              <a:cs typeface="Arial"/>
              <a:sym typeface="Arial"/>
            </a:endParaRPr>
          </a:p>
          <a:p>
            <a:pPr indent="0" lvl="0" marL="0" rtl="0" algn="l">
              <a:lnSpc>
                <a:spcPct val="115000"/>
              </a:lnSpc>
              <a:spcBef>
                <a:spcPts val="600"/>
              </a:spcBef>
              <a:spcAft>
                <a:spcPts val="100"/>
              </a:spcAft>
              <a:buNone/>
            </a:pPr>
            <a:r>
              <a:t/>
            </a:r>
            <a:endParaRPr sz="1500">
              <a:solidFill>
                <a:srgbClr val="FFFFFF"/>
              </a:solidFill>
              <a:latin typeface="Arial"/>
              <a:ea typeface="Arial"/>
              <a:cs typeface="Arial"/>
              <a:sym typeface="Arial"/>
            </a:endParaRPr>
          </a:p>
        </p:txBody>
      </p:sp>
      <p:sp>
        <p:nvSpPr>
          <p:cNvPr id="203" name="Google Shape;203;p28"/>
          <p:cNvSpPr txBox="1"/>
          <p:nvPr>
            <p:ph idx="12" type="sldNum"/>
          </p:nvPr>
        </p:nvSpPr>
        <p:spPr>
          <a:xfrm>
            <a:off x="6553200" y="6248400"/>
            <a:ext cx="21336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fa-IR"/>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sp>
        <p:nvSpPr>
          <p:cNvPr id="209" name="Google Shape;209;p29"/>
          <p:cNvSpPr txBox="1"/>
          <p:nvPr>
            <p:ph type="title"/>
          </p:nvPr>
        </p:nvSpPr>
        <p:spPr>
          <a:xfrm>
            <a:off x="1370013" y="301625"/>
            <a:ext cx="6370500" cy="11430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None/>
            </a:pPr>
            <a:r>
              <a:rPr lang="fa-IR" sz="2100">
                <a:solidFill>
                  <a:srgbClr val="FFFFFF"/>
                </a:solidFill>
                <a:latin typeface="Arial"/>
                <a:ea typeface="Arial"/>
                <a:cs typeface="Arial"/>
                <a:sym typeface="Arial"/>
              </a:rPr>
              <a:t>RAD </a:t>
            </a:r>
            <a:r>
              <a:rPr lang="fa-IR" sz="2100">
                <a:solidFill>
                  <a:srgbClr val="FFFFFF"/>
                </a:solidFill>
                <a:latin typeface="Arial"/>
                <a:ea typeface="Arial"/>
                <a:cs typeface="Arial"/>
                <a:sym typeface="Arial"/>
              </a:rPr>
              <a:t>disadvantages</a:t>
            </a:r>
            <a:endParaRPr/>
          </a:p>
        </p:txBody>
      </p:sp>
      <p:sp>
        <p:nvSpPr>
          <p:cNvPr id="210" name="Google Shape;210;p29"/>
          <p:cNvSpPr txBox="1"/>
          <p:nvPr>
            <p:ph idx="1" type="body"/>
          </p:nvPr>
        </p:nvSpPr>
        <p:spPr>
          <a:xfrm>
            <a:off x="1370013" y="1827213"/>
            <a:ext cx="7313700" cy="4114800"/>
          </a:xfrm>
          <a:prstGeom prst="rect">
            <a:avLst/>
          </a:prstGeom>
        </p:spPr>
        <p:txBody>
          <a:bodyPr anchorCtr="0" anchor="t" bIns="45700" lIns="91425" spcFirstLastPara="1" rIns="91425" wrap="square" tIns="45700">
            <a:noAutofit/>
          </a:bodyPr>
          <a:lstStyle/>
          <a:p>
            <a:pPr indent="-317500" lvl="0" marL="457200" rtl="0" algn="l">
              <a:spcBef>
                <a:spcPts val="360"/>
              </a:spcBef>
              <a:spcAft>
                <a:spcPts val="0"/>
              </a:spcAft>
              <a:buClr>
                <a:srgbClr val="FFFFFF"/>
              </a:buClr>
              <a:buSzPts val="1400"/>
              <a:buFont typeface="Arial"/>
              <a:buChar char="●"/>
            </a:pPr>
            <a:r>
              <a:rPr lang="fa-IR" sz="1400">
                <a:solidFill>
                  <a:srgbClr val="FFFFFF"/>
                </a:solidFill>
                <a:latin typeface="Arial"/>
                <a:ea typeface="Arial"/>
                <a:cs typeface="Arial"/>
                <a:sym typeface="Arial"/>
              </a:rPr>
              <a:t>Lack of scalability</a:t>
            </a:r>
            <a:endParaRPr sz="1400">
              <a:solidFill>
                <a:srgbClr val="FFFFFF"/>
              </a:solidFill>
              <a:latin typeface="Arial"/>
              <a:ea typeface="Arial"/>
              <a:cs typeface="Arial"/>
              <a:sym typeface="Arial"/>
            </a:endParaRPr>
          </a:p>
          <a:p>
            <a:pPr indent="0" lvl="0" marL="914400" rtl="0" algn="l">
              <a:spcBef>
                <a:spcPts val="360"/>
              </a:spcBef>
              <a:spcAft>
                <a:spcPts val="0"/>
              </a:spcAft>
              <a:buNone/>
            </a:pPr>
            <a:r>
              <a:rPr lang="fa-IR" sz="1400">
                <a:solidFill>
                  <a:srgbClr val="FFFFFF"/>
                </a:solidFill>
                <a:latin typeface="Arial"/>
                <a:ea typeface="Arial"/>
                <a:cs typeface="Arial"/>
                <a:sym typeface="Arial"/>
              </a:rPr>
              <a:t>RAD typically focuses on small to medium-sized project teams. The other issues cited above (less design and control) present special challenges when using a RAD approach for very large scale systems</a:t>
            </a:r>
            <a:endParaRPr sz="1400">
              <a:solidFill>
                <a:srgbClr val="FFFFFF"/>
              </a:solidFill>
              <a:latin typeface="Arial"/>
              <a:ea typeface="Arial"/>
              <a:cs typeface="Arial"/>
              <a:sym typeface="Arial"/>
            </a:endParaRPr>
          </a:p>
          <a:p>
            <a:pPr indent="-317500" lvl="0" marL="457200" rtl="0" algn="l">
              <a:spcBef>
                <a:spcPts val="360"/>
              </a:spcBef>
              <a:spcAft>
                <a:spcPts val="0"/>
              </a:spcAft>
              <a:buClr>
                <a:srgbClr val="FFFFFF"/>
              </a:buClr>
              <a:buSzPts val="1400"/>
              <a:buFont typeface="Arial"/>
              <a:buChar char="●"/>
            </a:pPr>
            <a:r>
              <a:rPr lang="fa-IR" sz="1400">
                <a:solidFill>
                  <a:srgbClr val="FFFFFF"/>
                </a:solidFill>
                <a:latin typeface="Arial"/>
                <a:ea typeface="Arial"/>
                <a:cs typeface="Arial"/>
                <a:sym typeface="Arial"/>
              </a:rPr>
              <a:t>reduced features</a:t>
            </a:r>
            <a:endParaRPr sz="1400">
              <a:solidFill>
                <a:srgbClr val="FFFFFF"/>
              </a:solidFill>
              <a:latin typeface="Arial"/>
              <a:ea typeface="Arial"/>
              <a:cs typeface="Arial"/>
              <a:sym typeface="Arial"/>
            </a:endParaRPr>
          </a:p>
          <a:p>
            <a:pPr indent="0" lvl="0" marL="914400" rtl="0" algn="l">
              <a:spcBef>
                <a:spcPts val="360"/>
              </a:spcBef>
              <a:spcAft>
                <a:spcPts val="0"/>
              </a:spcAft>
              <a:buNone/>
            </a:pPr>
            <a:r>
              <a:rPr lang="fa-IR" sz="1400">
                <a:solidFill>
                  <a:srgbClr val="FFFFFF"/>
                </a:solidFill>
                <a:latin typeface="Arial"/>
                <a:ea typeface="Arial"/>
                <a:cs typeface="Arial"/>
                <a:sym typeface="Arial"/>
              </a:rPr>
              <a:t>Reduced features due to time boxing, where features are pushed to a later version to finish a release in short period</a:t>
            </a:r>
            <a:endParaRPr sz="1400">
              <a:solidFill>
                <a:srgbClr val="FFFFFF"/>
              </a:solidFill>
              <a:latin typeface="Arial"/>
              <a:ea typeface="Arial"/>
              <a:cs typeface="Arial"/>
              <a:sym typeface="Arial"/>
            </a:endParaRPr>
          </a:p>
          <a:p>
            <a:pPr indent="-317500" lvl="0" marL="457200" rtl="0" algn="l">
              <a:spcBef>
                <a:spcPts val="360"/>
              </a:spcBef>
              <a:spcAft>
                <a:spcPts val="0"/>
              </a:spcAft>
              <a:buClr>
                <a:srgbClr val="FFFFFF"/>
              </a:buClr>
              <a:buSzPts val="1400"/>
              <a:buFont typeface="Arial"/>
              <a:buChar char="●"/>
            </a:pPr>
            <a:r>
              <a:rPr lang="fa-IR" sz="1400">
                <a:solidFill>
                  <a:srgbClr val="FFFFFF"/>
                </a:solidFill>
                <a:latin typeface="Arial"/>
                <a:ea typeface="Arial"/>
                <a:cs typeface="Arial"/>
                <a:sym typeface="Arial"/>
              </a:rPr>
              <a:t>If developers are not committed to delivering software on time, RAD projects can fail</a:t>
            </a:r>
            <a:endParaRPr sz="1400">
              <a:solidFill>
                <a:srgbClr val="FFFFFF"/>
              </a:solidFill>
              <a:latin typeface="Arial"/>
              <a:ea typeface="Arial"/>
              <a:cs typeface="Arial"/>
              <a:sym typeface="Arial"/>
            </a:endParaRPr>
          </a:p>
          <a:p>
            <a:pPr indent="-317500" lvl="0" marL="457200" rtl="0" algn="l">
              <a:spcBef>
                <a:spcPts val="0"/>
              </a:spcBef>
              <a:spcAft>
                <a:spcPts val="0"/>
              </a:spcAft>
              <a:buClr>
                <a:srgbClr val="FFFFFF"/>
              </a:buClr>
              <a:buSzPts val="1400"/>
              <a:buFont typeface="Arial"/>
              <a:buChar char="●"/>
            </a:pPr>
            <a:r>
              <a:rPr lang="fa-IR" sz="1400">
                <a:solidFill>
                  <a:srgbClr val="FFFFFF"/>
                </a:solidFill>
                <a:latin typeface="Arial"/>
                <a:ea typeface="Arial"/>
                <a:cs typeface="Arial"/>
                <a:sym typeface="Arial"/>
              </a:rPr>
              <a:t>When technical risk is high, it is not suitable</a:t>
            </a:r>
            <a:endParaRPr sz="1400">
              <a:solidFill>
                <a:srgbClr val="FFFFFF"/>
              </a:solidFill>
              <a:latin typeface="Arial"/>
              <a:ea typeface="Arial"/>
              <a:cs typeface="Arial"/>
              <a:sym typeface="Arial"/>
            </a:endParaRPr>
          </a:p>
          <a:p>
            <a:pPr indent="-317500" lvl="0" marL="457200" rtl="0" algn="l">
              <a:spcBef>
                <a:spcPts val="0"/>
              </a:spcBef>
              <a:spcAft>
                <a:spcPts val="0"/>
              </a:spcAft>
              <a:buClr>
                <a:srgbClr val="FFFFFF"/>
              </a:buClr>
              <a:buSzPts val="1400"/>
              <a:buFont typeface="Arial"/>
              <a:buChar char="●"/>
            </a:pPr>
            <a:r>
              <a:rPr lang="fa-IR" sz="1400">
                <a:solidFill>
                  <a:srgbClr val="FFFFFF"/>
                </a:solidFill>
                <a:latin typeface="Arial"/>
                <a:ea typeface="Arial"/>
                <a:cs typeface="Arial"/>
                <a:sym typeface="Arial"/>
              </a:rPr>
              <a:t>Not all application is compatible with RAD</a:t>
            </a:r>
            <a:endParaRPr sz="1400">
              <a:solidFill>
                <a:srgbClr val="FFFFFF"/>
              </a:solidFill>
              <a:latin typeface="Arial"/>
              <a:ea typeface="Arial"/>
              <a:cs typeface="Arial"/>
              <a:sym typeface="Arial"/>
            </a:endParaRPr>
          </a:p>
          <a:p>
            <a:pPr indent="-317500" lvl="0" marL="457200" rtl="0" algn="l">
              <a:spcBef>
                <a:spcPts val="0"/>
              </a:spcBef>
              <a:spcAft>
                <a:spcPts val="0"/>
              </a:spcAft>
              <a:buClr>
                <a:srgbClr val="FFFFFF"/>
              </a:buClr>
              <a:buSzPts val="1400"/>
              <a:buFont typeface="Arial"/>
              <a:buChar char="●"/>
            </a:pPr>
            <a:r>
              <a:rPr lang="fa-IR" sz="1400">
                <a:solidFill>
                  <a:srgbClr val="FFFFFF"/>
                </a:solidFill>
                <a:latin typeface="Arial"/>
                <a:ea typeface="Arial"/>
                <a:cs typeface="Arial"/>
                <a:sym typeface="Arial"/>
              </a:rPr>
              <a:t>Progress and problems accustomed are hard to track as such there is no documentation to demonstrate what has been done</a:t>
            </a:r>
            <a:endParaRPr sz="1400">
              <a:solidFill>
                <a:srgbClr val="FFFFFF"/>
              </a:solidFill>
              <a:latin typeface="Arial"/>
              <a:ea typeface="Arial"/>
              <a:cs typeface="Arial"/>
              <a:sym typeface="Arial"/>
            </a:endParaRPr>
          </a:p>
          <a:p>
            <a:pPr indent="0" lvl="0" marL="457200" rtl="0" algn="l">
              <a:spcBef>
                <a:spcPts val="360"/>
              </a:spcBef>
              <a:spcAft>
                <a:spcPts val="0"/>
              </a:spcAft>
              <a:buNone/>
            </a:pPr>
            <a:r>
              <a:t/>
            </a:r>
            <a:endParaRPr sz="1400">
              <a:solidFill>
                <a:srgbClr val="FFFFFF"/>
              </a:solidFill>
              <a:latin typeface="Arial"/>
              <a:ea typeface="Arial"/>
              <a:cs typeface="Arial"/>
              <a:sym typeface="Arial"/>
            </a:endParaRPr>
          </a:p>
          <a:p>
            <a:pPr indent="0" lvl="0" marL="0" rtl="0" algn="l">
              <a:spcBef>
                <a:spcPts val="360"/>
              </a:spcBef>
              <a:spcAft>
                <a:spcPts val="0"/>
              </a:spcAft>
              <a:buNone/>
            </a:pPr>
            <a:r>
              <a:t/>
            </a:r>
            <a:endParaRPr sz="1400">
              <a:solidFill>
                <a:srgbClr val="FFFFFF"/>
              </a:solidFill>
              <a:latin typeface="Arial"/>
              <a:ea typeface="Arial"/>
              <a:cs typeface="Arial"/>
              <a:sym typeface="Arial"/>
            </a:endParaRPr>
          </a:p>
          <a:p>
            <a:pPr indent="457200" lvl="0" marL="457200" rtl="0" algn="l">
              <a:spcBef>
                <a:spcPts val="360"/>
              </a:spcBef>
              <a:spcAft>
                <a:spcPts val="0"/>
              </a:spcAft>
              <a:buNone/>
            </a:pPr>
            <a:r>
              <a:t/>
            </a:r>
            <a:endParaRPr sz="1400">
              <a:solidFill>
                <a:srgbClr val="FFFFFF"/>
              </a:solidFill>
              <a:latin typeface="Arial"/>
              <a:ea typeface="Arial"/>
              <a:cs typeface="Arial"/>
              <a:sym typeface="Arial"/>
            </a:endParaRPr>
          </a:p>
          <a:p>
            <a:pPr indent="0" lvl="0" marL="0" rtl="0" algn="l">
              <a:spcBef>
                <a:spcPts val="360"/>
              </a:spcBef>
              <a:spcAft>
                <a:spcPts val="0"/>
              </a:spcAft>
              <a:buNone/>
            </a:pPr>
            <a:r>
              <a:rPr lang="fa-IR" sz="1400" u="sng">
                <a:solidFill>
                  <a:srgbClr val="FFFFFF"/>
                </a:solidFill>
                <a:latin typeface="Arial"/>
                <a:ea typeface="Arial"/>
                <a:cs typeface="Arial"/>
                <a:sym typeface="Arial"/>
                <a:hlinkClick r:id="rId3"/>
              </a:rPr>
              <a:t>https://webdev-il.blogspot.com/2014/04/web-design-methodologies.html</a:t>
            </a:r>
            <a:endParaRPr sz="1400">
              <a:solidFill>
                <a:srgbClr val="FFFFFF"/>
              </a:solidFill>
              <a:latin typeface="Arial"/>
              <a:ea typeface="Arial"/>
              <a:cs typeface="Arial"/>
              <a:sym typeface="Arial"/>
            </a:endParaRPr>
          </a:p>
          <a:p>
            <a:pPr indent="0" lvl="0" marL="0" rtl="0" algn="l">
              <a:spcBef>
                <a:spcPts val="360"/>
              </a:spcBef>
              <a:spcAft>
                <a:spcPts val="0"/>
              </a:spcAft>
              <a:buNone/>
            </a:pPr>
            <a:r>
              <a:rPr lang="fa-IR" sz="1400" u="sng">
                <a:solidFill>
                  <a:srgbClr val="FFFFFF"/>
                </a:solidFill>
                <a:latin typeface="Arial"/>
                <a:ea typeface="Arial"/>
                <a:cs typeface="Arial"/>
                <a:sym typeface="Arial"/>
                <a:hlinkClick r:id="rId4"/>
              </a:rPr>
              <a:t>https://en.wikipedia.org/wiki/Rapid_application_development</a:t>
            </a:r>
            <a:endParaRPr sz="1400">
              <a:solidFill>
                <a:srgbClr val="FFFFFF"/>
              </a:solidFill>
              <a:latin typeface="Arial"/>
              <a:ea typeface="Arial"/>
              <a:cs typeface="Arial"/>
              <a:sym typeface="Arial"/>
            </a:endParaRPr>
          </a:p>
          <a:p>
            <a:pPr indent="0" lvl="0" marL="0" rtl="0" algn="l">
              <a:spcBef>
                <a:spcPts val="360"/>
              </a:spcBef>
              <a:spcAft>
                <a:spcPts val="0"/>
              </a:spcAft>
              <a:buNone/>
            </a:pPr>
            <a:r>
              <a:rPr lang="fa-IR" sz="1400" u="sng">
                <a:solidFill>
                  <a:srgbClr val="FFFFFF"/>
                </a:solidFill>
                <a:latin typeface="Arial"/>
                <a:ea typeface="Arial"/>
                <a:cs typeface="Arial"/>
                <a:sym typeface="Arial"/>
                <a:hlinkClick r:id="rId5"/>
              </a:rPr>
              <a:t>https://www.guru99.com/what-is-rad-rapid-software-development-model-advantages-disadvantages.html</a:t>
            </a:r>
            <a:endParaRPr sz="1400">
              <a:solidFill>
                <a:srgbClr val="FFFFFF"/>
              </a:solidFill>
              <a:latin typeface="Arial"/>
              <a:ea typeface="Arial"/>
              <a:cs typeface="Arial"/>
              <a:sym typeface="Arial"/>
            </a:endParaRPr>
          </a:p>
        </p:txBody>
      </p:sp>
      <p:sp>
        <p:nvSpPr>
          <p:cNvPr id="211" name="Google Shape;211;p29"/>
          <p:cNvSpPr txBox="1"/>
          <p:nvPr>
            <p:ph idx="12" type="sldNum"/>
          </p:nvPr>
        </p:nvSpPr>
        <p:spPr>
          <a:xfrm>
            <a:off x="6553200" y="6248400"/>
            <a:ext cx="21336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fa-IR"/>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6" name="Shape 216"/>
        <p:cNvGrpSpPr/>
        <p:nvPr/>
      </p:nvGrpSpPr>
      <p:grpSpPr>
        <a:xfrm>
          <a:off x="0" y="0"/>
          <a:ext cx="0" cy="0"/>
          <a:chOff x="0" y="0"/>
          <a:chExt cx="0" cy="0"/>
        </a:xfrm>
      </p:grpSpPr>
      <p:sp>
        <p:nvSpPr>
          <p:cNvPr id="217" name="Google Shape;217;p30"/>
          <p:cNvSpPr txBox="1"/>
          <p:nvPr>
            <p:ph type="title"/>
          </p:nvPr>
        </p:nvSpPr>
        <p:spPr>
          <a:xfrm>
            <a:off x="1370013" y="301625"/>
            <a:ext cx="6370500" cy="11430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None/>
            </a:pPr>
            <a:r>
              <a:rPr lang="fa-IR"/>
              <a:t>Comparison</a:t>
            </a:r>
            <a:endParaRPr/>
          </a:p>
        </p:txBody>
      </p:sp>
      <p:sp>
        <p:nvSpPr>
          <p:cNvPr id="218" name="Google Shape;218;p30"/>
          <p:cNvSpPr txBox="1"/>
          <p:nvPr>
            <p:ph idx="12" type="sldNum"/>
          </p:nvPr>
        </p:nvSpPr>
        <p:spPr>
          <a:xfrm>
            <a:off x="6553200" y="6248400"/>
            <a:ext cx="21336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fa-IR"/>
              <a:t>‹#›</a:t>
            </a:fld>
            <a:endParaRPr/>
          </a:p>
        </p:txBody>
      </p:sp>
      <p:graphicFrame>
        <p:nvGraphicFramePr>
          <p:cNvPr id="219" name="Google Shape;219;p30"/>
          <p:cNvGraphicFramePr/>
          <p:nvPr/>
        </p:nvGraphicFramePr>
        <p:xfrm>
          <a:off x="935775" y="1843100"/>
          <a:ext cx="3000000" cy="3000000"/>
        </p:xfrm>
        <a:graphic>
          <a:graphicData uri="http://schemas.openxmlformats.org/drawingml/2006/table">
            <a:tbl>
              <a:tblPr>
                <a:noFill/>
                <a:tableStyleId>{0A9D3EA3-A247-4DC9-86B3-AD842A29DF40}</a:tableStyleId>
              </a:tblPr>
              <a:tblGrid>
                <a:gridCol w="1809750"/>
                <a:gridCol w="1809750"/>
                <a:gridCol w="1809750"/>
                <a:gridCol w="1809750"/>
              </a:tblGrid>
              <a:tr h="693100">
                <a:tc>
                  <a:txBody>
                    <a:bodyPr>
                      <a:noAutofit/>
                    </a:bodyPr>
                    <a:lstStyle/>
                    <a:p>
                      <a:pPr indent="0" lvl="0" marL="0" rtl="0" algn="l">
                        <a:spcBef>
                          <a:spcPts val="0"/>
                        </a:spcBef>
                        <a:spcAft>
                          <a:spcPts val="0"/>
                        </a:spcAft>
                        <a:buNone/>
                      </a:pPr>
                      <a:r>
                        <a:t/>
                      </a:r>
                      <a:endParaRPr>
                        <a:solidFill>
                          <a:srgbClr val="FFFFFF"/>
                        </a:solidFill>
                      </a:endParaRPr>
                    </a:p>
                  </a:txBody>
                  <a:tcPr marT="91425" marB="91425" marR="91425" marL="91425"/>
                </a:tc>
                <a:tc>
                  <a:txBody>
                    <a:bodyPr>
                      <a:noAutofit/>
                    </a:bodyPr>
                    <a:lstStyle/>
                    <a:p>
                      <a:pPr indent="0" lvl="0" marL="0" rtl="0" algn="l">
                        <a:spcBef>
                          <a:spcPts val="0"/>
                        </a:spcBef>
                        <a:spcAft>
                          <a:spcPts val="0"/>
                        </a:spcAft>
                        <a:buNone/>
                      </a:pPr>
                      <a:r>
                        <a:rPr lang="fa-IR">
                          <a:solidFill>
                            <a:srgbClr val="FFFFFF"/>
                          </a:solidFill>
                        </a:rPr>
                        <a:t>FDD</a:t>
                      </a:r>
                      <a:endParaRPr>
                        <a:solidFill>
                          <a:srgbClr val="FFFFFF"/>
                        </a:solidFill>
                      </a:endParaRPr>
                    </a:p>
                  </a:txBody>
                  <a:tcPr marT="91425" marB="91425" marR="91425" marL="91425"/>
                </a:tc>
                <a:tc>
                  <a:txBody>
                    <a:bodyPr>
                      <a:noAutofit/>
                    </a:bodyPr>
                    <a:lstStyle/>
                    <a:p>
                      <a:pPr indent="0" lvl="0" marL="0" rtl="0" algn="l">
                        <a:spcBef>
                          <a:spcPts val="0"/>
                        </a:spcBef>
                        <a:spcAft>
                          <a:spcPts val="0"/>
                        </a:spcAft>
                        <a:buNone/>
                      </a:pPr>
                      <a:r>
                        <a:rPr lang="fa-IR">
                          <a:solidFill>
                            <a:srgbClr val="FFFFFF"/>
                          </a:solidFill>
                        </a:rPr>
                        <a:t>PD</a:t>
                      </a:r>
                      <a:endParaRPr>
                        <a:solidFill>
                          <a:srgbClr val="FFFFFF"/>
                        </a:solidFill>
                      </a:endParaRPr>
                    </a:p>
                  </a:txBody>
                  <a:tcPr marT="91425" marB="91425" marR="91425" marL="91425"/>
                </a:tc>
                <a:tc>
                  <a:txBody>
                    <a:bodyPr>
                      <a:noAutofit/>
                    </a:bodyPr>
                    <a:lstStyle/>
                    <a:p>
                      <a:pPr indent="0" lvl="0" marL="0" rtl="0" algn="l">
                        <a:spcBef>
                          <a:spcPts val="0"/>
                        </a:spcBef>
                        <a:spcAft>
                          <a:spcPts val="0"/>
                        </a:spcAft>
                        <a:buNone/>
                      </a:pPr>
                      <a:r>
                        <a:rPr lang="fa-IR">
                          <a:solidFill>
                            <a:srgbClr val="FFFFFF"/>
                          </a:solidFill>
                        </a:rPr>
                        <a:t>RAD</a:t>
                      </a:r>
                      <a:endParaRPr>
                        <a:solidFill>
                          <a:srgbClr val="FFFFFF"/>
                        </a:solidFill>
                      </a:endParaRPr>
                    </a:p>
                  </a:txBody>
                  <a:tcPr marT="91425" marB="91425" marR="91425" marL="91425"/>
                </a:tc>
              </a:tr>
              <a:tr h="693100">
                <a:tc>
                  <a:txBody>
                    <a:bodyPr>
                      <a:noAutofit/>
                    </a:bodyPr>
                    <a:lstStyle/>
                    <a:p>
                      <a:pPr indent="0" lvl="0" marL="0" rtl="0" algn="l">
                        <a:spcBef>
                          <a:spcPts val="0"/>
                        </a:spcBef>
                        <a:spcAft>
                          <a:spcPts val="0"/>
                        </a:spcAft>
                        <a:buNone/>
                      </a:pPr>
                      <a:r>
                        <a:rPr lang="fa-IR">
                          <a:solidFill>
                            <a:srgbClr val="FFFFFF"/>
                          </a:solidFill>
                        </a:rPr>
                        <a:t>project size</a:t>
                      </a:r>
                      <a:endParaRPr>
                        <a:solidFill>
                          <a:srgbClr val="FFFFFF"/>
                        </a:solidFill>
                      </a:endParaRPr>
                    </a:p>
                  </a:txBody>
                  <a:tcPr marT="91425" marB="91425" marR="91425" marL="91425"/>
                </a:tc>
                <a:tc>
                  <a:txBody>
                    <a:bodyPr>
                      <a:noAutofit/>
                    </a:bodyPr>
                    <a:lstStyle/>
                    <a:p>
                      <a:pPr indent="0" lvl="0" marL="0" rtl="0" algn="l">
                        <a:spcBef>
                          <a:spcPts val="360"/>
                        </a:spcBef>
                        <a:spcAft>
                          <a:spcPts val="0"/>
                        </a:spcAft>
                        <a:buNone/>
                      </a:pPr>
                      <a:r>
                        <a:rPr b="1" lang="fa-IR">
                          <a:solidFill>
                            <a:srgbClr val="FFFFFF"/>
                          </a:solidFill>
                        </a:rPr>
                        <a:t>Efficiency on bigger projects</a:t>
                      </a:r>
                      <a:endParaRPr b="1">
                        <a:solidFill>
                          <a:srgbClr val="FFFFFF"/>
                        </a:solidFill>
                      </a:endParaRPr>
                    </a:p>
                    <a:p>
                      <a:pPr indent="0" lvl="0" marL="0" rtl="0" algn="l">
                        <a:spcBef>
                          <a:spcPts val="0"/>
                        </a:spcBef>
                        <a:spcAft>
                          <a:spcPts val="0"/>
                        </a:spcAft>
                        <a:buNone/>
                      </a:pPr>
                      <a:r>
                        <a:t/>
                      </a:r>
                      <a:endParaRPr>
                        <a:solidFill>
                          <a:srgbClr val="FFFFFF"/>
                        </a:solidFill>
                      </a:endParaRPr>
                    </a:p>
                  </a:txBody>
                  <a:tcPr marT="91425" marB="91425" marR="91425" marL="91425"/>
                </a:tc>
                <a:tc>
                  <a:txBody>
                    <a:bodyPr>
                      <a:noAutofit/>
                    </a:bodyPr>
                    <a:lstStyle/>
                    <a:p>
                      <a:pPr indent="0" lvl="0" marL="0" rtl="0" algn="l">
                        <a:spcBef>
                          <a:spcPts val="0"/>
                        </a:spcBef>
                        <a:spcAft>
                          <a:spcPts val="0"/>
                        </a:spcAft>
                        <a:buNone/>
                      </a:pPr>
                      <a:r>
                        <a:rPr lang="fa-IR">
                          <a:solidFill>
                            <a:srgbClr val="FFFFFF"/>
                          </a:solidFill>
                        </a:rPr>
                        <a:t> Large-Scale Public Projects</a:t>
                      </a:r>
                      <a:endParaRPr>
                        <a:solidFill>
                          <a:srgbClr val="FFFFFF"/>
                        </a:solidFill>
                      </a:endParaRPr>
                    </a:p>
                  </a:txBody>
                  <a:tcPr marT="91425" marB="91425" marR="91425" marL="91425"/>
                </a:tc>
                <a:tc>
                  <a:txBody>
                    <a:bodyPr>
                      <a:noAutofit/>
                    </a:bodyPr>
                    <a:lstStyle/>
                    <a:p>
                      <a:pPr indent="0" lvl="0" marL="0" rtl="0" algn="l">
                        <a:lnSpc>
                          <a:spcPct val="115000"/>
                        </a:lnSpc>
                        <a:spcBef>
                          <a:spcPts val="600"/>
                        </a:spcBef>
                        <a:spcAft>
                          <a:spcPts val="100"/>
                        </a:spcAft>
                        <a:buNone/>
                      </a:pPr>
                      <a:r>
                        <a:rPr lang="fa-IR">
                          <a:solidFill>
                            <a:srgbClr val="FFFFFF"/>
                          </a:solidFill>
                        </a:rPr>
                        <a:t>Focused scope where the business objectives are well defined and narrow</a:t>
                      </a:r>
                      <a:endParaRPr>
                        <a:solidFill>
                          <a:srgbClr val="FFFFFF"/>
                        </a:solidFill>
                      </a:endParaRPr>
                    </a:p>
                  </a:txBody>
                  <a:tcPr marT="91425" marB="91425" marR="91425" marL="91425"/>
                </a:tc>
              </a:tr>
              <a:tr h="693100">
                <a:tc>
                  <a:txBody>
                    <a:bodyPr>
                      <a:noAutofit/>
                    </a:bodyPr>
                    <a:lstStyle/>
                    <a:p>
                      <a:pPr indent="0" lvl="0" marL="0" rtl="0" algn="l">
                        <a:spcBef>
                          <a:spcPts val="0"/>
                        </a:spcBef>
                        <a:spcAft>
                          <a:spcPts val="0"/>
                        </a:spcAft>
                        <a:buNone/>
                      </a:pPr>
                      <a:r>
                        <a:rPr lang="fa-IR">
                          <a:solidFill>
                            <a:srgbClr val="FFFFFF"/>
                          </a:solidFill>
                        </a:rPr>
                        <a:t>adaptable</a:t>
                      </a:r>
                      <a:endParaRPr>
                        <a:solidFill>
                          <a:srgbClr val="FFFFFF"/>
                        </a:solidFill>
                      </a:endParaRPr>
                    </a:p>
                  </a:txBody>
                  <a:tcPr marT="91425" marB="91425" marR="91425" marL="91425"/>
                </a:tc>
                <a:tc>
                  <a:txBody>
                    <a:bodyPr>
                      <a:noAutofit/>
                    </a:bodyPr>
                    <a:lstStyle/>
                    <a:p>
                      <a:pPr indent="0" lvl="0" marL="0" rtl="0" algn="l">
                        <a:lnSpc>
                          <a:spcPct val="115000"/>
                        </a:lnSpc>
                        <a:spcBef>
                          <a:spcPts val="1100"/>
                        </a:spcBef>
                        <a:spcAft>
                          <a:spcPts val="1900"/>
                        </a:spcAft>
                        <a:buNone/>
                      </a:pPr>
                      <a:r>
                        <a:rPr b="1" lang="fa-IR">
                          <a:solidFill>
                            <a:srgbClr val="FFFFFF"/>
                          </a:solidFill>
                        </a:rPr>
                        <a:t>adaptable</a:t>
                      </a:r>
                      <a:endParaRPr>
                        <a:solidFill>
                          <a:srgbClr val="FFFFFF"/>
                        </a:solidFill>
                      </a:endParaRPr>
                    </a:p>
                  </a:txBody>
                  <a:tcPr marT="91425" marB="91425" marR="91425" marL="91425"/>
                </a:tc>
                <a:tc>
                  <a:txBody>
                    <a:bodyPr>
                      <a:noAutofit/>
                    </a:bodyPr>
                    <a:lstStyle/>
                    <a:p>
                      <a:pPr indent="0" lvl="0" marL="457200" rtl="0" algn="l">
                        <a:lnSpc>
                          <a:spcPct val="115000"/>
                        </a:lnSpc>
                        <a:spcBef>
                          <a:spcPts val="600"/>
                        </a:spcBef>
                        <a:spcAft>
                          <a:spcPts val="100"/>
                        </a:spcAft>
                        <a:buNone/>
                      </a:pPr>
                      <a:r>
                        <a:rPr lang="fa-IR">
                          <a:solidFill>
                            <a:srgbClr val="FFFFFF"/>
                          </a:solidFill>
                        </a:rPr>
                        <a:t>adaptable</a:t>
                      </a:r>
                      <a:endParaRPr>
                        <a:solidFill>
                          <a:srgbClr val="FFFFFF"/>
                        </a:solidFill>
                      </a:endParaRPr>
                    </a:p>
                  </a:txBody>
                  <a:tcPr marT="91425" marB="91425" marR="91425" marL="91425"/>
                </a:tc>
                <a:tc>
                  <a:txBody>
                    <a:bodyPr>
                      <a:noAutofit/>
                    </a:bodyPr>
                    <a:lstStyle/>
                    <a:p>
                      <a:pPr indent="0" lvl="0" marL="457200" rtl="0" algn="l">
                        <a:lnSpc>
                          <a:spcPct val="115000"/>
                        </a:lnSpc>
                        <a:spcBef>
                          <a:spcPts val="600"/>
                        </a:spcBef>
                        <a:spcAft>
                          <a:spcPts val="100"/>
                        </a:spcAft>
                        <a:buNone/>
                      </a:pPr>
                      <a:r>
                        <a:rPr lang="fa-IR">
                          <a:solidFill>
                            <a:srgbClr val="FFFFFF"/>
                          </a:solidFill>
                        </a:rPr>
                        <a:t>adaptable</a:t>
                      </a:r>
                      <a:endParaRPr>
                        <a:solidFill>
                          <a:srgbClr val="FFFFFF"/>
                        </a:solidFill>
                      </a:endParaRPr>
                    </a:p>
                  </a:txBody>
                  <a:tcPr marT="91425" marB="91425" marR="91425" marL="91425"/>
                </a:tc>
              </a:tr>
            </a:tbl>
          </a:graphicData>
        </a:graphic>
      </p:graphicFrame>
      <p:graphicFrame>
        <p:nvGraphicFramePr>
          <p:cNvPr id="220" name="Google Shape;220;p30"/>
          <p:cNvGraphicFramePr/>
          <p:nvPr/>
        </p:nvGraphicFramePr>
        <p:xfrm>
          <a:off x="935775" y="4606875"/>
          <a:ext cx="3000000" cy="3000000"/>
        </p:xfrm>
        <a:graphic>
          <a:graphicData uri="http://schemas.openxmlformats.org/drawingml/2006/table">
            <a:tbl>
              <a:tblPr>
                <a:noFill/>
                <a:tableStyleId>{0A9D3EA3-A247-4DC9-86B3-AD842A29DF40}</a:tableStyleId>
              </a:tblPr>
              <a:tblGrid>
                <a:gridCol w="1809750"/>
                <a:gridCol w="1809750"/>
                <a:gridCol w="1809750"/>
                <a:gridCol w="1809750"/>
              </a:tblGrid>
              <a:tr h="612850">
                <a:tc>
                  <a:txBody>
                    <a:bodyPr>
                      <a:noAutofit/>
                    </a:bodyPr>
                    <a:lstStyle/>
                    <a:p>
                      <a:pPr indent="0" lvl="0" marL="0" rtl="0" algn="l">
                        <a:spcBef>
                          <a:spcPts val="0"/>
                        </a:spcBef>
                        <a:spcAft>
                          <a:spcPts val="0"/>
                        </a:spcAft>
                        <a:buNone/>
                      </a:pPr>
                      <a:r>
                        <a:rPr lang="fa-IR">
                          <a:solidFill>
                            <a:srgbClr val="FFFFFF"/>
                          </a:solidFill>
                        </a:rPr>
                        <a:t>ready at deadline</a:t>
                      </a:r>
                      <a:endParaRPr>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B cap="flat" cmpd="sng" w="9525">
                      <a:solidFill>
                        <a:srgbClr val="9E9E9E"/>
                      </a:solidFill>
                      <a:prstDash val="solid"/>
                      <a:round/>
                      <a:headEnd len="sm" w="sm" type="none"/>
                      <a:tailEnd len="sm" w="sm" type="none"/>
                    </a:lnB>
                  </a:tcPr>
                </a:tc>
                <a:tc>
                  <a:txBody>
                    <a:bodyPr>
                      <a:noAutofit/>
                    </a:bodyPr>
                    <a:lstStyle/>
                    <a:p>
                      <a:pPr indent="0" lvl="0" marL="0" rtl="0" algn="l">
                        <a:spcBef>
                          <a:spcPts val="0"/>
                        </a:spcBef>
                        <a:spcAft>
                          <a:spcPts val="0"/>
                        </a:spcAft>
                        <a:buNone/>
                      </a:pPr>
                      <a:r>
                        <a:rPr lang="fa-IR">
                          <a:solidFill>
                            <a:srgbClr val="FFFFFF"/>
                          </a:solidFill>
                          <a:latin typeface="Roboto"/>
                          <a:ea typeface="Roboto"/>
                          <a:cs typeface="Roboto"/>
                          <a:sym typeface="Roboto"/>
                        </a:rPr>
                        <a:t>delivered on-time</a:t>
                      </a:r>
                      <a:endParaRPr>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B cap="flat" cmpd="sng" w="9525">
                      <a:solidFill>
                        <a:srgbClr val="9E9E9E"/>
                      </a:solidFill>
                      <a:prstDash val="solid"/>
                      <a:round/>
                      <a:headEnd len="sm" w="sm" type="none"/>
                      <a:tailEnd len="sm" w="sm" type="none"/>
                    </a:lnB>
                  </a:tcPr>
                </a:tc>
                <a:tc>
                  <a:txBody>
                    <a:bodyPr>
                      <a:noAutofit/>
                    </a:bodyPr>
                    <a:lstStyle/>
                    <a:p>
                      <a:pPr indent="0" lvl="0" marL="0" rtl="0" algn="l">
                        <a:spcBef>
                          <a:spcPts val="0"/>
                        </a:spcBef>
                        <a:spcAft>
                          <a:spcPts val="0"/>
                        </a:spcAft>
                        <a:buNone/>
                      </a:pPr>
                      <a:r>
                        <a:rPr lang="fa-IR">
                          <a:solidFill>
                            <a:srgbClr val="FFFFFF"/>
                          </a:solidFill>
                        </a:rPr>
                        <a:t>Guaranteed</a:t>
                      </a:r>
                      <a:endParaRPr>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B cap="flat" cmpd="sng" w="9525">
                      <a:solidFill>
                        <a:srgbClr val="9E9E9E"/>
                      </a:solidFill>
                      <a:prstDash val="solid"/>
                      <a:round/>
                      <a:headEnd len="sm" w="sm" type="none"/>
                      <a:tailEnd len="sm" w="sm" type="none"/>
                    </a:lnB>
                  </a:tcPr>
                </a:tc>
                <a:tc>
                  <a:txBody>
                    <a:bodyPr>
                      <a:noAutofit/>
                    </a:bodyPr>
                    <a:lstStyle/>
                    <a:p>
                      <a:pPr indent="0" lvl="0" marL="0" rtl="0" algn="l">
                        <a:spcBef>
                          <a:spcPts val="0"/>
                        </a:spcBef>
                        <a:spcAft>
                          <a:spcPts val="0"/>
                        </a:spcAft>
                        <a:buNone/>
                      </a:pPr>
                      <a:r>
                        <a:rPr lang="fa-IR">
                          <a:solidFill>
                            <a:srgbClr val="FFFFFF"/>
                          </a:solidFill>
                        </a:rPr>
                        <a:t>70 to 80 percent Guaranteed</a:t>
                      </a:r>
                      <a:endParaRPr>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B cap="flat" cmpd="sng" w="9525">
                      <a:solidFill>
                        <a:srgbClr val="9E9E9E"/>
                      </a:solidFill>
                      <a:prstDash val="solid"/>
                      <a:round/>
                      <a:headEnd len="sm" w="sm" type="none"/>
                      <a:tailEnd len="sm" w="sm" type="none"/>
                    </a:lnB>
                  </a:tcPr>
                </a:tc>
              </a:tr>
            </a:tbl>
          </a:graphicData>
        </a:graphic>
      </p:graphicFrame>
      <p:graphicFrame>
        <p:nvGraphicFramePr>
          <p:cNvPr id="221" name="Google Shape;221;p30"/>
          <p:cNvGraphicFramePr/>
          <p:nvPr/>
        </p:nvGraphicFramePr>
        <p:xfrm>
          <a:off x="935775" y="5219725"/>
          <a:ext cx="3000000" cy="3000000"/>
        </p:xfrm>
        <a:graphic>
          <a:graphicData uri="http://schemas.openxmlformats.org/drawingml/2006/table">
            <a:tbl>
              <a:tblPr>
                <a:noFill/>
                <a:tableStyleId>{0A9D3EA3-A247-4DC9-86B3-AD842A29DF40}</a:tableStyleId>
              </a:tblPr>
              <a:tblGrid>
                <a:gridCol w="1809750"/>
                <a:gridCol w="1809750"/>
                <a:gridCol w="1809750"/>
                <a:gridCol w="1809750"/>
              </a:tblGrid>
              <a:tr h="612850">
                <a:tc>
                  <a:txBody>
                    <a:bodyPr>
                      <a:noAutofit/>
                    </a:bodyPr>
                    <a:lstStyle/>
                    <a:p>
                      <a:pPr indent="0" lvl="0" marL="0" rtl="0" algn="l">
                        <a:spcBef>
                          <a:spcPts val="0"/>
                        </a:spcBef>
                        <a:spcAft>
                          <a:spcPts val="0"/>
                        </a:spcAft>
                        <a:buNone/>
                      </a:pPr>
                      <a:r>
                        <a:rPr lang="fa-IR">
                          <a:solidFill>
                            <a:srgbClr val="FFFFFF"/>
                          </a:solidFill>
                        </a:rPr>
                        <a:t>scalability</a:t>
                      </a:r>
                      <a:endParaRPr>
                        <a:solidFill>
                          <a:srgbClr val="FFFFFF"/>
                        </a:solidFill>
                      </a:endParaRPr>
                    </a:p>
                  </a:txBody>
                  <a:tcPr marT="91425" marB="91425" marR="91425" marL="91425">
                    <a:lnB cap="flat" cmpd="sng" w="9525">
                      <a:solidFill>
                        <a:srgbClr val="9E9E9E"/>
                      </a:solidFill>
                      <a:prstDash val="solid"/>
                      <a:round/>
                      <a:headEnd len="sm" w="sm" type="none"/>
                      <a:tailEnd len="sm" w="sm" type="none"/>
                    </a:lnB>
                  </a:tcPr>
                </a:tc>
                <a:tc>
                  <a:txBody>
                    <a:bodyPr>
                      <a:noAutofit/>
                    </a:bodyPr>
                    <a:lstStyle/>
                    <a:p>
                      <a:pPr indent="0" lvl="0" marL="0" rtl="0" algn="l">
                        <a:spcBef>
                          <a:spcPts val="0"/>
                        </a:spcBef>
                        <a:spcAft>
                          <a:spcPts val="0"/>
                        </a:spcAft>
                        <a:buNone/>
                      </a:pPr>
                      <a:r>
                        <a:rPr lang="fa-IR">
                          <a:solidFill>
                            <a:srgbClr val="FFFFFF"/>
                          </a:solidFill>
                          <a:latin typeface="Roboto"/>
                          <a:ea typeface="Roboto"/>
                          <a:cs typeface="Roboto"/>
                          <a:sym typeface="Roboto"/>
                        </a:rPr>
                        <a:t> quite scalable</a:t>
                      </a:r>
                      <a:endParaRPr>
                        <a:solidFill>
                          <a:srgbClr val="FFFFFF"/>
                        </a:solidFill>
                      </a:endParaRPr>
                    </a:p>
                  </a:txBody>
                  <a:tcPr marT="91425" marB="91425" marR="91425" marL="91425">
                    <a:lnB cap="flat" cmpd="sng" w="9525">
                      <a:solidFill>
                        <a:srgbClr val="9E9E9E"/>
                      </a:solidFill>
                      <a:prstDash val="solid"/>
                      <a:round/>
                      <a:headEnd len="sm" w="sm" type="none"/>
                      <a:tailEnd len="sm" w="sm" type="none"/>
                    </a:lnB>
                  </a:tcPr>
                </a:tc>
                <a:tc>
                  <a:txBody>
                    <a:bodyPr>
                      <a:noAutofit/>
                    </a:bodyPr>
                    <a:lstStyle/>
                    <a:p>
                      <a:pPr indent="0" lvl="0" marL="0" rtl="0" algn="l">
                        <a:spcBef>
                          <a:spcPts val="0"/>
                        </a:spcBef>
                        <a:spcAft>
                          <a:spcPts val="0"/>
                        </a:spcAft>
                        <a:buNone/>
                      </a:pPr>
                      <a:r>
                        <a:rPr lang="fa-IR">
                          <a:solidFill>
                            <a:srgbClr val="FFFFFF"/>
                          </a:solidFill>
                          <a:latin typeface="Roboto"/>
                          <a:ea typeface="Roboto"/>
                          <a:cs typeface="Roboto"/>
                          <a:sym typeface="Roboto"/>
                        </a:rPr>
                        <a:t>Scalability is defined with reference to both the number of people and the space for active participation</a:t>
                      </a:r>
                      <a:endParaRPr>
                        <a:solidFill>
                          <a:srgbClr val="FFFFFF"/>
                        </a:solidFill>
                      </a:endParaRPr>
                    </a:p>
                  </a:txBody>
                  <a:tcPr marT="91425" marB="91425" marR="91425" marL="91425">
                    <a:lnB cap="flat" cmpd="sng" w="9525">
                      <a:solidFill>
                        <a:srgbClr val="9E9E9E"/>
                      </a:solidFill>
                      <a:prstDash val="solid"/>
                      <a:round/>
                      <a:headEnd len="sm" w="sm" type="none"/>
                      <a:tailEnd len="sm" w="sm" type="none"/>
                    </a:lnB>
                  </a:tcPr>
                </a:tc>
                <a:tc>
                  <a:txBody>
                    <a:bodyPr>
                      <a:noAutofit/>
                    </a:bodyPr>
                    <a:lstStyle/>
                    <a:p>
                      <a:pPr indent="0" lvl="0" marL="0" rtl="0" algn="l">
                        <a:spcBef>
                          <a:spcPts val="360"/>
                        </a:spcBef>
                        <a:spcAft>
                          <a:spcPts val="0"/>
                        </a:spcAft>
                        <a:buNone/>
                      </a:pPr>
                      <a:r>
                        <a:rPr lang="fa-IR">
                          <a:solidFill>
                            <a:srgbClr val="FFFFFF"/>
                          </a:solidFill>
                        </a:rPr>
                        <a:t>Lack of scalability</a:t>
                      </a:r>
                      <a:endParaRPr>
                        <a:solidFill>
                          <a:srgbClr val="FFFFFF"/>
                        </a:solidFill>
                      </a:endParaRPr>
                    </a:p>
                  </a:txBody>
                  <a:tcPr marT="91425" marB="91425" marR="91425" marL="91425">
                    <a:lnB cap="flat" cmpd="sng" w="9525">
                      <a:solidFill>
                        <a:srgbClr val="9E9E9E"/>
                      </a:solidFill>
                      <a:prstDash val="solid"/>
                      <a:round/>
                      <a:headEnd len="sm" w="sm" type="none"/>
                      <a:tailEnd len="sm" w="sm" type="none"/>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6" name="Shape 226"/>
        <p:cNvGrpSpPr/>
        <p:nvPr/>
      </p:nvGrpSpPr>
      <p:grpSpPr>
        <a:xfrm>
          <a:off x="0" y="0"/>
          <a:ext cx="0" cy="0"/>
          <a:chOff x="0" y="0"/>
          <a:chExt cx="0" cy="0"/>
        </a:xfrm>
      </p:grpSpPr>
      <p:sp>
        <p:nvSpPr>
          <p:cNvPr id="227" name="Google Shape;227;p31"/>
          <p:cNvSpPr txBox="1"/>
          <p:nvPr>
            <p:ph type="title"/>
          </p:nvPr>
        </p:nvSpPr>
        <p:spPr>
          <a:xfrm>
            <a:off x="1370013" y="301625"/>
            <a:ext cx="6370500" cy="11430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None/>
            </a:pPr>
            <a:r>
              <a:rPr lang="fa-IR"/>
              <a:t>Comparison</a:t>
            </a:r>
            <a:endParaRPr/>
          </a:p>
        </p:txBody>
      </p:sp>
      <p:sp>
        <p:nvSpPr>
          <p:cNvPr id="228" name="Google Shape;228;p31"/>
          <p:cNvSpPr txBox="1"/>
          <p:nvPr>
            <p:ph idx="12" type="sldNum"/>
          </p:nvPr>
        </p:nvSpPr>
        <p:spPr>
          <a:xfrm>
            <a:off x="6553200" y="6248400"/>
            <a:ext cx="21336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fa-IR"/>
              <a:t>‹#›</a:t>
            </a:fld>
            <a:endParaRPr/>
          </a:p>
        </p:txBody>
      </p:sp>
      <p:graphicFrame>
        <p:nvGraphicFramePr>
          <p:cNvPr id="229" name="Google Shape;229;p31"/>
          <p:cNvGraphicFramePr/>
          <p:nvPr/>
        </p:nvGraphicFramePr>
        <p:xfrm>
          <a:off x="952500" y="1927850"/>
          <a:ext cx="3000000" cy="3000000"/>
        </p:xfrm>
        <a:graphic>
          <a:graphicData uri="http://schemas.openxmlformats.org/drawingml/2006/table">
            <a:tbl>
              <a:tblPr>
                <a:noFill/>
                <a:tableStyleId>{0A9D3EA3-A247-4DC9-86B3-AD842A29DF40}</a:tableStyleId>
              </a:tblPr>
              <a:tblGrid>
                <a:gridCol w="1809750"/>
                <a:gridCol w="1809750"/>
                <a:gridCol w="1809750"/>
                <a:gridCol w="1809750"/>
              </a:tblGrid>
              <a:tr h="561500">
                <a:tc>
                  <a:txBody>
                    <a:bodyPr>
                      <a:noAutofit/>
                    </a:bodyPr>
                    <a:lstStyle/>
                    <a:p>
                      <a:pPr indent="0" lvl="0" marL="0" rtl="0" algn="l">
                        <a:spcBef>
                          <a:spcPts val="0"/>
                        </a:spcBef>
                        <a:spcAft>
                          <a:spcPts val="0"/>
                        </a:spcAft>
                        <a:buNone/>
                      </a:pPr>
                      <a:r>
                        <a:t/>
                      </a:r>
                      <a:endParaRPr>
                        <a:solidFill>
                          <a:srgbClr val="FFFFFF"/>
                        </a:solidFill>
                      </a:endParaRPr>
                    </a:p>
                  </a:txBody>
                  <a:tcPr marT="91425" marB="91425" marR="91425" marL="91425"/>
                </a:tc>
                <a:tc>
                  <a:txBody>
                    <a:bodyPr>
                      <a:noAutofit/>
                    </a:bodyPr>
                    <a:lstStyle/>
                    <a:p>
                      <a:pPr indent="0" lvl="0" marL="0" rtl="0" algn="l">
                        <a:spcBef>
                          <a:spcPts val="0"/>
                        </a:spcBef>
                        <a:spcAft>
                          <a:spcPts val="0"/>
                        </a:spcAft>
                        <a:buNone/>
                      </a:pPr>
                      <a:r>
                        <a:rPr lang="fa-IR">
                          <a:solidFill>
                            <a:srgbClr val="FFFFFF"/>
                          </a:solidFill>
                        </a:rPr>
                        <a:t>FDD</a:t>
                      </a:r>
                      <a:endParaRPr>
                        <a:solidFill>
                          <a:srgbClr val="FFFFFF"/>
                        </a:solidFill>
                      </a:endParaRPr>
                    </a:p>
                  </a:txBody>
                  <a:tcPr marT="91425" marB="91425" marR="91425" marL="91425"/>
                </a:tc>
                <a:tc>
                  <a:txBody>
                    <a:bodyPr>
                      <a:noAutofit/>
                    </a:bodyPr>
                    <a:lstStyle/>
                    <a:p>
                      <a:pPr indent="0" lvl="0" marL="0" rtl="0" algn="l">
                        <a:spcBef>
                          <a:spcPts val="0"/>
                        </a:spcBef>
                        <a:spcAft>
                          <a:spcPts val="0"/>
                        </a:spcAft>
                        <a:buNone/>
                      </a:pPr>
                      <a:r>
                        <a:rPr lang="fa-IR">
                          <a:solidFill>
                            <a:srgbClr val="FFFFFF"/>
                          </a:solidFill>
                        </a:rPr>
                        <a:t>PD</a:t>
                      </a:r>
                      <a:endParaRPr>
                        <a:solidFill>
                          <a:srgbClr val="FFFFFF"/>
                        </a:solidFill>
                      </a:endParaRPr>
                    </a:p>
                  </a:txBody>
                  <a:tcPr marT="91425" marB="91425" marR="91425" marL="91425"/>
                </a:tc>
                <a:tc>
                  <a:txBody>
                    <a:bodyPr>
                      <a:noAutofit/>
                    </a:bodyPr>
                    <a:lstStyle/>
                    <a:p>
                      <a:pPr indent="0" lvl="0" marL="0" rtl="0" algn="l">
                        <a:spcBef>
                          <a:spcPts val="0"/>
                        </a:spcBef>
                        <a:spcAft>
                          <a:spcPts val="0"/>
                        </a:spcAft>
                        <a:buNone/>
                      </a:pPr>
                      <a:r>
                        <a:rPr lang="fa-IR">
                          <a:solidFill>
                            <a:srgbClr val="FFFFFF"/>
                          </a:solidFill>
                        </a:rPr>
                        <a:t>RAD</a:t>
                      </a:r>
                      <a:endParaRPr>
                        <a:solidFill>
                          <a:srgbClr val="FFFFFF"/>
                        </a:solidFill>
                      </a:endParaRPr>
                    </a:p>
                  </a:txBody>
                  <a:tcPr marT="91425" marB="91425" marR="91425" marL="91425"/>
                </a:tc>
              </a:tr>
              <a:tr h="561500">
                <a:tc>
                  <a:txBody>
                    <a:bodyPr>
                      <a:noAutofit/>
                    </a:bodyPr>
                    <a:lstStyle/>
                    <a:p>
                      <a:pPr indent="0" lvl="0" marL="0" rtl="0" algn="l">
                        <a:spcBef>
                          <a:spcPts val="0"/>
                        </a:spcBef>
                        <a:spcAft>
                          <a:spcPts val="0"/>
                        </a:spcAft>
                        <a:buNone/>
                      </a:pPr>
                      <a:r>
                        <a:rPr lang="fa-IR">
                          <a:solidFill>
                            <a:srgbClr val="FFFFFF"/>
                          </a:solidFill>
                        </a:rPr>
                        <a:t>risk control</a:t>
                      </a:r>
                      <a:endParaRPr>
                        <a:solidFill>
                          <a:srgbClr val="FFFFFF"/>
                        </a:solidFill>
                      </a:endParaRPr>
                    </a:p>
                  </a:txBody>
                  <a:tcPr marT="91425" marB="91425" marR="91425" marL="91425"/>
                </a:tc>
                <a:tc>
                  <a:txBody>
                    <a:bodyPr>
                      <a:noAutofit/>
                    </a:bodyPr>
                    <a:lstStyle/>
                    <a:p>
                      <a:pPr indent="0" lvl="0" marL="0" rtl="0" algn="l">
                        <a:spcBef>
                          <a:spcPts val="0"/>
                        </a:spcBef>
                        <a:spcAft>
                          <a:spcPts val="0"/>
                        </a:spcAft>
                        <a:buNone/>
                      </a:pPr>
                      <a:r>
                        <a:rPr lang="fa-IR">
                          <a:solidFill>
                            <a:srgbClr val="FFFFFF"/>
                          </a:solidFill>
                        </a:rPr>
                        <a:t>reduce risk</a:t>
                      </a:r>
                      <a:endParaRPr>
                        <a:solidFill>
                          <a:srgbClr val="FFFFFF"/>
                        </a:solidFill>
                      </a:endParaRPr>
                    </a:p>
                  </a:txBody>
                  <a:tcPr marT="91425" marB="91425" marR="91425" marL="91425"/>
                </a:tc>
                <a:tc>
                  <a:txBody>
                    <a:bodyPr>
                      <a:noAutofit/>
                    </a:bodyPr>
                    <a:lstStyle/>
                    <a:p>
                      <a:pPr indent="0" lvl="0" marL="0" rtl="0" algn="l">
                        <a:spcBef>
                          <a:spcPts val="0"/>
                        </a:spcBef>
                        <a:spcAft>
                          <a:spcPts val="0"/>
                        </a:spcAft>
                        <a:buNone/>
                      </a:pPr>
                      <a:r>
                        <a:rPr lang="fa-IR">
                          <a:solidFill>
                            <a:srgbClr val="FFFFFF"/>
                          </a:solidFill>
                        </a:rPr>
                        <a:t>reduce risk</a:t>
                      </a:r>
                      <a:endParaRPr>
                        <a:solidFill>
                          <a:srgbClr val="FFFFFF"/>
                        </a:solidFill>
                      </a:endParaRPr>
                    </a:p>
                    <a:p>
                      <a:pPr indent="0" lvl="0" marL="0" rtl="0" algn="l">
                        <a:spcBef>
                          <a:spcPts val="0"/>
                        </a:spcBef>
                        <a:spcAft>
                          <a:spcPts val="0"/>
                        </a:spcAft>
                        <a:buNone/>
                      </a:pPr>
                      <a:r>
                        <a:t/>
                      </a:r>
                      <a:endParaRPr>
                        <a:solidFill>
                          <a:srgbClr val="FFFFFF"/>
                        </a:solidFill>
                      </a:endParaRPr>
                    </a:p>
                  </a:txBody>
                  <a:tcPr marT="91425" marB="91425" marR="91425" marL="91425"/>
                </a:tc>
                <a:tc>
                  <a:txBody>
                    <a:bodyPr>
                      <a:noAutofit/>
                    </a:bodyPr>
                    <a:lstStyle/>
                    <a:p>
                      <a:pPr indent="0" lvl="0" marL="0" rtl="0" algn="l">
                        <a:spcBef>
                          <a:spcPts val="360"/>
                        </a:spcBef>
                        <a:spcAft>
                          <a:spcPts val="0"/>
                        </a:spcAft>
                        <a:buNone/>
                      </a:pPr>
                      <a:r>
                        <a:rPr lang="fa-IR">
                          <a:solidFill>
                            <a:srgbClr val="FFFFFF"/>
                          </a:solidFill>
                        </a:rPr>
                        <a:t>When technical risk is high, it is not suitable</a:t>
                      </a:r>
                      <a:endParaRPr>
                        <a:solidFill>
                          <a:srgbClr val="FFFFFF"/>
                        </a:solidFill>
                      </a:endParaRPr>
                    </a:p>
                  </a:txBody>
                  <a:tcPr marT="91425" marB="91425" marR="91425" marL="91425"/>
                </a:tc>
              </a:tr>
              <a:tr h="561500">
                <a:tc>
                  <a:txBody>
                    <a:bodyPr>
                      <a:noAutofit/>
                    </a:bodyPr>
                    <a:lstStyle/>
                    <a:p>
                      <a:pPr indent="0" lvl="0" marL="0" rtl="0" algn="l">
                        <a:spcBef>
                          <a:spcPts val="0"/>
                        </a:spcBef>
                        <a:spcAft>
                          <a:spcPts val="0"/>
                        </a:spcAft>
                        <a:buNone/>
                      </a:pPr>
                      <a:r>
                        <a:rPr lang="fa-IR">
                          <a:solidFill>
                            <a:srgbClr val="FFFFFF"/>
                          </a:solidFill>
                        </a:rPr>
                        <a:t>cost(</a:t>
                      </a:r>
                      <a:r>
                        <a:rPr lang="fa-IR">
                          <a:solidFill>
                            <a:srgbClr val="FFFFFF"/>
                          </a:solidFill>
                        </a:rPr>
                        <a:t>within budget)</a:t>
                      </a:r>
                      <a:endParaRPr>
                        <a:solidFill>
                          <a:srgbClr val="FFFFFF"/>
                        </a:solidFill>
                      </a:endParaRPr>
                    </a:p>
                  </a:txBody>
                  <a:tcPr marT="91425" marB="91425" marR="91425" marL="91425"/>
                </a:tc>
                <a:tc>
                  <a:txBody>
                    <a:bodyPr>
                      <a:noAutofit/>
                    </a:bodyPr>
                    <a:lstStyle/>
                    <a:p>
                      <a:pPr indent="0" lvl="0" marL="0" rtl="0" algn="l">
                        <a:spcBef>
                          <a:spcPts val="0"/>
                        </a:spcBef>
                        <a:spcAft>
                          <a:spcPts val="0"/>
                        </a:spcAft>
                        <a:buNone/>
                      </a:pPr>
                      <a:r>
                        <a:rPr lang="fa-IR">
                          <a:solidFill>
                            <a:srgbClr val="FFFFFF"/>
                          </a:solidFill>
                        </a:rPr>
                        <a:t>well </a:t>
                      </a:r>
                      <a:r>
                        <a:rPr lang="fa-IR">
                          <a:solidFill>
                            <a:srgbClr val="FFFFFF"/>
                          </a:solidFill>
                        </a:rPr>
                        <a:t>guaranteed</a:t>
                      </a:r>
                      <a:r>
                        <a:rPr lang="fa-IR">
                          <a:solidFill>
                            <a:srgbClr val="FFFFFF"/>
                          </a:solidFill>
                        </a:rPr>
                        <a:t>(</a:t>
                      </a:r>
                      <a:r>
                        <a:rPr lang="fa-IR">
                          <a:solidFill>
                            <a:srgbClr val="FFFFFF"/>
                          </a:solidFill>
                          <a:latin typeface="Roboto"/>
                          <a:ea typeface="Roboto"/>
                          <a:cs typeface="Roboto"/>
                          <a:sym typeface="Roboto"/>
                        </a:rPr>
                        <a:t>reduces the cost of fixing the errors)</a:t>
                      </a:r>
                      <a:endParaRPr>
                        <a:solidFill>
                          <a:srgbClr val="FFFFFF"/>
                        </a:solidFill>
                      </a:endParaRPr>
                    </a:p>
                  </a:txBody>
                  <a:tcPr marT="91425" marB="91425" marR="91425" marL="91425"/>
                </a:tc>
                <a:tc>
                  <a:txBody>
                    <a:bodyPr>
                      <a:noAutofit/>
                    </a:bodyPr>
                    <a:lstStyle/>
                    <a:p>
                      <a:pPr indent="0" lvl="0" marL="0" rtl="0" algn="l">
                        <a:spcBef>
                          <a:spcPts val="0"/>
                        </a:spcBef>
                        <a:spcAft>
                          <a:spcPts val="0"/>
                        </a:spcAft>
                        <a:buNone/>
                      </a:pPr>
                      <a:r>
                        <a:rPr lang="fa-IR">
                          <a:solidFill>
                            <a:srgbClr val="FFFFFF"/>
                          </a:solidFill>
                        </a:rPr>
                        <a:t>Well guaranteed</a:t>
                      </a:r>
                      <a:endParaRPr>
                        <a:solidFill>
                          <a:srgbClr val="FFFFFF"/>
                        </a:solidFill>
                      </a:endParaRPr>
                    </a:p>
                  </a:txBody>
                  <a:tcPr marT="91425" marB="91425" marR="91425" marL="91425"/>
                </a:tc>
                <a:tc>
                  <a:txBody>
                    <a:bodyPr>
                      <a:noAutofit/>
                    </a:bodyPr>
                    <a:lstStyle/>
                    <a:p>
                      <a:pPr indent="0" lvl="0" marL="0" rtl="0" algn="l">
                        <a:spcBef>
                          <a:spcPts val="0"/>
                        </a:spcBef>
                        <a:spcAft>
                          <a:spcPts val="0"/>
                        </a:spcAft>
                        <a:buNone/>
                      </a:pPr>
                      <a:r>
                        <a:rPr lang="fa-IR">
                          <a:solidFill>
                            <a:srgbClr val="FFFFFF"/>
                          </a:solidFill>
                        </a:rPr>
                        <a:t>Fairly good guaranteed</a:t>
                      </a:r>
                      <a:endParaRPr>
                        <a:solidFill>
                          <a:srgbClr val="FFFFFF"/>
                        </a:solidFill>
                      </a:endParaRPr>
                    </a:p>
                  </a:txBody>
                  <a:tcPr marT="91425" marB="91425" marR="91425" marL="91425"/>
                </a:tc>
              </a:tr>
              <a:tr h="561500">
                <a:tc>
                  <a:txBody>
                    <a:bodyPr>
                      <a:noAutofit/>
                    </a:bodyPr>
                    <a:lstStyle/>
                    <a:p>
                      <a:pPr indent="0" lvl="0" marL="0" rtl="0" algn="l">
                        <a:spcBef>
                          <a:spcPts val="0"/>
                        </a:spcBef>
                        <a:spcAft>
                          <a:spcPts val="0"/>
                        </a:spcAft>
                        <a:buNone/>
                      </a:pPr>
                      <a:r>
                        <a:rPr lang="fa-IR">
                          <a:solidFill>
                            <a:srgbClr val="FFFFFF"/>
                          </a:solidFill>
                        </a:rPr>
                        <a:t>ownership</a:t>
                      </a:r>
                      <a:endParaRPr>
                        <a:solidFill>
                          <a:srgbClr val="FFFFFF"/>
                        </a:solidFill>
                      </a:endParaRPr>
                    </a:p>
                  </a:txBody>
                  <a:tcPr marT="91425" marB="91425" marR="91425" marL="91425"/>
                </a:tc>
                <a:tc>
                  <a:txBody>
                    <a:bodyPr>
                      <a:noAutofit/>
                    </a:bodyPr>
                    <a:lstStyle/>
                    <a:p>
                      <a:pPr indent="0" lvl="0" marL="0" rtl="0" algn="l">
                        <a:spcBef>
                          <a:spcPts val="0"/>
                        </a:spcBef>
                        <a:spcAft>
                          <a:spcPts val="0"/>
                        </a:spcAft>
                        <a:buNone/>
                      </a:pPr>
                      <a:r>
                        <a:rPr lang="fa-IR">
                          <a:solidFill>
                            <a:srgbClr val="FFFFFF"/>
                          </a:solidFill>
                        </a:rPr>
                        <a:t>low</a:t>
                      </a:r>
                      <a:endParaRPr>
                        <a:solidFill>
                          <a:srgbClr val="FFFFFF"/>
                        </a:solidFill>
                      </a:endParaRPr>
                    </a:p>
                  </a:txBody>
                  <a:tcPr marT="91425" marB="91425" marR="91425" marL="91425"/>
                </a:tc>
                <a:tc>
                  <a:txBody>
                    <a:bodyPr>
                      <a:noAutofit/>
                    </a:bodyPr>
                    <a:lstStyle/>
                    <a:p>
                      <a:pPr indent="0" lvl="0" marL="0" rtl="0" algn="l">
                        <a:spcBef>
                          <a:spcPts val="0"/>
                        </a:spcBef>
                        <a:spcAft>
                          <a:spcPts val="0"/>
                        </a:spcAft>
                        <a:buNone/>
                      </a:pPr>
                      <a:r>
                        <a:rPr lang="fa-IR">
                          <a:solidFill>
                            <a:srgbClr val="FFFFFF"/>
                          </a:solidFill>
                        </a:rPr>
                        <a:t>high</a:t>
                      </a:r>
                      <a:endParaRPr>
                        <a:solidFill>
                          <a:srgbClr val="FFFFFF"/>
                        </a:solidFill>
                      </a:endParaRPr>
                    </a:p>
                  </a:txBody>
                  <a:tcPr marT="91425" marB="91425" marR="91425" marL="91425"/>
                </a:tc>
                <a:tc>
                  <a:txBody>
                    <a:bodyPr>
                      <a:noAutofit/>
                    </a:bodyPr>
                    <a:lstStyle/>
                    <a:p>
                      <a:pPr indent="0" lvl="0" marL="0" rtl="0" algn="l">
                        <a:spcBef>
                          <a:spcPts val="0"/>
                        </a:spcBef>
                        <a:spcAft>
                          <a:spcPts val="0"/>
                        </a:spcAft>
                        <a:buNone/>
                      </a:pPr>
                      <a:r>
                        <a:rPr lang="fa-IR">
                          <a:solidFill>
                            <a:srgbClr val="FFFFFF"/>
                          </a:solidFill>
                        </a:rPr>
                        <a:t>high</a:t>
                      </a:r>
                      <a:endParaRPr>
                        <a:solidFill>
                          <a:srgbClr val="FFFFFF"/>
                        </a:solidFill>
                      </a:endParaRPr>
                    </a:p>
                  </a:txBody>
                  <a:tcPr marT="91425" marB="91425" marR="91425" marL="91425"/>
                </a:tc>
              </a:tr>
              <a:tr h="561500">
                <a:tc>
                  <a:txBody>
                    <a:bodyPr>
                      <a:noAutofit/>
                    </a:bodyPr>
                    <a:lstStyle/>
                    <a:p>
                      <a:pPr indent="0" lvl="0" marL="0" rtl="0" algn="l">
                        <a:spcBef>
                          <a:spcPts val="0"/>
                        </a:spcBef>
                        <a:spcAft>
                          <a:spcPts val="0"/>
                        </a:spcAft>
                        <a:buNone/>
                      </a:pPr>
                      <a:r>
                        <a:rPr lang="fa-IR">
                          <a:solidFill>
                            <a:srgbClr val="FFFFFF"/>
                          </a:solidFill>
                        </a:rPr>
                        <a:t>project team size</a:t>
                      </a:r>
                      <a:endParaRPr>
                        <a:solidFill>
                          <a:srgbClr val="FFFFFF"/>
                        </a:solidFill>
                      </a:endParaRPr>
                    </a:p>
                  </a:txBody>
                  <a:tcPr marT="91425" marB="91425" marR="91425" marL="91425"/>
                </a:tc>
                <a:tc>
                  <a:txBody>
                    <a:bodyPr>
                      <a:noAutofit/>
                    </a:bodyPr>
                    <a:lstStyle/>
                    <a:p>
                      <a:pPr indent="0" lvl="0" marL="0" rtl="0" algn="l">
                        <a:spcBef>
                          <a:spcPts val="0"/>
                        </a:spcBef>
                        <a:spcAft>
                          <a:spcPts val="0"/>
                        </a:spcAft>
                        <a:buNone/>
                      </a:pPr>
                      <a:r>
                        <a:rPr lang="fa-IR">
                          <a:solidFill>
                            <a:srgbClr val="FFFFFF"/>
                          </a:solidFill>
                        </a:rPr>
                        <a:t> large numbers of people.</a:t>
                      </a:r>
                      <a:endParaRPr>
                        <a:solidFill>
                          <a:srgbClr val="FFFFFF"/>
                        </a:solidFill>
                      </a:endParaRPr>
                    </a:p>
                  </a:txBody>
                  <a:tcPr marT="91425" marB="91425" marR="91425" marL="91425"/>
                </a:tc>
                <a:tc>
                  <a:txBody>
                    <a:bodyPr>
                      <a:noAutofit/>
                    </a:bodyPr>
                    <a:lstStyle/>
                    <a:p>
                      <a:pPr indent="0" lvl="0" marL="0" rtl="0" algn="l">
                        <a:spcBef>
                          <a:spcPts val="0"/>
                        </a:spcBef>
                        <a:spcAft>
                          <a:spcPts val="0"/>
                        </a:spcAft>
                        <a:buNone/>
                      </a:pPr>
                      <a:r>
                        <a:rPr lang="fa-IR">
                          <a:solidFill>
                            <a:srgbClr val="FFFFFF"/>
                          </a:solidFill>
                        </a:rPr>
                        <a:t>vary in size from two people to large numbers of people.</a:t>
                      </a:r>
                      <a:endParaRPr>
                        <a:solidFill>
                          <a:srgbClr val="FFFFFF"/>
                        </a:solidFill>
                      </a:endParaRPr>
                    </a:p>
                  </a:txBody>
                  <a:tcPr marT="91425" marB="91425" marR="91425" marL="91425"/>
                </a:tc>
                <a:tc>
                  <a:txBody>
                    <a:bodyPr>
                      <a:noAutofit/>
                    </a:bodyPr>
                    <a:lstStyle/>
                    <a:p>
                      <a:pPr indent="0" lvl="0" marL="0" rtl="0" algn="l">
                        <a:spcBef>
                          <a:spcPts val="360"/>
                        </a:spcBef>
                        <a:spcAft>
                          <a:spcPts val="0"/>
                        </a:spcAft>
                        <a:buNone/>
                      </a:pPr>
                      <a:r>
                        <a:rPr lang="fa-IR">
                          <a:solidFill>
                            <a:srgbClr val="FFFFFF"/>
                          </a:solidFill>
                        </a:rPr>
                        <a:t>small to medium-sized project team</a:t>
                      </a:r>
                      <a:endParaRPr>
                        <a:solidFill>
                          <a:srgbClr val="FFFFFF"/>
                        </a:solidFill>
                      </a:endParaRPr>
                    </a:p>
                  </a:txBody>
                  <a:tcPr marT="91425" marB="91425" marR="91425" marL="91425"/>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p18"/>
          <p:cNvSpPr txBox="1"/>
          <p:nvPr>
            <p:ph type="title"/>
          </p:nvPr>
        </p:nvSpPr>
        <p:spPr>
          <a:xfrm>
            <a:off x="1370013" y="301625"/>
            <a:ext cx="6370500" cy="11430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None/>
            </a:pPr>
            <a:r>
              <a:rPr lang="fa-IR"/>
              <a:t>web design methodologies</a:t>
            </a:r>
            <a:endParaRPr/>
          </a:p>
        </p:txBody>
      </p:sp>
      <p:sp>
        <p:nvSpPr>
          <p:cNvPr id="119" name="Google Shape;119;p18"/>
          <p:cNvSpPr txBox="1"/>
          <p:nvPr>
            <p:ph idx="1" type="body"/>
          </p:nvPr>
        </p:nvSpPr>
        <p:spPr>
          <a:xfrm>
            <a:off x="1370013" y="1827213"/>
            <a:ext cx="73137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fa-IR" sz="2100">
                <a:solidFill>
                  <a:srgbClr val="FFFFFF"/>
                </a:solidFill>
                <a:latin typeface="Arial"/>
                <a:ea typeface="Arial"/>
                <a:cs typeface="Arial"/>
                <a:sym typeface="Arial"/>
              </a:rPr>
              <a:t>There are a number of different software design methodologies ,ones appropriate for web design including:</a:t>
            </a:r>
            <a:endParaRPr sz="2100">
              <a:solidFill>
                <a:srgbClr val="FFFFFF"/>
              </a:solidFill>
              <a:latin typeface="Arial"/>
              <a:ea typeface="Arial"/>
              <a:cs typeface="Arial"/>
              <a:sym typeface="Arial"/>
            </a:endParaRPr>
          </a:p>
          <a:p>
            <a:pPr indent="-361950" lvl="0" marL="457200" rtl="0" algn="just">
              <a:lnSpc>
                <a:spcPct val="115000"/>
              </a:lnSpc>
              <a:spcBef>
                <a:spcPts val="1100"/>
              </a:spcBef>
              <a:spcAft>
                <a:spcPts val="0"/>
              </a:spcAft>
              <a:buClr>
                <a:srgbClr val="FFFFFF"/>
              </a:buClr>
              <a:buSzPts val="2100"/>
              <a:buFont typeface="Arial"/>
              <a:buAutoNum type="arabicPeriod"/>
            </a:pPr>
            <a:r>
              <a:rPr lang="fa-IR" sz="2100">
                <a:solidFill>
                  <a:srgbClr val="FFFFFF"/>
                </a:solidFill>
                <a:latin typeface="Arial"/>
                <a:ea typeface="Arial"/>
                <a:cs typeface="Arial"/>
                <a:sym typeface="Arial"/>
              </a:rPr>
              <a:t>Systems Development Life Cycle (SDLC)</a:t>
            </a:r>
            <a:endParaRPr sz="2100">
              <a:solidFill>
                <a:srgbClr val="FFFFFF"/>
              </a:solidFill>
              <a:latin typeface="Arial"/>
              <a:ea typeface="Arial"/>
              <a:cs typeface="Arial"/>
              <a:sym typeface="Arial"/>
            </a:endParaRPr>
          </a:p>
          <a:p>
            <a:pPr indent="-361950" lvl="0" marL="457200" rtl="0" algn="just">
              <a:lnSpc>
                <a:spcPct val="115000"/>
              </a:lnSpc>
              <a:spcBef>
                <a:spcPts val="0"/>
              </a:spcBef>
              <a:spcAft>
                <a:spcPts val="0"/>
              </a:spcAft>
              <a:buClr>
                <a:srgbClr val="FFFFFF"/>
              </a:buClr>
              <a:buSzPts val="2100"/>
              <a:buFont typeface="Arial"/>
              <a:buAutoNum type="arabicPeriod"/>
            </a:pPr>
            <a:r>
              <a:rPr lang="fa-IR" sz="2100">
                <a:solidFill>
                  <a:srgbClr val="FFFFFF"/>
                </a:solidFill>
                <a:latin typeface="Arial"/>
                <a:ea typeface="Arial"/>
                <a:cs typeface="Arial"/>
                <a:sym typeface="Arial"/>
              </a:rPr>
              <a:t>Rapid Application Development (RAD)</a:t>
            </a:r>
            <a:endParaRPr sz="2100">
              <a:solidFill>
                <a:srgbClr val="FFFFFF"/>
              </a:solidFill>
              <a:latin typeface="Arial"/>
              <a:ea typeface="Arial"/>
              <a:cs typeface="Arial"/>
              <a:sym typeface="Arial"/>
            </a:endParaRPr>
          </a:p>
          <a:p>
            <a:pPr indent="-361950" lvl="0" marL="457200" rtl="0" algn="just">
              <a:lnSpc>
                <a:spcPct val="115000"/>
              </a:lnSpc>
              <a:spcBef>
                <a:spcPts val="0"/>
              </a:spcBef>
              <a:spcAft>
                <a:spcPts val="0"/>
              </a:spcAft>
              <a:buClr>
                <a:srgbClr val="FFFFFF"/>
              </a:buClr>
              <a:buSzPts val="2100"/>
              <a:buFont typeface="Arial"/>
              <a:buAutoNum type="arabicPeriod"/>
            </a:pPr>
            <a:r>
              <a:rPr lang="fa-IR" sz="2100">
                <a:solidFill>
                  <a:srgbClr val="FFFFFF"/>
                </a:solidFill>
                <a:latin typeface="Arial"/>
                <a:ea typeface="Arial"/>
                <a:cs typeface="Arial"/>
                <a:sym typeface="Arial"/>
              </a:rPr>
              <a:t>Participatory Design (PD)</a:t>
            </a:r>
            <a:endParaRPr sz="2100">
              <a:solidFill>
                <a:srgbClr val="FFFFFF"/>
              </a:solidFill>
              <a:latin typeface="Arial"/>
              <a:ea typeface="Arial"/>
              <a:cs typeface="Arial"/>
              <a:sym typeface="Arial"/>
            </a:endParaRPr>
          </a:p>
          <a:p>
            <a:pPr indent="-361950" lvl="0" marL="457200" rtl="0" algn="just">
              <a:lnSpc>
                <a:spcPct val="115000"/>
              </a:lnSpc>
              <a:spcBef>
                <a:spcPts val="0"/>
              </a:spcBef>
              <a:spcAft>
                <a:spcPts val="0"/>
              </a:spcAft>
              <a:buClr>
                <a:srgbClr val="FFFFFF"/>
              </a:buClr>
              <a:buSzPts val="2100"/>
              <a:buFont typeface="Arial"/>
              <a:buAutoNum type="arabicPeriod"/>
            </a:pPr>
            <a:r>
              <a:rPr lang="fa-IR" sz="2100">
                <a:solidFill>
                  <a:srgbClr val="FFFFFF"/>
                </a:solidFill>
                <a:latin typeface="Arial"/>
                <a:ea typeface="Arial"/>
                <a:cs typeface="Arial"/>
                <a:sym typeface="Arial"/>
              </a:rPr>
              <a:t>Feature-driven Development (FDD)</a:t>
            </a:r>
            <a:endParaRPr sz="2100">
              <a:solidFill>
                <a:srgbClr val="FFFFFF"/>
              </a:solidFill>
              <a:latin typeface="Arial"/>
              <a:ea typeface="Arial"/>
              <a:cs typeface="Arial"/>
              <a:sym typeface="Arial"/>
            </a:endParaRPr>
          </a:p>
          <a:p>
            <a:pPr indent="-361950" lvl="0" marL="457200" rtl="0" algn="just">
              <a:lnSpc>
                <a:spcPct val="115000"/>
              </a:lnSpc>
              <a:spcBef>
                <a:spcPts val="0"/>
              </a:spcBef>
              <a:spcAft>
                <a:spcPts val="0"/>
              </a:spcAft>
              <a:buClr>
                <a:srgbClr val="FFFFFF"/>
              </a:buClr>
              <a:buSzPts val="2100"/>
              <a:buFont typeface="Arial"/>
              <a:buAutoNum type="arabicPeriod"/>
            </a:pPr>
            <a:r>
              <a:rPr lang="fa-IR" sz="2100">
                <a:solidFill>
                  <a:srgbClr val="FFFFFF"/>
                </a:solidFill>
                <a:latin typeface="Arial"/>
                <a:ea typeface="Arial"/>
                <a:cs typeface="Arial"/>
                <a:sym typeface="Arial"/>
              </a:rPr>
              <a:t>Component Based Development (CBD)</a:t>
            </a:r>
            <a:endParaRPr sz="2100">
              <a:solidFill>
                <a:srgbClr val="FFFFFF"/>
              </a:solidFill>
              <a:latin typeface="Arial"/>
              <a:ea typeface="Arial"/>
              <a:cs typeface="Arial"/>
              <a:sym typeface="Arial"/>
            </a:endParaRPr>
          </a:p>
          <a:p>
            <a:pPr indent="0" lvl="0" marL="0" rtl="0" algn="l">
              <a:spcBef>
                <a:spcPts val="1100"/>
              </a:spcBef>
              <a:spcAft>
                <a:spcPts val="0"/>
              </a:spcAft>
              <a:buNone/>
            </a:pPr>
            <a:r>
              <a:t/>
            </a:r>
            <a:endParaRPr sz="2100">
              <a:solidFill>
                <a:srgbClr val="FFFFFF"/>
              </a:solidFill>
            </a:endParaRPr>
          </a:p>
        </p:txBody>
      </p:sp>
      <p:sp>
        <p:nvSpPr>
          <p:cNvPr id="120" name="Google Shape;120;p18"/>
          <p:cNvSpPr txBox="1"/>
          <p:nvPr>
            <p:ph idx="12" type="sldNum"/>
          </p:nvPr>
        </p:nvSpPr>
        <p:spPr>
          <a:xfrm>
            <a:off x="6553200" y="6248400"/>
            <a:ext cx="21336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fa-IR"/>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Google Shape;126;p19"/>
          <p:cNvSpPr txBox="1"/>
          <p:nvPr>
            <p:ph type="title"/>
          </p:nvPr>
        </p:nvSpPr>
        <p:spPr>
          <a:xfrm>
            <a:off x="1370013" y="301625"/>
            <a:ext cx="6370500" cy="11430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None/>
            </a:pPr>
            <a:r>
              <a:rPr b="1" lang="fa-IR" sz="2100">
                <a:solidFill>
                  <a:srgbClr val="FFFFFF"/>
                </a:solidFill>
                <a:latin typeface="Arial"/>
                <a:ea typeface="Arial"/>
                <a:cs typeface="Arial"/>
                <a:sym typeface="Arial"/>
              </a:rPr>
              <a:t>Feature-driven Development (FDD)</a:t>
            </a:r>
            <a:endParaRPr sz="2100">
              <a:solidFill>
                <a:srgbClr val="FFFFFF"/>
              </a:solidFill>
            </a:endParaRPr>
          </a:p>
        </p:txBody>
      </p:sp>
      <p:sp>
        <p:nvSpPr>
          <p:cNvPr id="127" name="Google Shape;127;p19"/>
          <p:cNvSpPr txBox="1"/>
          <p:nvPr>
            <p:ph idx="1" type="body"/>
          </p:nvPr>
        </p:nvSpPr>
        <p:spPr>
          <a:xfrm>
            <a:off x="1370013" y="1827213"/>
            <a:ext cx="73137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fa-IR" sz="2100">
                <a:solidFill>
                  <a:srgbClr val="FFFFFF"/>
                </a:solidFill>
                <a:latin typeface="Arial"/>
                <a:ea typeface="Arial"/>
                <a:cs typeface="Arial"/>
                <a:sym typeface="Arial"/>
              </a:rPr>
              <a:t>The steps in FDD are :</a:t>
            </a:r>
            <a:endParaRPr sz="2100">
              <a:solidFill>
                <a:srgbClr val="FFFFFF"/>
              </a:solidFill>
              <a:latin typeface="Arial"/>
              <a:ea typeface="Arial"/>
              <a:cs typeface="Arial"/>
              <a:sym typeface="Arial"/>
            </a:endParaRPr>
          </a:p>
          <a:p>
            <a:pPr indent="-361950" lvl="0" marL="457200" rtl="0" algn="l">
              <a:spcBef>
                <a:spcPts val="360"/>
              </a:spcBef>
              <a:spcAft>
                <a:spcPts val="0"/>
              </a:spcAft>
              <a:buClr>
                <a:srgbClr val="FFFFFF"/>
              </a:buClr>
              <a:buSzPts val="2100"/>
              <a:buFont typeface="Arial"/>
              <a:buChar char="○"/>
            </a:pPr>
            <a:r>
              <a:rPr lang="fa-IR" sz="2100">
                <a:solidFill>
                  <a:srgbClr val="FFFFFF"/>
                </a:solidFill>
                <a:latin typeface="Arial"/>
                <a:ea typeface="Arial"/>
                <a:cs typeface="Arial"/>
                <a:sym typeface="Arial"/>
              </a:rPr>
              <a:t>Develop overall model</a:t>
            </a:r>
            <a:endParaRPr sz="2100">
              <a:solidFill>
                <a:srgbClr val="FFFFFF"/>
              </a:solidFill>
              <a:latin typeface="Arial"/>
              <a:ea typeface="Arial"/>
              <a:cs typeface="Arial"/>
              <a:sym typeface="Arial"/>
            </a:endParaRPr>
          </a:p>
          <a:p>
            <a:pPr indent="-361950" lvl="0" marL="457200" rtl="0" algn="l">
              <a:spcBef>
                <a:spcPts val="0"/>
              </a:spcBef>
              <a:spcAft>
                <a:spcPts val="0"/>
              </a:spcAft>
              <a:buClr>
                <a:srgbClr val="FFFFFF"/>
              </a:buClr>
              <a:buSzPts val="2100"/>
              <a:buFont typeface="Arial"/>
              <a:buChar char="○"/>
            </a:pPr>
            <a:r>
              <a:rPr lang="fa-IR" sz="2100">
                <a:solidFill>
                  <a:srgbClr val="FFFFFF"/>
                </a:solidFill>
                <a:latin typeface="Arial"/>
                <a:ea typeface="Arial"/>
                <a:cs typeface="Arial"/>
                <a:sym typeface="Arial"/>
              </a:rPr>
              <a:t>Build feature list</a:t>
            </a:r>
            <a:endParaRPr sz="2100">
              <a:solidFill>
                <a:srgbClr val="FFFFFF"/>
              </a:solidFill>
              <a:latin typeface="Arial"/>
              <a:ea typeface="Arial"/>
              <a:cs typeface="Arial"/>
              <a:sym typeface="Arial"/>
            </a:endParaRPr>
          </a:p>
          <a:p>
            <a:pPr indent="-361950" lvl="0" marL="457200" rtl="0" algn="l">
              <a:spcBef>
                <a:spcPts val="0"/>
              </a:spcBef>
              <a:spcAft>
                <a:spcPts val="0"/>
              </a:spcAft>
              <a:buClr>
                <a:srgbClr val="FFFFFF"/>
              </a:buClr>
              <a:buSzPts val="2100"/>
              <a:buFont typeface="Arial"/>
              <a:buChar char="○"/>
            </a:pPr>
            <a:r>
              <a:rPr lang="fa-IR" sz="2100">
                <a:solidFill>
                  <a:srgbClr val="FFFFFF"/>
                </a:solidFill>
                <a:latin typeface="Arial"/>
                <a:ea typeface="Arial"/>
                <a:cs typeface="Arial"/>
                <a:sym typeface="Arial"/>
              </a:rPr>
              <a:t>Plan by feature</a:t>
            </a:r>
            <a:endParaRPr sz="2100">
              <a:solidFill>
                <a:srgbClr val="FFFFFF"/>
              </a:solidFill>
              <a:latin typeface="Arial"/>
              <a:ea typeface="Arial"/>
              <a:cs typeface="Arial"/>
              <a:sym typeface="Arial"/>
            </a:endParaRPr>
          </a:p>
          <a:p>
            <a:pPr indent="-361950" lvl="0" marL="457200" rtl="0" algn="l">
              <a:spcBef>
                <a:spcPts val="0"/>
              </a:spcBef>
              <a:spcAft>
                <a:spcPts val="0"/>
              </a:spcAft>
              <a:buClr>
                <a:srgbClr val="FFFFFF"/>
              </a:buClr>
              <a:buSzPts val="2100"/>
              <a:buFont typeface="Arial"/>
              <a:buChar char="○"/>
            </a:pPr>
            <a:r>
              <a:rPr lang="fa-IR" sz="2100">
                <a:solidFill>
                  <a:srgbClr val="FFFFFF"/>
                </a:solidFill>
                <a:latin typeface="Arial"/>
                <a:ea typeface="Arial"/>
                <a:cs typeface="Arial"/>
                <a:sym typeface="Arial"/>
              </a:rPr>
              <a:t>Design by feature</a:t>
            </a:r>
            <a:endParaRPr sz="2100">
              <a:solidFill>
                <a:srgbClr val="FFFFFF"/>
              </a:solidFill>
              <a:latin typeface="Arial"/>
              <a:ea typeface="Arial"/>
              <a:cs typeface="Arial"/>
              <a:sym typeface="Arial"/>
            </a:endParaRPr>
          </a:p>
          <a:p>
            <a:pPr indent="-361950" lvl="0" marL="457200" rtl="0" algn="l">
              <a:spcBef>
                <a:spcPts val="0"/>
              </a:spcBef>
              <a:spcAft>
                <a:spcPts val="0"/>
              </a:spcAft>
              <a:buClr>
                <a:srgbClr val="FFFFFF"/>
              </a:buClr>
              <a:buSzPts val="2100"/>
              <a:buFont typeface="Arial"/>
              <a:buChar char="○"/>
            </a:pPr>
            <a:r>
              <a:rPr lang="fa-IR" sz="2100">
                <a:solidFill>
                  <a:srgbClr val="FFFFFF"/>
                </a:solidFill>
                <a:latin typeface="Arial"/>
                <a:ea typeface="Arial"/>
                <a:cs typeface="Arial"/>
                <a:sym typeface="Arial"/>
              </a:rPr>
              <a:t>Build by feature</a:t>
            </a:r>
            <a:endParaRPr sz="2100">
              <a:solidFill>
                <a:srgbClr val="FFFFFF"/>
              </a:solidFill>
              <a:latin typeface="Arial"/>
              <a:ea typeface="Arial"/>
              <a:cs typeface="Arial"/>
              <a:sym typeface="Arial"/>
            </a:endParaRPr>
          </a:p>
          <a:p>
            <a:pPr indent="0" lvl="0" marL="457200" rtl="0" algn="l">
              <a:spcBef>
                <a:spcPts val="360"/>
              </a:spcBef>
              <a:spcAft>
                <a:spcPts val="0"/>
              </a:spcAft>
              <a:buNone/>
            </a:pPr>
            <a:r>
              <a:t/>
            </a:r>
            <a:endParaRPr sz="2100">
              <a:solidFill>
                <a:srgbClr val="FFFFFF"/>
              </a:solidFill>
              <a:latin typeface="Arial"/>
              <a:ea typeface="Arial"/>
              <a:cs typeface="Arial"/>
              <a:sym typeface="Arial"/>
            </a:endParaRPr>
          </a:p>
          <a:p>
            <a:pPr indent="0" lvl="0" marL="0" rtl="0" algn="l">
              <a:lnSpc>
                <a:spcPct val="115000"/>
              </a:lnSpc>
              <a:spcBef>
                <a:spcPts val="700"/>
              </a:spcBef>
              <a:spcAft>
                <a:spcPts val="0"/>
              </a:spcAft>
              <a:buNone/>
            </a:pPr>
            <a:r>
              <a:rPr b="1" lang="fa-IR" sz="1500">
                <a:solidFill>
                  <a:schemeClr val="lt2"/>
                </a:solidFill>
                <a:latin typeface="Verdana"/>
                <a:ea typeface="Verdana"/>
                <a:cs typeface="Verdana"/>
                <a:sym typeface="Verdana"/>
              </a:rPr>
              <a:t>WHAT IT DOESN'T COVER</a:t>
            </a:r>
            <a:endParaRPr sz="1500">
              <a:solidFill>
                <a:schemeClr val="lt2"/>
              </a:solidFill>
              <a:latin typeface="Verdana"/>
              <a:ea typeface="Verdana"/>
              <a:cs typeface="Verdana"/>
              <a:sym typeface="Verdana"/>
            </a:endParaRPr>
          </a:p>
          <a:p>
            <a:pPr indent="-323850" lvl="0" marL="457200" rtl="0" algn="l">
              <a:lnSpc>
                <a:spcPct val="115000"/>
              </a:lnSpc>
              <a:spcBef>
                <a:spcPts val="1300"/>
              </a:spcBef>
              <a:spcAft>
                <a:spcPts val="0"/>
              </a:spcAft>
              <a:buSzPts val="1500"/>
              <a:buFont typeface="Verdana"/>
              <a:buChar char="●"/>
            </a:pPr>
            <a:r>
              <a:rPr lang="fa-IR" sz="1500">
                <a:solidFill>
                  <a:schemeClr val="lt2"/>
                </a:solidFill>
                <a:latin typeface="Verdana"/>
                <a:ea typeface="Verdana"/>
                <a:cs typeface="Verdana"/>
                <a:sym typeface="Verdana"/>
              </a:rPr>
              <a:t>Requirements gathering</a:t>
            </a:r>
            <a:endParaRPr sz="1500">
              <a:solidFill>
                <a:schemeClr val="lt2"/>
              </a:solidFill>
              <a:latin typeface="Verdana"/>
              <a:ea typeface="Verdana"/>
              <a:cs typeface="Verdana"/>
              <a:sym typeface="Verdana"/>
            </a:endParaRPr>
          </a:p>
          <a:p>
            <a:pPr indent="-323850" lvl="0" marL="457200" rtl="0" algn="l">
              <a:lnSpc>
                <a:spcPct val="115000"/>
              </a:lnSpc>
              <a:spcBef>
                <a:spcPts val="0"/>
              </a:spcBef>
              <a:spcAft>
                <a:spcPts val="0"/>
              </a:spcAft>
              <a:buSzPts val="1500"/>
              <a:buFont typeface="Verdana"/>
              <a:buChar char="●"/>
            </a:pPr>
            <a:r>
              <a:rPr lang="fa-IR" sz="1500">
                <a:solidFill>
                  <a:schemeClr val="lt2"/>
                </a:solidFill>
                <a:latin typeface="Verdana"/>
                <a:ea typeface="Verdana"/>
                <a:cs typeface="Verdana"/>
                <a:sym typeface="Verdana"/>
              </a:rPr>
              <a:t>Interface design</a:t>
            </a:r>
            <a:endParaRPr sz="1500">
              <a:solidFill>
                <a:schemeClr val="lt2"/>
              </a:solidFill>
              <a:latin typeface="Verdana"/>
              <a:ea typeface="Verdana"/>
              <a:cs typeface="Verdana"/>
              <a:sym typeface="Verdana"/>
            </a:endParaRPr>
          </a:p>
          <a:p>
            <a:pPr indent="-323850" lvl="0" marL="457200" rtl="0" algn="l">
              <a:lnSpc>
                <a:spcPct val="115000"/>
              </a:lnSpc>
              <a:spcBef>
                <a:spcPts val="0"/>
              </a:spcBef>
              <a:spcAft>
                <a:spcPts val="0"/>
              </a:spcAft>
              <a:buSzPts val="1500"/>
              <a:buFont typeface="Verdana"/>
              <a:buChar char="●"/>
            </a:pPr>
            <a:r>
              <a:rPr lang="fa-IR" sz="1500">
                <a:solidFill>
                  <a:schemeClr val="lt2"/>
                </a:solidFill>
                <a:latin typeface="Verdana"/>
                <a:ea typeface="Verdana"/>
                <a:cs typeface="Verdana"/>
                <a:sym typeface="Verdana"/>
              </a:rPr>
              <a:t>Testing</a:t>
            </a:r>
            <a:endParaRPr sz="1500">
              <a:solidFill>
                <a:schemeClr val="lt2"/>
              </a:solidFill>
              <a:latin typeface="Verdana"/>
              <a:ea typeface="Verdana"/>
              <a:cs typeface="Verdana"/>
              <a:sym typeface="Verdana"/>
            </a:endParaRPr>
          </a:p>
          <a:p>
            <a:pPr indent="-323850" lvl="0" marL="457200" rtl="0" algn="l">
              <a:lnSpc>
                <a:spcPct val="115000"/>
              </a:lnSpc>
              <a:spcBef>
                <a:spcPts val="0"/>
              </a:spcBef>
              <a:spcAft>
                <a:spcPts val="0"/>
              </a:spcAft>
              <a:buSzPts val="1500"/>
              <a:buFont typeface="Verdana"/>
              <a:buChar char="●"/>
            </a:pPr>
            <a:r>
              <a:rPr lang="fa-IR" sz="1500">
                <a:solidFill>
                  <a:schemeClr val="lt2"/>
                </a:solidFill>
                <a:latin typeface="Verdana"/>
                <a:ea typeface="Verdana"/>
                <a:cs typeface="Verdana"/>
                <a:sym typeface="Verdana"/>
              </a:rPr>
              <a:t>Deployment</a:t>
            </a:r>
            <a:endParaRPr sz="1500">
              <a:solidFill>
                <a:schemeClr val="lt2"/>
              </a:solidFill>
              <a:latin typeface="Verdana"/>
              <a:ea typeface="Verdana"/>
              <a:cs typeface="Verdana"/>
              <a:sym typeface="Verdana"/>
            </a:endParaRPr>
          </a:p>
          <a:p>
            <a:pPr indent="0" lvl="0" marL="0" rtl="0" algn="l">
              <a:spcBef>
                <a:spcPts val="2100"/>
              </a:spcBef>
              <a:spcAft>
                <a:spcPts val="0"/>
              </a:spcAft>
              <a:buNone/>
            </a:pPr>
            <a:r>
              <a:t/>
            </a:r>
            <a:endParaRPr sz="1500">
              <a:solidFill>
                <a:schemeClr val="lt2"/>
              </a:solidFill>
            </a:endParaRPr>
          </a:p>
          <a:p>
            <a:pPr indent="0" lvl="0" marL="457200" rtl="0" algn="l">
              <a:spcBef>
                <a:spcPts val="360"/>
              </a:spcBef>
              <a:spcAft>
                <a:spcPts val="0"/>
              </a:spcAft>
              <a:buNone/>
            </a:pPr>
            <a:r>
              <a:t/>
            </a:r>
            <a:endParaRPr sz="2100">
              <a:solidFill>
                <a:srgbClr val="FFFFFF"/>
              </a:solidFill>
              <a:latin typeface="Arial"/>
              <a:ea typeface="Arial"/>
              <a:cs typeface="Arial"/>
              <a:sym typeface="Arial"/>
            </a:endParaRPr>
          </a:p>
          <a:p>
            <a:pPr indent="0" lvl="0" marL="0" rtl="0" algn="l">
              <a:spcBef>
                <a:spcPts val="360"/>
              </a:spcBef>
              <a:spcAft>
                <a:spcPts val="0"/>
              </a:spcAft>
              <a:buNone/>
            </a:pPr>
            <a:r>
              <a:t/>
            </a:r>
            <a:endParaRPr sz="2100">
              <a:solidFill>
                <a:srgbClr val="FFFFFF"/>
              </a:solidFill>
              <a:latin typeface="Arial"/>
              <a:ea typeface="Arial"/>
              <a:cs typeface="Arial"/>
              <a:sym typeface="Arial"/>
            </a:endParaRPr>
          </a:p>
          <a:p>
            <a:pPr indent="0" lvl="0" marL="0" rtl="0" algn="l">
              <a:spcBef>
                <a:spcPts val="360"/>
              </a:spcBef>
              <a:spcAft>
                <a:spcPts val="0"/>
              </a:spcAft>
              <a:buNone/>
            </a:pPr>
            <a:r>
              <a:t/>
            </a:r>
            <a:endParaRPr sz="2100">
              <a:solidFill>
                <a:srgbClr val="FFFFFF"/>
              </a:solidFill>
              <a:latin typeface="Arial"/>
              <a:ea typeface="Arial"/>
              <a:cs typeface="Arial"/>
              <a:sym typeface="Arial"/>
            </a:endParaRPr>
          </a:p>
        </p:txBody>
      </p:sp>
      <p:sp>
        <p:nvSpPr>
          <p:cNvPr id="128" name="Google Shape;128;p19"/>
          <p:cNvSpPr txBox="1"/>
          <p:nvPr>
            <p:ph idx="12" type="sldNum"/>
          </p:nvPr>
        </p:nvSpPr>
        <p:spPr>
          <a:xfrm>
            <a:off x="6553200" y="6248400"/>
            <a:ext cx="21336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fa-IR"/>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20"/>
          <p:cNvSpPr txBox="1"/>
          <p:nvPr>
            <p:ph type="title"/>
          </p:nvPr>
        </p:nvSpPr>
        <p:spPr>
          <a:xfrm>
            <a:off x="1370013" y="301625"/>
            <a:ext cx="6370500" cy="11430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None/>
            </a:pPr>
            <a:r>
              <a:rPr b="1" lang="fa-IR" sz="2100">
                <a:solidFill>
                  <a:srgbClr val="FFFFFF"/>
                </a:solidFill>
                <a:latin typeface="Arial"/>
                <a:ea typeface="Arial"/>
                <a:cs typeface="Arial"/>
                <a:sym typeface="Arial"/>
              </a:rPr>
              <a:t>FDD advantages</a:t>
            </a:r>
            <a:endParaRPr/>
          </a:p>
        </p:txBody>
      </p:sp>
      <p:sp>
        <p:nvSpPr>
          <p:cNvPr id="135" name="Google Shape;135;p20"/>
          <p:cNvSpPr txBox="1"/>
          <p:nvPr>
            <p:ph idx="1" type="body"/>
          </p:nvPr>
        </p:nvSpPr>
        <p:spPr>
          <a:xfrm>
            <a:off x="1370013" y="1827213"/>
            <a:ext cx="7313700" cy="4114800"/>
          </a:xfrm>
          <a:prstGeom prst="rect">
            <a:avLst/>
          </a:prstGeom>
        </p:spPr>
        <p:txBody>
          <a:bodyPr anchorCtr="0" anchor="t" bIns="45700" lIns="91425" spcFirstLastPara="1" rIns="91425" wrap="square" tIns="45700">
            <a:noAutofit/>
          </a:bodyPr>
          <a:lstStyle/>
          <a:p>
            <a:pPr indent="-323850" lvl="0" marL="457200" rtl="0" algn="l">
              <a:lnSpc>
                <a:spcPct val="115000"/>
              </a:lnSpc>
              <a:spcBef>
                <a:spcPts val="1100"/>
              </a:spcBef>
              <a:spcAft>
                <a:spcPts val="0"/>
              </a:spcAft>
              <a:buClr>
                <a:srgbClr val="FFFFFF"/>
              </a:buClr>
              <a:buSzPts val="1500"/>
              <a:buFont typeface="Arial"/>
              <a:buChar char="●"/>
            </a:pPr>
            <a:r>
              <a:rPr b="1" lang="fa-IR" sz="1500">
                <a:solidFill>
                  <a:srgbClr val="FFFFFF"/>
                </a:solidFill>
                <a:latin typeface="Arial"/>
                <a:ea typeface="Arial"/>
                <a:cs typeface="Arial"/>
                <a:sym typeface="Arial"/>
              </a:rPr>
              <a:t>No technology constraints:</a:t>
            </a:r>
            <a:r>
              <a:rPr lang="fa-IR" sz="1500">
                <a:solidFill>
                  <a:srgbClr val="FFFFFF"/>
                </a:solidFill>
                <a:latin typeface="Arial"/>
                <a:ea typeface="Arial"/>
                <a:cs typeface="Arial"/>
                <a:sym typeface="Arial"/>
              </a:rPr>
              <a:t> </a:t>
            </a:r>
            <a:endParaRPr sz="1500">
              <a:solidFill>
                <a:srgbClr val="FFFFFF"/>
              </a:solidFill>
              <a:latin typeface="Arial"/>
              <a:ea typeface="Arial"/>
              <a:cs typeface="Arial"/>
              <a:sym typeface="Arial"/>
            </a:endParaRPr>
          </a:p>
          <a:p>
            <a:pPr indent="0" lvl="0" marL="914400" rtl="0" algn="l">
              <a:lnSpc>
                <a:spcPct val="115000"/>
              </a:lnSpc>
              <a:spcBef>
                <a:spcPts val="1900"/>
              </a:spcBef>
              <a:spcAft>
                <a:spcPts val="0"/>
              </a:spcAft>
              <a:buNone/>
            </a:pPr>
            <a:r>
              <a:rPr lang="fa-IR" sz="1500">
                <a:solidFill>
                  <a:srgbClr val="FFFFFF"/>
                </a:solidFill>
                <a:latin typeface="Arial"/>
                <a:ea typeface="Arial"/>
                <a:cs typeface="Arial"/>
                <a:sym typeface="Arial"/>
              </a:rPr>
              <a:t>There are no hard and fast rules that prohibit FDD from being used with any other technology. It can be successfully applied to many web-oriented technologies as well, like ASP, PHP, JSP and the likes. It is also freer from ambiguity, if the technology used is Object Oriented, as it proves to be slightly easier to apply FDD in such cases</a:t>
            </a:r>
            <a:r>
              <a:rPr lang="fa-IR" sz="1500">
                <a:solidFill>
                  <a:srgbClr val="FFFFFF"/>
                </a:solidFill>
                <a:latin typeface="Arial"/>
                <a:ea typeface="Arial"/>
                <a:cs typeface="Arial"/>
                <a:sym typeface="Arial"/>
              </a:rPr>
              <a:t>.</a:t>
            </a:r>
            <a:endParaRPr b="1" sz="1500">
              <a:solidFill>
                <a:srgbClr val="FFFFFF"/>
              </a:solidFill>
              <a:latin typeface="Arial"/>
              <a:ea typeface="Arial"/>
              <a:cs typeface="Arial"/>
              <a:sym typeface="Arial"/>
            </a:endParaRPr>
          </a:p>
          <a:p>
            <a:pPr indent="-323850" lvl="0" marL="457200" rtl="0" algn="l">
              <a:lnSpc>
                <a:spcPct val="115000"/>
              </a:lnSpc>
              <a:spcBef>
                <a:spcPts val="1900"/>
              </a:spcBef>
              <a:spcAft>
                <a:spcPts val="0"/>
              </a:spcAft>
              <a:buClr>
                <a:srgbClr val="FFFFFF"/>
              </a:buClr>
              <a:buSzPts val="1500"/>
              <a:buFont typeface="Arial"/>
              <a:buChar char="●"/>
            </a:pPr>
            <a:r>
              <a:rPr b="1" lang="fa-IR" sz="1500">
                <a:solidFill>
                  <a:srgbClr val="FFFFFF"/>
                </a:solidFill>
                <a:latin typeface="Arial"/>
                <a:ea typeface="Arial"/>
                <a:cs typeface="Arial"/>
                <a:sym typeface="Arial"/>
              </a:rPr>
              <a:t>Easily adaptable:</a:t>
            </a:r>
            <a:r>
              <a:rPr lang="fa-IR" sz="1500">
                <a:solidFill>
                  <a:srgbClr val="FFFFFF"/>
                </a:solidFill>
                <a:latin typeface="Arial"/>
                <a:ea typeface="Arial"/>
                <a:cs typeface="Arial"/>
                <a:sym typeface="Arial"/>
              </a:rPr>
              <a:t> </a:t>
            </a:r>
            <a:endParaRPr sz="1500">
              <a:solidFill>
                <a:srgbClr val="FFFFFF"/>
              </a:solidFill>
              <a:latin typeface="Arial"/>
              <a:ea typeface="Arial"/>
              <a:cs typeface="Arial"/>
              <a:sym typeface="Arial"/>
            </a:endParaRPr>
          </a:p>
          <a:p>
            <a:pPr indent="0" lvl="0" marL="914400" rtl="0" algn="l">
              <a:lnSpc>
                <a:spcPct val="115000"/>
              </a:lnSpc>
              <a:spcBef>
                <a:spcPts val="1900"/>
              </a:spcBef>
              <a:spcAft>
                <a:spcPts val="0"/>
              </a:spcAft>
              <a:buNone/>
            </a:pPr>
            <a:r>
              <a:rPr lang="fa-IR" sz="1500">
                <a:solidFill>
                  <a:srgbClr val="FFFFFF"/>
                </a:solidFill>
                <a:latin typeface="Arial"/>
                <a:ea typeface="Arial"/>
                <a:cs typeface="Arial"/>
                <a:sym typeface="Arial"/>
              </a:rPr>
              <a:t>Any new process involves a few confusions and hardships when tried to adapt in the beginning. However, the structure of FDD is easily adaptable and uses a common sense-using approach, with respect to web development, and you would find it quite comfortable to understand and involve the whole process into your web developmental activities.</a:t>
            </a:r>
            <a:endParaRPr sz="1500">
              <a:solidFill>
                <a:srgbClr val="FFFFFF"/>
              </a:solidFill>
              <a:latin typeface="Arial"/>
              <a:ea typeface="Arial"/>
              <a:cs typeface="Arial"/>
              <a:sym typeface="Arial"/>
            </a:endParaRPr>
          </a:p>
          <a:p>
            <a:pPr indent="0" lvl="0" marL="457200" rtl="0" algn="l">
              <a:lnSpc>
                <a:spcPct val="115000"/>
              </a:lnSpc>
              <a:spcBef>
                <a:spcPts val="1900"/>
              </a:spcBef>
              <a:spcAft>
                <a:spcPts val="0"/>
              </a:spcAft>
              <a:buNone/>
            </a:pPr>
            <a:r>
              <a:t/>
            </a:r>
            <a:endParaRPr b="1" sz="1500">
              <a:solidFill>
                <a:srgbClr val="FFFFFF"/>
              </a:solidFill>
              <a:latin typeface="Arial"/>
              <a:ea typeface="Arial"/>
              <a:cs typeface="Arial"/>
              <a:sym typeface="Arial"/>
            </a:endParaRPr>
          </a:p>
          <a:p>
            <a:pPr indent="0" lvl="0" marL="0" rtl="0" algn="l">
              <a:spcBef>
                <a:spcPts val="1900"/>
              </a:spcBef>
              <a:spcAft>
                <a:spcPts val="0"/>
              </a:spcAft>
              <a:buNone/>
            </a:pPr>
            <a:r>
              <a:t/>
            </a:r>
            <a:endParaRPr b="1" sz="1500">
              <a:solidFill>
                <a:srgbClr val="FFFFFF"/>
              </a:solidFill>
              <a:latin typeface="Arial"/>
              <a:ea typeface="Arial"/>
              <a:cs typeface="Arial"/>
              <a:sym typeface="Arial"/>
            </a:endParaRPr>
          </a:p>
        </p:txBody>
      </p:sp>
      <p:sp>
        <p:nvSpPr>
          <p:cNvPr id="136" name="Google Shape;136;p20"/>
          <p:cNvSpPr txBox="1"/>
          <p:nvPr>
            <p:ph idx="12" type="sldNum"/>
          </p:nvPr>
        </p:nvSpPr>
        <p:spPr>
          <a:xfrm>
            <a:off x="6553200" y="6248400"/>
            <a:ext cx="21336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fa-IR"/>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21"/>
          <p:cNvSpPr txBox="1"/>
          <p:nvPr>
            <p:ph type="title"/>
          </p:nvPr>
        </p:nvSpPr>
        <p:spPr>
          <a:xfrm>
            <a:off x="1370013" y="301625"/>
            <a:ext cx="6370500" cy="11430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None/>
            </a:pPr>
            <a:r>
              <a:rPr b="1" lang="fa-IR" sz="2100">
                <a:latin typeface="Arial"/>
                <a:ea typeface="Arial"/>
                <a:cs typeface="Arial"/>
                <a:sym typeface="Arial"/>
              </a:rPr>
              <a:t>FDD advantages</a:t>
            </a:r>
            <a:endParaRPr b="1" sz="2100">
              <a:solidFill>
                <a:srgbClr val="FFFFFF"/>
              </a:solidFill>
              <a:latin typeface="Arial"/>
              <a:ea typeface="Arial"/>
              <a:cs typeface="Arial"/>
              <a:sym typeface="Arial"/>
            </a:endParaRPr>
          </a:p>
        </p:txBody>
      </p:sp>
      <p:sp>
        <p:nvSpPr>
          <p:cNvPr id="143" name="Google Shape;143;p21"/>
          <p:cNvSpPr txBox="1"/>
          <p:nvPr>
            <p:ph idx="1" type="body"/>
          </p:nvPr>
        </p:nvSpPr>
        <p:spPr>
          <a:xfrm>
            <a:off x="1370013" y="1672913"/>
            <a:ext cx="7313700" cy="4114800"/>
          </a:xfrm>
          <a:prstGeom prst="rect">
            <a:avLst/>
          </a:prstGeom>
        </p:spPr>
        <p:txBody>
          <a:bodyPr anchorCtr="0" anchor="t" bIns="45700" lIns="91425" spcFirstLastPara="1" rIns="91425" wrap="square" tIns="45700">
            <a:noAutofit/>
          </a:bodyPr>
          <a:lstStyle/>
          <a:p>
            <a:pPr indent="-323850" lvl="0" marL="457200" rtl="0" algn="l">
              <a:lnSpc>
                <a:spcPct val="115000"/>
              </a:lnSpc>
              <a:spcBef>
                <a:spcPts val="1100"/>
              </a:spcBef>
              <a:spcAft>
                <a:spcPts val="0"/>
              </a:spcAft>
              <a:buClr>
                <a:srgbClr val="FFFFFF"/>
              </a:buClr>
              <a:buSzPts val="1500"/>
              <a:buFont typeface="Arial"/>
              <a:buChar char="●"/>
            </a:pPr>
            <a:r>
              <a:rPr b="1" lang="fa-IR" sz="1500">
                <a:solidFill>
                  <a:srgbClr val="FFFFFF"/>
                </a:solidFill>
                <a:latin typeface="Arial"/>
                <a:ea typeface="Arial"/>
                <a:cs typeface="Arial"/>
                <a:sym typeface="Arial"/>
              </a:rPr>
              <a:t>Efficient planning and reporting functionalities</a:t>
            </a:r>
            <a:endParaRPr b="1" sz="1500">
              <a:solidFill>
                <a:srgbClr val="FFFFFF"/>
              </a:solidFill>
              <a:latin typeface="Arial"/>
              <a:ea typeface="Arial"/>
              <a:cs typeface="Arial"/>
              <a:sym typeface="Arial"/>
            </a:endParaRPr>
          </a:p>
          <a:p>
            <a:pPr indent="-323850" lvl="0" marL="457200" rtl="0" algn="l">
              <a:lnSpc>
                <a:spcPct val="115000"/>
              </a:lnSpc>
              <a:spcBef>
                <a:spcPts val="0"/>
              </a:spcBef>
              <a:spcAft>
                <a:spcPts val="0"/>
              </a:spcAft>
              <a:buClr>
                <a:srgbClr val="FFFFFF"/>
              </a:buClr>
              <a:buSzPts val="1500"/>
              <a:buFont typeface="Arial"/>
              <a:buChar char="●"/>
            </a:pPr>
            <a:r>
              <a:rPr b="1" lang="fa-IR" sz="1500">
                <a:solidFill>
                  <a:srgbClr val="FFFFFF"/>
                </a:solidFill>
                <a:latin typeface="Arial"/>
                <a:ea typeface="Arial"/>
                <a:cs typeface="Arial"/>
                <a:sym typeface="Arial"/>
              </a:rPr>
              <a:t>Clear-cut and conditioned</a:t>
            </a:r>
            <a:endParaRPr b="1" sz="1500">
              <a:solidFill>
                <a:srgbClr val="FFFFFF"/>
              </a:solidFill>
              <a:latin typeface="Arial"/>
              <a:ea typeface="Arial"/>
              <a:cs typeface="Arial"/>
              <a:sym typeface="Arial"/>
            </a:endParaRPr>
          </a:p>
          <a:p>
            <a:pPr indent="-323850" lvl="0" marL="457200" rtl="0" algn="l">
              <a:lnSpc>
                <a:spcPct val="115000"/>
              </a:lnSpc>
              <a:spcBef>
                <a:spcPts val="0"/>
              </a:spcBef>
              <a:spcAft>
                <a:spcPts val="0"/>
              </a:spcAft>
              <a:buClr>
                <a:srgbClr val="FFFFFF"/>
              </a:buClr>
              <a:buSzPts val="1500"/>
              <a:buFont typeface="Arial"/>
              <a:buChar char="●"/>
            </a:pPr>
            <a:r>
              <a:rPr b="1" lang="fa-IR" sz="1500">
                <a:solidFill>
                  <a:srgbClr val="FFFFFF"/>
                </a:solidFill>
                <a:latin typeface="Arial"/>
                <a:ea typeface="Arial"/>
                <a:cs typeface="Arial"/>
                <a:sym typeface="Arial"/>
              </a:rPr>
              <a:t>Reduction of risks:</a:t>
            </a:r>
            <a:r>
              <a:rPr lang="fa-IR" sz="1500">
                <a:solidFill>
                  <a:srgbClr val="FFFFFF"/>
                </a:solidFill>
                <a:latin typeface="Arial"/>
                <a:ea typeface="Arial"/>
                <a:cs typeface="Arial"/>
                <a:sym typeface="Arial"/>
              </a:rPr>
              <a:t> </a:t>
            </a:r>
            <a:endParaRPr sz="1500">
              <a:solidFill>
                <a:srgbClr val="FFFFFF"/>
              </a:solidFill>
              <a:latin typeface="Arial"/>
              <a:ea typeface="Arial"/>
              <a:cs typeface="Arial"/>
              <a:sym typeface="Arial"/>
            </a:endParaRPr>
          </a:p>
          <a:p>
            <a:pPr indent="0" lvl="0" marL="914400" rtl="0" algn="l">
              <a:lnSpc>
                <a:spcPct val="115000"/>
              </a:lnSpc>
              <a:spcBef>
                <a:spcPts val="1900"/>
              </a:spcBef>
              <a:spcAft>
                <a:spcPts val="0"/>
              </a:spcAft>
              <a:buNone/>
            </a:pPr>
            <a:r>
              <a:rPr lang="fa-IR" sz="1500">
                <a:solidFill>
                  <a:srgbClr val="FFFFFF"/>
                </a:solidFill>
                <a:latin typeface="Arial"/>
                <a:ea typeface="Arial"/>
                <a:cs typeface="Arial"/>
                <a:sym typeface="Arial"/>
              </a:rPr>
              <a:t>FDD helps in reducing risks using shorter iterations of designing, understanding of the requirements and the system where the website is to be developed – in a clear and distinct way, thereby leading to a state where there are no ambiguities, as the needs and expectations are already understood very well.</a:t>
            </a:r>
            <a:endParaRPr sz="1500">
              <a:solidFill>
                <a:srgbClr val="FFFFFF"/>
              </a:solidFill>
              <a:latin typeface="Arial"/>
              <a:ea typeface="Arial"/>
              <a:cs typeface="Arial"/>
              <a:sym typeface="Arial"/>
            </a:endParaRPr>
          </a:p>
          <a:p>
            <a:pPr indent="-323850" lvl="0" marL="457200" rtl="0" algn="l">
              <a:lnSpc>
                <a:spcPct val="115000"/>
              </a:lnSpc>
              <a:spcBef>
                <a:spcPts val="1900"/>
              </a:spcBef>
              <a:spcAft>
                <a:spcPts val="0"/>
              </a:spcAft>
              <a:buSzPts val="1500"/>
              <a:buFont typeface="Arial"/>
              <a:buChar char="●"/>
            </a:pPr>
            <a:r>
              <a:rPr lang="fa-IR" sz="1500">
                <a:solidFill>
                  <a:schemeClr val="lt2"/>
                </a:solidFill>
                <a:latin typeface="Arial"/>
                <a:ea typeface="Arial"/>
                <a:cs typeface="Arial"/>
                <a:sym typeface="Arial"/>
              </a:rPr>
              <a:t>helps to move larger size projects and obtain repeatable success.</a:t>
            </a:r>
            <a:endParaRPr sz="1500">
              <a:solidFill>
                <a:schemeClr val="lt2"/>
              </a:solidFill>
              <a:latin typeface="Arial"/>
              <a:ea typeface="Arial"/>
              <a:cs typeface="Arial"/>
              <a:sym typeface="Arial"/>
            </a:endParaRPr>
          </a:p>
          <a:p>
            <a:pPr indent="-323850" lvl="0" marL="457200" rtl="0" algn="l">
              <a:lnSpc>
                <a:spcPct val="115000"/>
              </a:lnSpc>
              <a:spcBef>
                <a:spcPts val="0"/>
              </a:spcBef>
              <a:spcAft>
                <a:spcPts val="0"/>
              </a:spcAft>
              <a:buSzPts val="1500"/>
              <a:buFont typeface="Arial"/>
              <a:buChar char="●"/>
            </a:pPr>
            <a:r>
              <a:rPr lang="fa-IR" sz="1500">
                <a:solidFill>
                  <a:schemeClr val="lt2"/>
                </a:solidFill>
                <a:latin typeface="Arial"/>
                <a:ea typeface="Arial"/>
                <a:cs typeface="Arial"/>
                <a:sym typeface="Arial"/>
              </a:rPr>
              <a:t> The simple five processes help to bring work done in a short time and easiest manner. </a:t>
            </a:r>
            <a:endParaRPr sz="1500">
              <a:solidFill>
                <a:schemeClr val="lt2"/>
              </a:solidFill>
              <a:latin typeface="Arial"/>
              <a:ea typeface="Arial"/>
              <a:cs typeface="Arial"/>
              <a:sym typeface="Arial"/>
            </a:endParaRPr>
          </a:p>
          <a:p>
            <a:pPr indent="-323850" lvl="0" marL="457200" rtl="0" algn="l">
              <a:lnSpc>
                <a:spcPct val="115000"/>
              </a:lnSpc>
              <a:spcBef>
                <a:spcPts val="0"/>
              </a:spcBef>
              <a:spcAft>
                <a:spcPts val="0"/>
              </a:spcAft>
              <a:buSzPts val="1500"/>
              <a:buFont typeface="Arial"/>
              <a:buChar char="●"/>
            </a:pPr>
            <a:r>
              <a:rPr lang="fa-IR" sz="1500">
                <a:solidFill>
                  <a:schemeClr val="lt2"/>
                </a:solidFill>
                <a:latin typeface="Arial"/>
                <a:ea typeface="Arial"/>
                <a:cs typeface="Arial"/>
                <a:sym typeface="Arial"/>
              </a:rPr>
              <a:t>support multiple teams working in parallel.</a:t>
            </a:r>
            <a:endParaRPr sz="1500">
              <a:solidFill>
                <a:srgbClr val="FFFFFF"/>
              </a:solidFill>
              <a:latin typeface="Arial"/>
              <a:ea typeface="Arial"/>
              <a:cs typeface="Arial"/>
              <a:sym typeface="Arial"/>
            </a:endParaRPr>
          </a:p>
          <a:p>
            <a:pPr indent="0" lvl="0" marL="0" rtl="0" algn="l">
              <a:spcBef>
                <a:spcPts val="360"/>
              </a:spcBef>
              <a:spcAft>
                <a:spcPts val="0"/>
              </a:spcAft>
              <a:buNone/>
            </a:pPr>
            <a:r>
              <a:t/>
            </a:r>
            <a:endParaRPr sz="1500">
              <a:solidFill>
                <a:srgbClr val="FFFFFF"/>
              </a:solidFill>
            </a:endParaRPr>
          </a:p>
        </p:txBody>
      </p:sp>
      <p:sp>
        <p:nvSpPr>
          <p:cNvPr id="144" name="Google Shape;144;p21"/>
          <p:cNvSpPr txBox="1"/>
          <p:nvPr>
            <p:ph idx="12" type="sldNum"/>
          </p:nvPr>
        </p:nvSpPr>
        <p:spPr>
          <a:xfrm>
            <a:off x="6553200" y="6248400"/>
            <a:ext cx="21336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fa-IR"/>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Google Shape;150;p22"/>
          <p:cNvSpPr txBox="1"/>
          <p:nvPr>
            <p:ph type="title"/>
          </p:nvPr>
        </p:nvSpPr>
        <p:spPr>
          <a:xfrm>
            <a:off x="1370013" y="301625"/>
            <a:ext cx="6370500" cy="11430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None/>
            </a:pPr>
            <a:r>
              <a:rPr lang="fa-IR"/>
              <a:t>FDD disadvantages</a:t>
            </a:r>
            <a:endParaRPr/>
          </a:p>
        </p:txBody>
      </p:sp>
      <p:sp>
        <p:nvSpPr>
          <p:cNvPr id="151" name="Google Shape;151;p22"/>
          <p:cNvSpPr txBox="1"/>
          <p:nvPr>
            <p:ph idx="1" type="body"/>
          </p:nvPr>
        </p:nvSpPr>
        <p:spPr>
          <a:xfrm>
            <a:off x="1370013" y="1827213"/>
            <a:ext cx="7313700" cy="4114800"/>
          </a:xfrm>
          <a:prstGeom prst="rect">
            <a:avLst/>
          </a:prstGeom>
        </p:spPr>
        <p:txBody>
          <a:bodyPr anchorCtr="0" anchor="t" bIns="45700" lIns="91425" spcFirstLastPara="1" rIns="91425" wrap="square" tIns="45700">
            <a:noAutofit/>
          </a:bodyPr>
          <a:lstStyle/>
          <a:p>
            <a:pPr indent="-323850" lvl="0" marL="457200" rtl="0" algn="l">
              <a:lnSpc>
                <a:spcPct val="115000"/>
              </a:lnSpc>
              <a:spcBef>
                <a:spcPts val="600"/>
              </a:spcBef>
              <a:spcAft>
                <a:spcPts val="0"/>
              </a:spcAft>
              <a:buSzPts val="1500"/>
              <a:buFont typeface="Arial"/>
              <a:buChar char="●"/>
            </a:pPr>
            <a:r>
              <a:rPr lang="fa-IR" sz="1500">
                <a:solidFill>
                  <a:schemeClr val="lt2"/>
                </a:solidFill>
                <a:latin typeface="Arial"/>
                <a:ea typeface="Arial"/>
                <a:cs typeface="Arial"/>
                <a:sym typeface="Arial"/>
              </a:rPr>
              <a:t>Not an ideal methodology for smaller projects so, it is not good for an individual software developer. High dependency on the main developer means the person should be fully equipped for an act as coordinator, lead designer, and mentor. No written documentation provided to clients in this methodology so, they are not able to get a proof for their own software. Promotes individual code ownership as opposed to shared team ownership.</a:t>
            </a:r>
            <a:endParaRPr sz="1500">
              <a:solidFill>
                <a:schemeClr val="lt2"/>
              </a:solidFill>
              <a:latin typeface="Arial"/>
              <a:ea typeface="Arial"/>
              <a:cs typeface="Arial"/>
              <a:sym typeface="Arial"/>
            </a:endParaRPr>
          </a:p>
          <a:p>
            <a:pPr indent="-323850" lvl="0" marL="457200" rtl="0" algn="l">
              <a:lnSpc>
                <a:spcPct val="115000"/>
              </a:lnSpc>
              <a:spcBef>
                <a:spcPts val="0"/>
              </a:spcBef>
              <a:spcAft>
                <a:spcPts val="0"/>
              </a:spcAft>
              <a:buSzPts val="1500"/>
              <a:buFont typeface="Arial"/>
              <a:buChar char="●"/>
            </a:pPr>
            <a:r>
              <a:rPr lang="fa-IR" sz="1500">
                <a:solidFill>
                  <a:schemeClr val="lt2"/>
                </a:solidFill>
                <a:latin typeface="Arial"/>
                <a:ea typeface="Arial"/>
                <a:cs typeface="Arial"/>
                <a:sym typeface="Arial"/>
              </a:rPr>
              <a:t>Iteration are not well defined by the process as other agile methodologies. • The model-centric aspect can have hug impacts when working with an old system that</a:t>
            </a:r>
            <a:endParaRPr sz="1500">
              <a:solidFill>
                <a:schemeClr val="lt2"/>
              </a:solidFill>
              <a:latin typeface="Arial"/>
              <a:ea typeface="Arial"/>
              <a:cs typeface="Arial"/>
              <a:sym typeface="Arial"/>
            </a:endParaRPr>
          </a:p>
          <a:p>
            <a:pPr indent="-323850" lvl="0" marL="457200" rtl="0" algn="l">
              <a:lnSpc>
                <a:spcPct val="115000"/>
              </a:lnSpc>
              <a:spcBef>
                <a:spcPts val="0"/>
              </a:spcBef>
              <a:spcAft>
                <a:spcPts val="0"/>
              </a:spcAft>
              <a:buSzPts val="1500"/>
              <a:buFont typeface="Arial"/>
              <a:buChar char="●"/>
            </a:pPr>
            <a:r>
              <a:rPr lang="fa-IR" sz="1500">
                <a:solidFill>
                  <a:schemeClr val="lt2"/>
                </a:solidFill>
                <a:latin typeface="Arial"/>
                <a:ea typeface="Arial"/>
                <a:cs typeface="Arial"/>
                <a:sym typeface="Arial"/>
              </a:rPr>
              <a:t>does not have a system model.</a:t>
            </a:r>
            <a:endParaRPr sz="1500">
              <a:solidFill>
                <a:schemeClr val="lt2"/>
              </a:solidFill>
              <a:latin typeface="Arial"/>
              <a:ea typeface="Arial"/>
              <a:cs typeface="Arial"/>
              <a:sym typeface="Arial"/>
            </a:endParaRPr>
          </a:p>
          <a:p>
            <a:pPr indent="0" lvl="0" marL="0" rtl="0" algn="l">
              <a:spcBef>
                <a:spcPts val="360"/>
              </a:spcBef>
              <a:spcAft>
                <a:spcPts val="0"/>
              </a:spcAft>
              <a:buNone/>
            </a:pPr>
            <a:r>
              <a:t/>
            </a:r>
            <a:endParaRPr/>
          </a:p>
        </p:txBody>
      </p:sp>
      <p:sp>
        <p:nvSpPr>
          <p:cNvPr id="152" name="Google Shape;152;p22"/>
          <p:cNvSpPr txBox="1"/>
          <p:nvPr>
            <p:ph idx="12" type="sldNum"/>
          </p:nvPr>
        </p:nvSpPr>
        <p:spPr>
          <a:xfrm>
            <a:off x="6553200" y="6248400"/>
            <a:ext cx="21336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fa-IR"/>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23"/>
          <p:cNvSpPr txBox="1"/>
          <p:nvPr>
            <p:ph type="title"/>
          </p:nvPr>
        </p:nvSpPr>
        <p:spPr>
          <a:xfrm>
            <a:off x="1370013" y="301625"/>
            <a:ext cx="6370500" cy="11430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None/>
            </a:pPr>
            <a:r>
              <a:rPr b="1" lang="fa-IR" sz="2100">
                <a:solidFill>
                  <a:srgbClr val="FFFFFF"/>
                </a:solidFill>
                <a:latin typeface="Arial"/>
                <a:ea typeface="Arial"/>
                <a:cs typeface="Arial"/>
                <a:sym typeface="Arial"/>
              </a:rPr>
              <a:t>Feature-driven Development (FDD)</a:t>
            </a:r>
            <a:endParaRPr/>
          </a:p>
        </p:txBody>
      </p:sp>
      <p:sp>
        <p:nvSpPr>
          <p:cNvPr id="159" name="Google Shape;159;p23"/>
          <p:cNvSpPr txBox="1"/>
          <p:nvPr>
            <p:ph idx="12" type="sldNum"/>
          </p:nvPr>
        </p:nvSpPr>
        <p:spPr>
          <a:xfrm>
            <a:off x="6553200" y="6248400"/>
            <a:ext cx="21336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fa-IR"/>
              <a:t>‹#›</a:t>
            </a:fld>
            <a:endParaRPr/>
          </a:p>
        </p:txBody>
      </p:sp>
      <p:pic>
        <p:nvPicPr>
          <p:cNvPr id="160" name="Google Shape;160;p23"/>
          <p:cNvPicPr preferRelativeResize="0"/>
          <p:nvPr/>
        </p:nvPicPr>
        <p:blipFill>
          <a:blip r:embed="rId3">
            <a:alphaModFix/>
          </a:blip>
          <a:stretch>
            <a:fillRect/>
          </a:stretch>
        </p:blipFill>
        <p:spPr>
          <a:xfrm>
            <a:off x="1740850" y="1966788"/>
            <a:ext cx="6808800" cy="3313700"/>
          </a:xfrm>
          <a:prstGeom prst="rect">
            <a:avLst/>
          </a:prstGeom>
          <a:noFill/>
          <a:ln>
            <a:noFill/>
          </a:ln>
        </p:spPr>
      </p:pic>
      <p:sp>
        <p:nvSpPr>
          <p:cNvPr id="161" name="Google Shape;161;p23"/>
          <p:cNvSpPr txBox="1"/>
          <p:nvPr/>
        </p:nvSpPr>
        <p:spPr>
          <a:xfrm>
            <a:off x="844450" y="4977000"/>
            <a:ext cx="77052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a:p>
            <a:pPr indent="0" lvl="0" marL="0" rtl="0" algn="l">
              <a:spcBef>
                <a:spcPts val="0"/>
              </a:spcBef>
              <a:spcAft>
                <a:spcPts val="0"/>
              </a:spcAft>
              <a:buNone/>
            </a:pPr>
            <a:r>
              <a:t/>
            </a:r>
            <a:endParaRPr>
              <a:solidFill>
                <a:srgbClr val="FFFFFF"/>
              </a:solidFill>
            </a:endParaRPr>
          </a:p>
          <a:p>
            <a:pPr indent="0" lvl="0" marL="0" rtl="0" algn="l">
              <a:spcBef>
                <a:spcPts val="0"/>
              </a:spcBef>
              <a:spcAft>
                <a:spcPts val="0"/>
              </a:spcAft>
              <a:buNone/>
            </a:pPr>
            <a:r>
              <a:rPr lang="fa-IR" sz="1100" u="sng">
                <a:solidFill>
                  <a:srgbClr val="FFFFFF"/>
                </a:solidFill>
                <a:hlinkClick r:id="rId4"/>
              </a:rPr>
              <a:t>https://www.coursehero.com/file/p4bkmi4/Advantages-of-Feature-driven-development-Feature-Driven-Development-helps-to/</a:t>
            </a:r>
            <a:endParaRPr>
              <a:solidFill>
                <a:srgbClr val="FFFFFF"/>
              </a:solidFill>
            </a:endParaRPr>
          </a:p>
          <a:p>
            <a:pPr indent="0" lvl="0" marL="0" rtl="0" algn="l">
              <a:spcBef>
                <a:spcPts val="0"/>
              </a:spcBef>
              <a:spcAft>
                <a:spcPts val="0"/>
              </a:spcAft>
              <a:buNone/>
            </a:pPr>
            <a:r>
              <a:rPr lang="fa-IR" u="sng">
                <a:solidFill>
                  <a:srgbClr val="FFFFFF"/>
                </a:solidFill>
                <a:hlinkClick r:id="rId5"/>
              </a:rPr>
              <a:t>https://www.macronimous.com/resources/articles/using-feature-driven-development-fdd-web-development</a:t>
            </a:r>
            <a:endParaRPr>
              <a:solidFill>
                <a:srgbClr val="FFFFFF"/>
              </a:solidFill>
            </a:endParaRPr>
          </a:p>
          <a:p>
            <a:pPr indent="0" lvl="0" marL="0" rtl="0" algn="l">
              <a:spcBef>
                <a:spcPts val="0"/>
              </a:spcBef>
              <a:spcAft>
                <a:spcPts val="0"/>
              </a:spcAft>
              <a:buNone/>
            </a:pPr>
            <a:r>
              <a:rPr lang="fa-IR" u="sng">
                <a:solidFill>
                  <a:srgbClr val="FFFFFF"/>
                </a:solidFill>
                <a:hlinkClick r:id="rId6"/>
              </a:rPr>
              <a:t>http://www.featuredrivendevelopment.com/node/550</a:t>
            </a:r>
            <a:endParaRPr>
              <a:solidFill>
                <a:srgbClr val="FFFFFF"/>
              </a:solidFill>
            </a:endParaRPr>
          </a:p>
          <a:p>
            <a:pPr indent="0" lvl="0" marL="0" rtl="0" algn="l">
              <a:spcBef>
                <a:spcPts val="0"/>
              </a:spcBef>
              <a:spcAft>
                <a:spcPts val="0"/>
              </a:spcAft>
              <a:buNone/>
            </a:pPr>
            <a:r>
              <a:rPr lang="fa-IR" u="sng">
                <a:solidFill>
                  <a:srgbClr val="FFFFFF"/>
                </a:solidFill>
                <a:hlinkClick r:id="rId7"/>
              </a:rPr>
              <a:t>https://webdev-il.blogspot.com/2014/04/web-design-methodologies.html</a:t>
            </a:r>
            <a:endParaRPr>
              <a:solidFill>
                <a:srgbClr val="FFFFFF"/>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Google Shape;167;p24"/>
          <p:cNvSpPr txBox="1"/>
          <p:nvPr>
            <p:ph type="title"/>
          </p:nvPr>
        </p:nvSpPr>
        <p:spPr>
          <a:xfrm>
            <a:off x="1370013" y="301625"/>
            <a:ext cx="6370500" cy="1143000"/>
          </a:xfrm>
          <a:prstGeom prst="rect">
            <a:avLst/>
          </a:prstGeom>
        </p:spPr>
        <p:txBody>
          <a:bodyPr anchorCtr="0" anchor="b" bIns="45700" lIns="91425" spcFirstLastPara="1" rIns="91425" wrap="square" tIns="45700">
            <a:noAutofit/>
          </a:bodyPr>
          <a:lstStyle/>
          <a:p>
            <a:pPr indent="0" lvl="0" marL="0" rtl="0" algn="ctr">
              <a:spcBef>
                <a:spcPts val="360"/>
              </a:spcBef>
              <a:spcAft>
                <a:spcPts val="0"/>
              </a:spcAft>
              <a:buNone/>
            </a:pPr>
            <a:r>
              <a:rPr b="1" lang="fa-IR" sz="2100">
                <a:solidFill>
                  <a:srgbClr val="FFFFFF"/>
                </a:solidFill>
                <a:latin typeface="Arial"/>
                <a:ea typeface="Arial"/>
                <a:cs typeface="Arial"/>
                <a:sym typeface="Arial"/>
              </a:rPr>
              <a:t>Participatory Design (PD)</a:t>
            </a:r>
            <a:endParaRPr/>
          </a:p>
        </p:txBody>
      </p:sp>
      <p:sp>
        <p:nvSpPr>
          <p:cNvPr id="168" name="Google Shape;168;p24"/>
          <p:cNvSpPr txBox="1"/>
          <p:nvPr>
            <p:ph idx="1" type="body"/>
          </p:nvPr>
        </p:nvSpPr>
        <p:spPr>
          <a:xfrm>
            <a:off x="1370013" y="1827213"/>
            <a:ext cx="3579900" cy="4114800"/>
          </a:xfrm>
          <a:prstGeom prst="rect">
            <a:avLst/>
          </a:prstGeom>
        </p:spPr>
        <p:txBody>
          <a:bodyPr anchorCtr="0" anchor="t" bIns="45700" lIns="91425" spcFirstLastPara="1" rIns="91425" wrap="square" tIns="45700">
            <a:noAutofit/>
          </a:bodyPr>
          <a:lstStyle/>
          <a:p>
            <a:pPr indent="0" lvl="0" marL="0" rtl="0" algn="l">
              <a:spcBef>
                <a:spcPts val="560"/>
              </a:spcBef>
              <a:spcAft>
                <a:spcPts val="0"/>
              </a:spcAft>
              <a:buNone/>
            </a:pPr>
            <a:r>
              <a:rPr lang="fa-IR" sz="1500">
                <a:solidFill>
                  <a:srgbClr val="FFFFFF"/>
                </a:solidFill>
                <a:latin typeface="Arial"/>
                <a:ea typeface="Arial"/>
                <a:cs typeface="Arial"/>
                <a:sym typeface="Arial"/>
              </a:rPr>
              <a:t>Participatory Design is a method to co-create, co-operate, and co-design.</a:t>
            </a:r>
            <a:endParaRPr sz="1500">
              <a:solidFill>
                <a:srgbClr val="FFFFFF"/>
              </a:solidFill>
              <a:latin typeface="Arial"/>
              <a:ea typeface="Arial"/>
              <a:cs typeface="Arial"/>
              <a:sym typeface="Arial"/>
            </a:endParaRPr>
          </a:p>
          <a:p>
            <a:pPr indent="0" lvl="0" marL="0" rtl="0" algn="l">
              <a:spcBef>
                <a:spcPts val="560"/>
              </a:spcBef>
              <a:spcAft>
                <a:spcPts val="0"/>
              </a:spcAft>
              <a:buNone/>
            </a:pPr>
            <a:r>
              <a:t/>
            </a:r>
            <a:endParaRPr sz="1500">
              <a:solidFill>
                <a:srgbClr val="FFFFFF"/>
              </a:solidFill>
              <a:latin typeface="Arial"/>
              <a:ea typeface="Arial"/>
              <a:cs typeface="Arial"/>
              <a:sym typeface="Arial"/>
            </a:endParaRPr>
          </a:p>
          <a:p>
            <a:pPr indent="0" lvl="0" marL="0" rtl="0" algn="l">
              <a:spcBef>
                <a:spcPts val="560"/>
              </a:spcBef>
              <a:spcAft>
                <a:spcPts val="0"/>
              </a:spcAft>
              <a:buNone/>
            </a:pPr>
            <a:r>
              <a:rPr lang="fa-IR" sz="1500">
                <a:solidFill>
                  <a:srgbClr val="FFFFFF"/>
                </a:solidFill>
                <a:latin typeface="Arial"/>
                <a:ea typeface="Arial"/>
                <a:cs typeface="Arial"/>
                <a:sym typeface="Arial"/>
              </a:rPr>
              <a:t> Participatory design is an approach where all the stakeholders i.e. employees, customers, end-users, partners, designers, and researchers are actively involved in the design process. </a:t>
            </a:r>
            <a:endParaRPr sz="1500">
              <a:solidFill>
                <a:srgbClr val="FFFFFF"/>
              </a:solidFill>
              <a:latin typeface="Arial"/>
              <a:ea typeface="Arial"/>
              <a:cs typeface="Arial"/>
              <a:sym typeface="Arial"/>
            </a:endParaRPr>
          </a:p>
          <a:p>
            <a:pPr indent="0" lvl="0" marL="0" rtl="0" algn="l">
              <a:spcBef>
                <a:spcPts val="560"/>
              </a:spcBef>
              <a:spcAft>
                <a:spcPts val="0"/>
              </a:spcAft>
              <a:buNone/>
            </a:pPr>
            <a:r>
              <a:t/>
            </a:r>
            <a:endParaRPr sz="1500">
              <a:solidFill>
                <a:srgbClr val="FFFFFF"/>
              </a:solidFill>
              <a:latin typeface="Arial"/>
              <a:ea typeface="Arial"/>
              <a:cs typeface="Arial"/>
              <a:sym typeface="Arial"/>
            </a:endParaRPr>
          </a:p>
          <a:p>
            <a:pPr indent="0" lvl="0" marL="0" rtl="0" algn="l">
              <a:spcBef>
                <a:spcPts val="560"/>
              </a:spcBef>
              <a:spcAft>
                <a:spcPts val="0"/>
              </a:spcAft>
              <a:buNone/>
            </a:pPr>
            <a:r>
              <a:rPr lang="fa-IR" sz="1100" u="sng">
                <a:solidFill>
                  <a:srgbClr val="FFFFFF"/>
                </a:solidFill>
                <a:latin typeface="Arial"/>
                <a:ea typeface="Arial"/>
                <a:cs typeface="Arial"/>
                <a:sym typeface="Arial"/>
                <a:hlinkClick r:id="rId3"/>
              </a:rPr>
              <a:t>https://webdev-il.blogspot.com/2014/04/web-design-methodologies.html</a:t>
            </a:r>
            <a:endParaRPr sz="1500">
              <a:solidFill>
                <a:srgbClr val="FFFFFF"/>
              </a:solidFill>
              <a:latin typeface="Arial"/>
              <a:ea typeface="Arial"/>
              <a:cs typeface="Arial"/>
              <a:sym typeface="Arial"/>
            </a:endParaRPr>
          </a:p>
          <a:p>
            <a:pPr indent="0" lvl="0" marL="0" rtl="0" algn="l">
              <a:spcBef>
                <a:spcPts val="560"/>
              </a:spcBef>
              <a:spcAft>
                <a:spcPts val="0"/>
              </a:spcAft>
              <a:buNone/>
            </a:pPr>
            <a:r>
              <a:rPr lang="fa-IR" sz="1100" u="sng">
                <a:solidFill>
                  <a:srgbClr val="FFFFFF"/>
                </a:solidFill>
                <a:latin typeface="Arial"/>
                <a:ea typeface="Arial"/>
                <a:cs typeface="Arial"/>
                <a:sym typeface="Arial"/>
                <a:hlinkClick r:id="rId4"/>
              </a:rPr>
              <a:t>http://participateindesign.org/approach/tools</a:t>
            </a:r>
            <a:endParaRPr sz="1500">
              <a:solidFill>
                <a:srgbClr val="FFFFFF"/>
              </a:solidFill>
              <a:latin typeface="Arial"/>
              <a:ea typeface="Arial"/>
              <a:cs typeface="Arial"/>
              <a:sym typeface="Arial"/>
            </a:endParaRPr>
          </a:p>
          <a:p>
            <a:pPr indent="0" lvl="0" marL="0" rtl="0" algn="l">
              <a:spcBef>
                <a:spcPts val="560"/>
              </a:spcBef>
              <a:spcAft>
                <a:spcPts val="0"/>
              </a:spcAft>
              <a:buNone/>
            </a:pPr>
            <a:r>
              <a:rPr lang="fa-IR" sz="1100" u="sng">
                <a:solidFill>
                  <a:srgbClr val="FFFFFF"/>
                </a:solidFill>
                <a:latin typeface="Arial"/>
                <a:ea typeface="Arial"/>
                <a:cs typeface="Arial"/>
                <a:sym typeface="Arial"/>
                <a:hlinkClick r:id="rId5"/>
              </a:rPr>
              <a:t>https://www.coursehero.com/file/p5scsut/Advantages-and-disadvantages-of-the-participatory-approach-to-budgeting/</a:t>
            </a:r>
            <a:endParaRPr sz="1500">
              <a:solidFill>
                <a:srgbClr val="FFFFFF"/>
              </a:solidFill>
              <a:latin typeface="Arial"/>
              <a:ea typeface="Arial"/>
              <a:cs typeface="Arial"/>
              <a:sym typeface="Arial"/>
            </a:endParaRPr>
          </a:p>
          <a:p>
            <a:pPr indent="0" lvl="0" marL="0" rtl="0" algn="l">
              <a:spcBef>
                <a:spcPts val="560"/>
              </a:spcBef>
              <a:spcAft>
                <a:spcPts val="0"/>
              </a:spcAft>
              <a:buNone/>
            </a:pPr>
            <a:r>
              <a:rPr lang="fa-IR" sz="1100" u="sng">
                <a:solidFill>
                  <a:srgbClr val="FFFFFF"/>
                </a:solidFill>
                <a:latin typeface="Arial"/>
                <a:ea typeface="Arial"/>
                <a:cs typeface="Arial"/>
                <a:sym typeface="Arial"/>
                <a:hlinkClick r:id="rId6"/>
              </a:rPr>
              <a:t>http://participateindesign.org/approach/why</a:t>
            </a:r>
            <a:endParaRPr sz="1500">
              <a:solidFill>
                <a:srgbClr val="FFFFFF"/>
              </a:solidFill>
              <a:latin typeface="Arial"/>
              <a:ea typeface="Arial"/>
              <a:cs typeface="Arial"/>
              <a:sym typeface="Arial"/>
            </a:endParaRPr>
          </a:p>
          <a:p>
            <a:pPr indent="0" lvl="0" marL="0" rtl="0" algn="l">
              <a:spcBef>
                <a:spcPts val="560"/>
              </a:spcBef>
              <a:spcAft>
                <a:spcPts val="0"/>
              </a:spcAft>
              <a:buNone/>
            </a:pPr>
            <a:r>
              <a:rPr lang="fa-IR" sz="1100" u="sng">
                <a:solidFill>
                  <a:srgbClr val="FFFFFF"/>
                </a:solidFill>
                <a:latin typeface="Arial"/>
                <a:ea typeface="Arial"/>
                <a:cs typeface="Arial"/>
                <a:sym typeface="Arial"/>
                <a:hlinkClick r:id="rId7"/>
              </a:rPr>
              <a:t>https://medium.theuxblog.com/participatory-design-tools-and-methods-741543b1ff5b</a:t>
            </a:r>
            <a:endParaRPr sz="1500">
              <a:solidFill>
                <a:srgbClr val="FFFFFF"/>
              </a:solidFill>
              <a:latin typeface="Arial"/>
              <a:ea typeface="Arial"/>
              <a:cs typeface="Arial"/>
              <a:sym typeface="Arial"/>
            </a:endParaRPr>
          </a:p>
          <a:p>
            <a:pPr indent="0" lvl="0" marL="0" rtl="0" algn="l">
              <a:spcBef>
                <a:spcPts val="560"/>
              </a:spcBef>
              <a:spcAft>
                <a:spcPts val="0"/>
              </a:spcAft>
              <a:buNone/>
            </a:pPr>
            <a:r>
              <a:rPr lang="fa-IR" sz="1100" u="sng">
                <a:solidFill>
                  <a:srgbClr val="FFFFFF"/>
                </a:solidFill>
                <a:latin typeface="Arial"/>
                <a:ea typeface="Arial"/>
                <a:cs typeface="Arial"/>
                <a:sym typeface="Arial"/>
                <a:hlinkClick r:id="rId8"/>
              </a:rPr>
              <a:t>http://www.publicsphereproject.org/node/235</a:t>
            </a:r>
            <a:endParaRPr sz="1500">
              <a:solidFill>
                <a:srgbClr val="FFFFFF"/>
              </a:solidFill>
              <a:latin typeface="Arial"/>
              <a:ea typeface="Arial"/>
              <a:cs typeface="Arial"/>
              <a:sym typeface="Arial"/>
            </a:endParaRPr>
          </a:p>
        </p:txBody>
      </p:sp>
      <p:sp>
        <p:nvSpPr>
          <p:cNvPr id="169" name="Google Shape;169;p24"/>
          <p:cNvSpPr txBox="1"/>
          <p:nvPr>
            <p:ph idx="12" type="sldNum"/>
          </p:nvPr>
        </p:nvSpPr>
        <p:spPr>
          <a:xfrm>
            <a:off x="6553200" y="6248400"/>
            <a:ext cx="21336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fa-IR"/>
              <a:t>‹#›</a:t>
            </a:fld>
            <a:endParaRPr/>
          </a:p>
        </p:txBody>
      </p:sp>
      <p:pic>
        <p:nvPicPr>
          <p:cNvPr id="170" name="Google Shape;170;p24"/>
          <p:cNvPicPr preferRelativeResize="0"/>
          <p:nvPr/>
        </p:nvPicPr>
        <p:blipFill>
          <a:blip r:embed="rId9">
            <a:alphaModFix/>
          </a:blip>
          <a:stretch>
            <a:fillRect/>
          </a:stretch>
        </p:blipFill>
        <p:spPr>
          <a:xfrm>
            <a:off x="5244475" y="1724350"/>
            <a:ext cx="3259700" cy="474272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Google Shape;176;p25"/>
          <p:cNvSpPr txBox="1"/>
          <p:nvPr>
            <p:ph type="title"/>
          </p:nvPr>
        </p:nvSpPr>
        <p:spPr>
          <a:xfrm>
            <a:off x="1370013" y="301625"/>
            <a:ext cx="6370500" cy="1143000"/>
          </a:xfrm>
          <a:prstGeom prst="rect">
            <a:avLst/>
          </a:prstGeom>
        </p:spPr>
        <p:txBody>
          <a:bodyPr anchorCtr="0" anchor="b" bIns="45700" lIns="91425" spcFirstLastPara="1" rIns="91425" wrap="square" tIns="45700">
            <a:noAutofit/>
          </a:bodyPr>
          <a:lstStyle/>
          <a:p>
            <a:pPr indent="0" lvl="0" marL="0" rtl="0" algn="ctr">
              <a:spcBef>
                <a:spcPts val="360"/>
              </a:spcBef>
              <a:spcAft>
                <a:spcPts val="0"/>
              </a:spcAft>
              <a:buNone/>
            </a:pPr>
            <a:r>
              <a:rPr b="1" lang="fa-IR" sz="2100">
                <a:solidFill>
                  <a:srgbClr val="FFFFFF"/>
                </a:solidFill>
                <a:latin typeface="Arial"/>
                <a:ea typeface="Arial"/>
                <a:cs typeface="Arial"/>
                <a:sym typeface="Arial"/>
              </a:rPr>
              <a:t>Participatory Design (PD) &gt; 11 PRINCIPLES</a:t>
            </a:r>
            <a:endParaRPr b="1" sz="2100">
              <a:solidFill>
                <a:srgbClr val="FFFFFF"/>
              </a:solidFill>
              <a:latin typeface="Arial"/>
              <a:ea typeface="Arial"/>
              <a:cs typeface="Arial"/>
              <a:sym typeface="Arial"/>
            </a:endParaRPr>
          </a:p>
        </p:txBody>
      </p:sp>
      <p:sp>
        <p:nvSpPr>
          <p:cNvPr id="177" name="Google Shape;177;p25"/>
          <p:cNvSpPr txBox="1"/>
          <p:nvPr>
            <p:ph idx="1" type="body"/>
          </p:nvPr>
        </p:nvSpPr>
        <p:spPr>
          <a:xfrm>
            <a:off x="1370013" y="1827213"/>
            <a:ext cx="7313700" cy="4114800"/>
          </a:xfrm>
          <a:prstGeom prst="rect">
            <a:avLst/>
          </a:prstGeom>
        </p:spPr>
        <p:txBody>
          <a:bodyPr anchorCtr="0" anchor="t" bIns="45700" lIns="91425" spcFirstLastPara="1" rIns="91425" wrap="square" tIns="45700">
            <a:noAutofit/>
          </a:bodyPr>
          <a:lstStyle/>
          <a:p>
            <a:pPr indent="-349250" lvl="0" marL="457200" rtl="0" algn="l">
              <a:spcBef>
                <a:spcPts val="360"/>
              </a:spcBef>
              <a:spcAft>
                <a:spcPts val="0"/>
              </a:spcAft>
              <a:buSzPts val="1900"/>
              <a:buAutoNum type="arabicPeriod"/>
            </a:pPr>
            <a:r>
              <a:rPr lang="fa-IR" sz="1900"/>
              <a:t>Build relationships </a:t>
            </a:r>
            <a:endParaRPr sz="1900"/>
          </a:p>
          <a:p>
            <a:pPr indent="-349250" lvl="0" marL="457200" rtl="0" algn="l">
              <a:spcBef>
                <a:spcPts val="0"/>
              </a:spcBef>
              <a:spcAft>
                <a:spcPts val="0"/>
              </a:spcAft>
              <a:buSzPts val="1900"/>
              <a:buAutoNum type="arabicPeriod"/>
            </a:pPr>
            <a:r>
              <a:rPr lang="fa-IR" sz="1900"/>
              <a:t>Leverage existing networks</a:t>
            </a:r>
            <a:endParaRPr sz="1900"/>
          </a:p>
          <a:p>
            <a:pPr indent="-349250" lvl="0" marL="457200" rtl="0" algn="l">
              <a:spcBef>
                <a:spcPts val="0"/>
              </a:spcBef>
              <a:spcAft>
                <a:spcPts val="0"/>
              </a:spcAft>
              <a:buSzPts val="1900"/>
              <a:buAutoNum type="arabicPeriod"/>
            </a:pPr>
            <a:r>
              <a:rPr lang="fa-IR" sz="1900"/>
              <a:t>Go to where the people are</a:t>
            </a:r>
            <a:endParaRPr sz="1900"/>
          </a:p>
          <a:p>
            <a:pPr indent="-349250" lvl="0" marL="457200" rtl="0" algn="l">
              <a:spcBef>
                <a:spcPts val="0"/>
              </a:spcBef>
              <a:spcAft>
                <a:spcPts val="0"/>
              </a:spcAft>
              <a:buSzPts val="1900"/>
              <a:buAutoNum type="arabicPeriod"/>
            </a:pPr>
            <a:r>
              <a:rPr lang="fa-IR" sz="1900"/>
              <a:t>Make information accessible</a:t>
            </a:r>
            <a:endParaRPr sz="1900"/>
          </a:p>
          <a:p>
            <a:pPr indent="-349250" lvl="0" marL="457200" rtl="0" algn="l">
              <a:spcBef>
                <a:spcPts val="0"/>
              </a:spcBef>
              <a:spcAft>
                <a:spcPts val="0"/>
              </a:spcAft>
              <a:buSzPts val="1900"/>
              <a:buAutoNum type="arabicPeriod"/>
            </a:pPr>
            <a:r>
              <a:rPr lang="fa-IR" sz="1900"/>
              <a:t>Facilitate, not prescribe</a:t>
            </a:r>
            <a:endParaRPr sz="1900"/>
          </a:p>
          <a:p>
            <a:pPr indent="-349250" lvl="0" marL="457200" rtl="0" algn="l">
              <a:spcBef>
                <a:spcPts val="0"/>
              </a:spcBef>
              <a:spcAft>
                <a:spcPts val="0"/>
              </a:spcAft>
              <a:buSzPts val="1900"/>
              <a:buAutoNum type="arabicPeriod"/>
            </a:pPr>
            <a:r>
              <a:rPr lang="fa-IR" sz="1900"/>
              <a:t>Enlist neutral facilitators</a:t>
            </a:r>
            <a:endParaRPr sz="1900"/>
          </a:p>
          <a:p>
            <a:pPr indent="-349250" lvl="0" marL="457200" rtl="0" algn="l">
              <a:spcBef>
                <a:spcPts val="0"/>
              </a:spcBef>
              <a:spcAft>
                <a:spcPts val="0"/>
              </a:spcAft>
              <a:buSzPts val="1900"/>
              <a:buAutoNum type="arabicPeriod"/>
            </a:pPr>
            <a:r>
              <a:rPr lang="fa-IR" sz="1900"/>
              <a:t>Test and refine</a:t>
            </a:r>
            <a:endParaRPr sz="1900"/>
          </a:p>
          <a:p>
            <a:pPr indent="-349250" lvl="0" marL="457200" rtl="0" algn="l">
              <a:spcBef>
                <a:spcPts val="0"/>
              </a:spcBef>
              <a:spcAft>
                <a:spcPts val="0"/>
              </a:spcAft>
              <a:buSzPts val="1900"/>
              <a:buAutoNum type="arabicPeriod"/>
            </a:pPr>
            <a:r>
              <a:rPr lang="fa-IR" sz="1900"/>
              <a:t>Talk less, do more</a:t>
            </a:r>
            <a:endParaRPr sz="1900"/>
          </a:p>
          <a:p>
            <a:pPr indent="-349250" lvl="0" marL="457200" rtl="0" algn="l">
              <a:spcBef>
                <a:spcPts val="0"/>
              </a:spcBef>
              <a:spcAft>
                <a:spcPts val="0"/>
              </a:spcAft>
              <a:buSzPts val="1900"/>
              <a:buAutoNum type="arabicPeriod"/>
            </a:pPr>
            <a:r>
              <a:rPr lang="fa-IR" sz="1900"/>
              <a:t> Do not present a perfect solution</a:t>
            </a:r>
            <a:endParaRPr sz="1900"/>
          </a:p>
          <a:p>
            <a:pPr indent="-349250" lvl="0" marL="457200" rtl="0" algn="l">
              <a:spcBef>
                <a:spcPts val="0"/>
              </a:spcBef>
              <a:spcAft>
                <a:spcPts val="0"/>
              </a:spcAft>
              <a:buSzPts val="1900"/>
              <a:buAutoNum type="arabicPeriod"/>
            </a:pPr>
            <a:r>
              <a:rPr lang="fa-IR" sz="1900"/>
              <a:t>See people for what they are good at</a:t>
            </a:r>
            <a:endParaRPr sz="1900"/>
          </a:p>
          <a:p>
            <a:pPr indent="-349250" lvl="0" marL="457200" rtl="0" algn="l">
              <a:spcBef>
                <a:spcPts val="0"/>
              </a:spcBef>
              <a:spcAft>
                <a:spcPts val="0"/>
              </a:spcAft>
              <a:buSzPts val="1900"/>
              <a:buAutoNum type="arabicPeriod"/>
            </a:pPr>
            <a:r>
              <a:rPr lang="fa-IR" sz="1900"/>
              <a:t>Build capability over time</a:t>
            </a:r>
            <a:endParaRPr sz="1900"/>
          </a:p>
        </p:txBody>
      </p:sp>
      <p:sp>
        <p:nvSpPr>
          <p:cNvPr id="178" name="Google Shape;178;p25"/>
          <p:cNvSpPr txBox="1"/>
          <p:nvPr>
            <p:ph idx="12" type="sldNum"/>
          </p:nvPr>
        </p:nvSpPr>
        <p:spPr>
          <a:xfrm>
            <a:off x="6553200" y="6248400"/>
            <a:ext cx="21336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fa-IR"/>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Eclipse">
  <a:themeElements>
    <a:clrScheme name="Eclipse 5">
      <a:dk1>
        <a:srgbClr val="5F5F5F"/>
      </a:dk1>
      <a:lt1>
        <a:srgbClr val="F8F8F8"/>
      </a:lt1>
      <a:dk2>
        <a:srgbClr val="2A285A"/>
      </a:dk2>
      <a:lt2>
        <a:srgbClr val="FFFFFF"/>
      </a:lt2>
      <a:accent1>
        <a:srgbClr val="999966"/>
      </a:accent1>
      <a:accent2>
        <a:srgbClr val="8C8B9D"/>
      </a:accent2>
      <a:accent3>
        <a:srgbClr val="ACACB5"/>
      </a:accent3>
      <a:accent4>
        <a:srgbClr val="D4D4D4"/>
      </a:accent4>
      <a:accent5>
        <a:srgbClr val="CACAB8"/>
      </a:accent5>
      <a:accent6>
        <a:srgbClr val="7E7D8E"/>
      </a:accent6>
      <a:hlink>
        <a:srgbClr val="465174"/>
      </a:hlink>
      <a:folHlink>
        <a:srgbClr val="C0C0C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