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756d022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2756d0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82756d022_0_5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2756d022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2756d02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82756d022_0_4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2756d022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2756d0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82756d022_0_6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756d022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2756d02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82756d022_0_7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2756d022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2756d02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82756d022_0_8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sz="100"/>
          </a:p>
          <a:p>
            <a:pPr indent="0" lvl="0" marL="0" rtl="1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بیست و دوم»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«مهدیس صفری 9531051»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457950" y="6405575"/>
            <a:ext cx="12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«139</a:t>
            </a: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81000" lvl="0" marL="457200" rtl="1" algn="ctr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+"/>
            </a:pPr>
            <a:r>
              <a:rPr lang="fa-IR" sz="2400">
                <a:solidFill>
                  <a:schemeClr val="lt1"/>
                </a:solidFill>
              </a:rPr>
              <a:t>+FURPS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دسته بندی +FURPS :</a:t>
            </a:r>
            <a:endParaRPr sz="24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▫ Functionality</a:t>
            </a:r>
            <a:endParaRPr sz="24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▫ Reliability</a:t>
            </a:r>
            <a:endParaRPr sz="24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 ▫ Usability</a:t>
            </a:r>
            <a:endParaRPr sz="24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▫ Performance</a:t>
            </a:r>
            <a:endParaRPr sz="24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▫ Supportability</a:t>
            </a:r>
            <a:endParaRPr sz="2400"/>
          </a:p>
          <a:p>
            <a:pPr indent="-381000" lvl="0" marL="457200" rtl="1" algn="r">
              <a:spcBef>
                <a:spcPts val="360"/>
              </a:spcBef>
              <a:spcAft>
                <a:spcPts val="0"/>
              </a:spcAft>
              <a:buSzPts val="2400"/>
              <a:buChar char="+"/>
            </a:pPr>
            <a:r>
              <a:rPr lang="fa-IR" sz="2400"/>
              <a:t> در +FURPS شامل:</a:t>
            </a:r>
            <a:endParaRPr sz="24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  ▫  Design </a:t>
            </a:r>
            <a:r>
              <a:rPr lang="fa-IR" sz="2400"/>
              <a:t>Constraints </a:t>
            </a:r>
            <a:r>
              <a:rPr lang="fa-IR" sz="2400"/>
              <a:t>▫ Implementation </a:t>
            </a:r>
            <a:r>
              <a:rPr lang="fa-IR" sz="2400"/>
              <a:t>Requirements </a:t>
            </a:r>
            <a:endParaRPr sz="24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▫ </a:t>
            </a:r>
            <a:r>
              <a:rPr lang="fa-IR" sz="2400"/>
              <a:t>Interface Requirements  ▫ Physical Requirements </a:t>
            </a:r>
            <a:endParaRPr sz="2400"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دسته بندی quality checklist با </a:t>
            </a:r>
            <a:endParaRPr/>
          </a:p>
          <a:p>
            <a:pPr indent="0" lvl="0" marL="22860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</a:rPr>
              <a:t>+FURPS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Can content and/or function and/or navigation options be tailored to the user’s preferences? : </a:t>
            </a:r>
            <a:r>
              <a:rPr lang="fa-IR">
                <a:highlight>
                  <a:srgbClr val="674EA7"/>
                </a:highlight>
              </a:rPr>
              <a:t>Functionality</a:t>
            </a:r>
            <a:endParaRPr>
              <a:highlight>
                <a:srgbClr val="674EA7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Can content and/or functionality be customized to the bandwidth at which the user communicates? : </a:t>
            </a:r>
            <a:r>
              <a:rPr lang="fa-IR" sz="2400">
                <a:highlight>
                  <a:srgbClr val="674EA7"/>
                </a:highlight>
              </a:rPr>
              <a:t>Supportability</a:t>
            </a:r>
            <a:endParaRPr>
              <a:highlight>
                <a:srgbClr val="674EA7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Does the app account for weak or lost signals in an acceptable manner? : </a:t>
            </a:r>
            <a:r>
              <a:rPr lang="fa-IR" sz="2400">
                <a:highlight>
                  <a:srgbClr val="674EA7"/>
                </a:highlight>
              </a:rPr>
              <a:t>Reliability</a:t>
            </a:r>
            <a:endParaRPr>
              <a:highlight>
                <a:srgbClr val="674EA7"/>
              </a:highlight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دسته بندی quality checklist با </a:t>
            </a:r>
            <a:endParaRPr/>
          </a:p>
          <a:p>
            <a:pPr indent="0" lvl="0" marL="22860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</a:rPr>
              <a:t>+FURPS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Can content and/or function and/or navigation options be made context aware according to the user’s preferences?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: </a:t>
            </a:r>
            <a:r>
              <a:rPr lang="fa-IR" sz="2400">
                <a:highlight>
                  <a:srgbClr val="674EA7"/>
                </a:highlight>
              </a:rPr>
              <a:t>Performance</a:t>
            </a:r>
            <a:endParaRPr>
              <a:highlight>
                <a:srgbClr val="674EA7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Has adequate consideration been given to the power availability on the target device(s)?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: </a:t>
            </a:r>
            <a:r>
              <a:rPr lang="fa-IR">
                <a:highlight>
                  <a:srgbClr val="674EA7"/>
                </a:highlight>
              </a:rPr>
              <a:t>Performance </a:t>
            </a:r>
            <a:endParaRPr>
              <a:highlight>
                <a:srgbClr val="674EA7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Have graphics, media (audio, video), and other Web or cloud services been used appropriately? : </a:t>
            </a:r>
            <a:r>
              <a:rPr lang="fa-IR">
                <a:highlight>
                  <a:srgbClr val="674EA7"/>
                </a:highlight>
              </a:rPr>
              <a:t>Usability </a:t>
            </a:r>
            <a:endParaRPr>
              <a:highlight>
                <a:srgbClr val="674EA7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دسته بندی quality checklist با </a:t>
            </a:r>
            <a:endParaRPr/>
          </a:p>
          <a:p>
            <a:pPr indent="0" lvl="0" marL="22860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</a:rPr>
              <a:t>+FURPS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Is the overall page design easy to read and navigate? :</a:t>
            </a:r>
            <a:r>
              <a:rPr lang="fa-IR"/>
              <a:t> </a:t>
            </a:r>
            <a:r>
              <a:rPr lang="fa-IR" sz="2400">
                <a:highlight>
                  <a:srgbClr val="674EA7"/>
                </a:highlight>
              </a:rPr>
              <a:t>Supportability</a:t>
            </a:r>
            <a:endParaRPr>
              <a:highlight>
                <a:srgbClr val="674EA7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Does the app take screen-size differences into account? : </a:t>
            </a:r>
            <a:r>
              <a:rPr lang="fa-IR" sz="2400">
                <a:highlight>
                  <a:srgbClr val="674EA7"/>
                </a:highlight>
              </a:rPr>
              <a:t>Supportability</a:t>
            </a:r>
            <a:endParaRPr>
              <a:highlight>
                <a:srgbClr val="674EA7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Does the user interface conform to the display and interaction standards adopted for the targeted mobile device(s)? </a:t>
            </a:r>
            <a:r>
              <a:rPr lang="fa-IR"/>
              <a:t>: </a:t>
            </a:r>
            <a:r>
              <a:rPr lang="fa-IR" sz="2400">
                <a:highlight>
                  <a:srgbClr val="674EA7"/>
                </a:highlight>
              </a:rPr>
              <a:t>Supportability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Does the app conform to the reliability, security, and privacy expectations of its users? </a:t>
            </a:r>
            <a:r>
              <a:rPr lang="fa-IR"/>
              <a:t>: </a:t>
            </a:r>
            <a:r>
              <a:rPr lang="fa-IR">
                <a:highlight>
                  <a:srgbClr val="674EA7"/>
                </a:highlight>
              </a:rPr>
              <a:t>Functionality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دسته بندی quality checklist با </a:t>
            </a:r>
            <a:endParaRPr/>
          </a:p>
          <a:p>
            <a:pPr indent="0" lvl="0" marL="22860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</a:rPr>
              <a:t>+FURPS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What provisions have been made to ensure an app remains current? : </a:t>
            </a:r>
            <a:r>
              <a:rPr lang="fa-IR" sz="2400">
                <a:highlight>
                  <a:srgbClr val="674EA7"/>
                </a:highlight>
              </a:rPr>
              <a:t>Supportability</a:t>
            </a:r>
            <a:endParaRPr>
              <a:highlight>
                <a:srgbClr val="674EA7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Has the MobileApp been tested in all targeted user environments and for all targeted devices? : </a:t>
            </a:r>
            <a:r>
              <a:rPr lang="fa-IR" sz="2400">
                <a:highlight>
                  <a:srgbClr val="674EA7"/>
                </a:highlight>
              </a:rPr>
              <a:t>Supportability</a:t>
            </a:r>
            <a:endParaRPr>
              <a:highlight>
                <a:srgbClr val="674EA7"/>
              </a:highlight>
            </a:endParaRPr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