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Montserra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bold.fntdata"/><Relationship Id="rId6" Type="http://schemas.openxmlformats.org/officeDocument/2006/relationships/slide" Target="slides/slide1.xml"/><Relationship Id="rId18"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72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1588"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3886200" y="8685213"/>
            <a:ext cx="2971800" cy="457200"/>
          </a:xfrm>
          <a:prstGeom prst="rect">
            <a:avLst/>
          </a:prstGeom>
          <a:noFill/>
          <a:ln>
            <a:noFill/>
          </a:ln>
        </p:spPr>
        <p:txBody>
          <a:bodyPr anchorCtr="0" anchor="b"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fa-I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1:notes"/>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fa-I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05" name="Google Shape;10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 name="Google Shape;10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8c2f7922b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8c2f7922b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0" name="Google Shape;180;g58c2f7922b_0_25: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8c2f7922b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8c2f7922b_0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8" name="Google Shape;188;g58c2f7922b_0_33: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8c2f7922b_0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8c2f7922b_0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6" name="Google Shape;196;g58c2f7922b_0_41: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6a2294558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6a2294558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6" name="Google Shape;116;g56a2294558_0_1: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69c086b2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69c086b27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g569c086b27_0_0: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8c2f7922b_0_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8c2f7922b_0_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2" name="Google Shape;132;g58c2f7922b_0_84: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69c086b27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69c086b27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0" name="Google Shape;140;g569c086b27_0_13: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8c2f7922b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8c2f7922b_0_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8" name="Google Shape;148;g58c2f7922b_0_75: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8c2f7922b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8c2f7922b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6" name="Google Shape;156;g58c2f7922b_0_50: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8c2f7922b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8c2f7922b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4" name="Google Shape;164;g58c2f7922b_0_8: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8c2f7922b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8c2f7922b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2" name="Google Shape;172;g58c2f7922b_0_18: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8"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b="0" l="0" r="0" t="0"/>
          <a:stretch/>
        </p:blipFill>
        <p:spPr>
          <a:xfrm>
            <a:off x="533400" y="304800"/>
            <a:ext cx="790575" cy="704850"/>
          </a:xfrm>
          <a:prstGeom prst="rect">
            <a:avLst/>
          </a:prstGeom>
          <a:noFill/>
          <a:ln>
            <a:noFill/>
          </a:ln>
        </p:spPr>
      </p:pic>
      <p:cxnSp>
        <p:nvCxnSpPr>
          <p:cNvPr id="20" name="Google Shape;20;p2"/>
          <p:cNvCxnSpPr/>
          <p:nvPr/>
        </p:nvCxnSpPr>
        <p:spPr>
          <a:xfrm>
            <a:off x="1447800" y="2895600"/>
            <a:ext cx="7239000" cy="0"/>
          </a:xfrm>
          <a:prstGeom prst="straightConnector1">
            <a:avLst/>
          </a:prstGeom>
          <a:noFill/>
          <a:ln cap="sq" cmpd="sng" w="38100">
            <a:solidFill>
              <a:schemeClr val="lt1"/>
            </a:solidFill>
            <a:prstDash val="solid"/>
            <a:round/>
            <a:headEnd len="sm" w="sm" type="none"/>
            <a:tailEnd len="sm" w="sm" type="none"/>
          </a:ln>
        </p:spPr>
      </p:cxnSp>
      <p:pic>
        <p:nvPicPr>
          <p:cNvPr id="21" name="Google Shape;21;p2"/>
          <p:cNvPicPr preferRelativeResize="0"/>
          <p:nvPr/>
        </p:nvPicPr>
        <p:blipFill rotWithShape="1">
          <a:blip r:embed="rId3">
            <a:alphaModFix/>
          </a:blip>
          <a:srcRect b="0" l="0" r="0" t="0"/>
          <a:stretch/>
        </p:blipFill>
        <p:spPr>
          <a:xfrm>
            <a:off x="7915275" y="304800"/>
            <a:ext cx="923925" cy="838200"/>
          </a:xfrm>
          <a:prstGeom prst="rect">
            <a:avLst/>
          </a:prstGeom>
          <a:noFill/>
          <a:ln>
            <a:noFill/>
          </a:ln>
        </p:spPr>
      </p:pic>
      <p:sp>
        <p:nvSpPr>
          <p:cNvPr id="22" name="Google Shape;22;p2"/>
          <p:cNvSpPr txBox="1"/>
          <p:nvPr>
            <p:ph type="ctrTitle"/>
          </p:nvPr>
        </p:nvSpPr>
        <p:spPr>
          <a:xfrm>
            <a:off x="1443038" y="1268413"/>
            <a:ext cx="7239000" cy="116205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sz="4000"/>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3" name="Google Shape;23;p2"/>
          <p:cNvSpPr txBox="1"/>
          <p:nvPr>
            <p:ph idx="1" type="subTitle"/>
          </p:nvPr>
        </p:nvSpPr>
        <p:spPr>
          <a:xfrm>
            <a:off x="1443038" y="3427413"/>
            <a:ext cx="7239000" cy="1752600"/>
          </a:xfrm>
          <a:prstGeom prst="rect">
            <a:avLst/>
          </a:prstGeom>
          <a:noFill/>
          <a:ln>
            <a:noFill/>
          </a:ln>
        </p:spPr>
        <p:txBody>
          <a:bodyPr anchorCtr="0" anchor="t" bIns="45700" lIns="91425" spcFirstLastPara="1" rIns="91425" wrap="square" tIns="45700"/>
          <a:lstStyle>
            <a:lvl1pPr lvl="0" rtl="1" algn="r">
              <a:lnSpc>
                <a:spcPct val="100000"/>
              </a:lnSpc>
              <a:spcBef>
                <a:spcPts val="580"/>
              </a:spcBef>
              <a:spcAft>
                <a:spcPts val="0"/>
              </a:spcAft>
              <a:buSzPts val="2030"/>
              <a:buFont typeface="Noto Sans Symbols"/>
              <a:buNone/>
              <a:defRPr/>
            </a:lvl1pPr>
            <a:lvl2pPr lvl="1" rtl="1" algn="r">
              <a:lnSpc>
                <a:spcPct val="100000"/>
              </a:lnSpc>
              <a:spcBef>
                <a:spcPts val="360"/>
              </a:spcBef>
              <a:spcAft>
                <a:spcPts val="0"/>
              </a:spcAft>
              <a:buSzPts val="1260"/>
              <a:buChar char="●"/>
              <a:defRPr/>
            </a:lvl2pPr>
            <a:lvl3pPr lvl="2" rtl="1" algn="r">
              <a:lnSpc>
                <a:spcPct val="100000"/>
              </a:lnSpc>
              <a:spcBef>
                <a:spcPts val="360"/>
              </a:spcBef>
              <a:spcAft>
                <a:spcPts val="0"/>
              </a:spcAft>
              <a:buSzPts val="1170"/>
              <a:buChar char="○"/>
              <a:defRPr/>
            </a:lvl3pPr>
            <a:lvl4pPr lvl="3" rtl="1" algn="r">
              <a:lnSpc>
                <a:spcPct val="100000"/>
              </a:lnSpc>
              <a:spcBef>
                <a:spcPts val="360"/>
              </a:spcBef>
              <a:spcAft>
                <a:spcPts val="0"/>
              </a:spcAft>
              <a:buSzPts val="1260"/>
              <a:buChar char="●"/>
              <a:defRPr/>
            </a:lvl4pPr>
            <a:lvl5pPr lvl="4" rtl="1" algn="r">
              <a:lnSpc>
                <a:spcPct val="100000"/>
              </a:lnSpc>
              <a:spcBef>
                <a:spcPts val="360"/>
              </a:spcBef>
              <a:spcAft>
                <a:spcPts val="0"/>
              </a:spcAft>
              <a:buSzPts val="1080"/>
              <a:buChar char="○"/>
              <a:defRPr/>
            </a:lvl5pPr>
            <a:lvl6pPr lvl="5" rtl="1" algn="r">
              <a:lnSpc>
                <a:spcPct val="100000"/>
              </a:lnSpc>
              <a:spcBef>
                <a:spcPts val="360"/>
              </a:spcBef>
              <a:spcAft>
                <a:spcPts val="0"/>
              </a:spcAft>
              <a:buSzPts val="1080"/>
              <a:buChar char="○"/>
              <a:defRPr/>
            </a:lvl6pPr>
            <a:lvl7pPr lvl="6" rtl="1" algn="r">
              <a:lnSpc>
                <a:spcPct val="100000"/>
              </a:lnSpc>
              <a:spcBef>
                <a:spcPts val="360"/>
              </a:spcBef>
              <a:spcAft>
                <a:spcPts val="0"/>
              </a:spcAft>
              <a:buSzPts val="1080"/>
              <a:buChar char="○"/>
              <a:defRPr/>
            </a:lvl7pPr>
            <a:lvl8pPr lvl="7" rtl="1" algn="r">
              <a:lnSpc>
                <a:spcPct val="100000"/>
              </a:lnSpc>
              <a:spcBef>
                <a:spcPts val="360"/>
              </a:spcBef>
              <a:spcAft>
                <a:spcPts val="0"/>
              </a:spcAft>
              <a:buSzPts val="1080"/>
              <a:buChar char="○"/>
              <a:defRPr/>
            </a:lvl8pPr>
            <a:lvl9pPr lvl="8" rtl="1" algn="r">
              <a:lnSpc>
                <a:spcPct val="100000"/>
              </a:lnSpc>
              <a:spcBef>
                <a:spcPts val="360"/>
              </a:spcBef>
              <a:spcAft>
                <a:spcPts val="0"/>
              </a:spcAft>
              <a:buSzPts val="1080"/>
              <a:buChar char="○"/>
              <a:defRPr/>
            </a:lvl9pPr>
          </a:lstStyle>
          <a:p/>
        </p:txBody>
      </p:sp>
      <p:sp>
        <p:nvSpPr>
          <p:cNvPr id="24" name="Google Shape;24;p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rtl="1"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rtl="1"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rtl="1"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rtl="1"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rtl="1"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rtl="1"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rtl="1"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rtl="1"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1" algn="r">
              <a:spcBef>
                <a:spcPts val="0"/>
              </a:spcBef>
              <a:spcAft>
                <a:spcPts val="0"/>
              </a:spcAft>
              <a:buNone/>
            </a:pPr>
            <a:fld id="{00000000-1234-1234-1234-123412341234}" type="slidenum">
              <a:rPr lang="fa-IR"/>
              <a:t>‹#›</a:t>
            </a:fld>
            <a:endParaRPr/>
          </a:p>
        </p:txBody>
      </p:sp>
      <p:sp>
        <p:nvSpPr>
          <p:cNvPr id="25" name="Google Shape;25;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1" name="Google Shape;71;p11"/>
          <p:cNvSpPr txBox="1"/>
          <p:nvPr>
            <p:ph idx="1" type="body"/>
          </p:nvPr>
        </p:nvSpPr>
        <p:spPr>
          <a:xfrm rot="5400000">
            <a:off x="2969419" y="227807"/>
            <a:ext cx="4114800" cy="7313612"/>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72" name="Google Shape;72;p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73" name="Google Shape;73;p11"/>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949825" y="2208213"/>
            <a:ext cx="5640388" cy="1827212"/>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216819" y="454819"/>
            <a:ext cx="5640388" cy="53340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77" name="Google Shape;77;p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78" name="Google Shape;78;p12"/>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79" name="Shape 79"/>
        <p:cNvGrpSpPr/>
        <p:nvPr/>
      </p:nvGrpSpPr>
      <p:grpSpPr>
        <a:xfrm>
          <a:off x="0" y="0"/>
          <a:ext cx="0" cy="0"/>
          <a:chOff x="0" y="0"/>
          <a:chExt cx="0" cy="0"/>
        </a:xfrm>
      </p:grpSpPr>
      <p:sp>
        <p:nvSpPr>
          <p:cNvPr id="80" name="Google Shape;80;p13"/>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1" name="Google Shape;81;p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82" name="Google Shape;82;p13"/>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Text" type="twoObjAndTx">
  <p:cSld name="TWO_OBJECTS_AND_TEXT">
    <p:spTree>
      <p:nvGrpSpPr>
        <p:cNvPr id="83" name="Shape 83"/>
        <p:cNvGrpSpPr/>
        <p:nvPr/>
      </p:nvGrpSpPr>
      <p:grpSpPr>
        <a:xfrm>
          <a:off x="0" y="0"/>
          <a:ext cx="0" cy="0"/>
          <a:chOff x="0" y="0"/>
          <a:chExt cx="0" cy="0"/>
        </a:xfrm>
      </p:grpSpPr>
      <p:sp>
        <p:nvSpPr>
          <p:cNvPr id="84" name="Google Shape;84;p14"/>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5" name="Google Shape;85;p14"/>
          <p:cNvSpPr txBox="1"/>
          <p:nvPr>
            <p:ph idx="1" type="body"/>
          </p:nvPr>
        </p:nvSpPr>
        <p:spPr>
          <a:xfrm>
            <a:off x="1370013" y="1827213"/>
            <a:ext cx="3579812" cy="19812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86" name="Google Shape;86;p14"/>
          <p:cNvSpPr txBox="1"/>
          <p:nvPr>
            <p:ph idx="2" type="body"/>
          </p:nvPr>
        </p:nvSpPr>
        <p:spPr>
          <a:xfrm>
            <a:off x="1370013" y="3960813"/>
            <a:ext cx="3579812" cy="19812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87" name="Google Shape;87;p14"/>
          <p:cNvSpPr txBox="1"/>
          <p:nvPr>
            <p:ph idx="3"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88" name="Google Shape;88;p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89" name="Google Shape;89;p14"/>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2 Content" type="txAndTwoObj">
  <p:cSld name="TEXT_AND_TWO_OBJECTS">
    <p:spTree>
      <p:nvGrpSpPr>
        <p:cNvPr id="90" name="Shape 90"/>
        <p:cNvGrpSpPr/>
        <p:nvPr/>
      </p:nvGrpSpPr>
      <p:grpSpPr>
        <a:xfrm>
          <a:off x="0" y="0"/>
          <a:ext cx="0" cy="0"/>
          <a:chOff x="0" y="0"/>
          <a:chExt cx="0" cy="0"/>
        </a:xfrm>
      </p:grpSpPr>
      <p:sp>
        <p:nvSpPr>
          <p:cNvPr id="91" name="Google Shape;91;p15"/>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2" name="Google Shape;92;p15"/>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93" name="Google Shape;93;p15"/>
          <p:cNvSpPr txBox="1"/>
          <p:nvPr>
            <p:ph idx="2" type="body"/>
          </p:nvPr>
        </p:nvSpPr>
        <p:spPr>
          <a:xfrm>
            <a:off x="5102225" y="1827213"/>
            <a:ext cx="3581400" cy="19812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94" name="Google Shape;94;p15"/>
          <p:cNvSpPr txBox="1"/>
          <p:nvPr>
            <p:ph idx="3" type="body"/>
          </p:nvPr>
        </p:nvSpPr>
        <p:spPr>
          <a:xfrm>
            <a:off x="5102225" y="3960813"/>
            <a:ext cx="3581400" cy="19812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95" name="Google Shape;95;p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96" name="Google Shape;96;p15"/>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97" name="Shape 97"/>
        <p:cNvGrpSpPr/>
        <p:nvPr/>
      </p:nvGrpSpPr>
      <p:grpSpPr>
        <a:xfrm>
          <a:off x="0" y="0"/>
          <a:ext cx="0" cy="0"/>
          <a:chOff x="0" y="0"/>
          <a:chExt cx="0" cy="0"/>
        </a:xfrm>
      </p:grpSpPr>
      <p:sp>
        <p:nvSpPr>
          <p:cNvPr id="98" name="Google Shape;98;p16"/>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9" name="Google Shape;99;p16"/>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100" name="Google Shape;100;p16"/>
          <p:cNvSpPr txBox="1"/>
          <p:nvPr>
            <p:ph idx="2"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101" name="Google Shape;101;p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102" name="Google Shape;102;p16"/>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8" name="Google Shape;28;p3"/>
          <p:cNvSpPr txBox="1"/>
          <p:nvPr>
            <p:ph idx="1" type="body"/>
          </p:nvPr>
        </p:nvSpPr>
        <p:spPr>
          <a:xfrm>
            <a:off x="1370013" y="1827213"/>
            <a:ext cx="7313612" cy="41148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29" name="Google Shape;29;p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30" name="Google Shape;30;p3"/>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rtl="1" algn="l">
              <a:lnSpc>
                <a:spcPct val="100000"/>
              </a:lnSpc>
              <a:spcBef>
                <a:spcPts val="0"/>
              </a:spcBef>
              <a:spcAft>
                <a:spcPts val="0"/>
              </a:spcAft>
              <a:buSzPts val="1400"/>
              <a:buNone/>
              <a:defRPr b="1" sz="4000" cap="none"/>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3" name="Google Shape;33;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rtl="1" algn="r">
              <a:lnSpc>
                <a:spcPct val="100000"/>
              </a:lnSpc>
              <a:spcBef>
                <a:spcPts val="400"/>
              </a:spcBef>
              <a:spcAft>
                <a:spcPts val="0"/>
              </a:spcAft>
              <a:buSzPts val="1400"/>
              <a:buNone/>
              <a:defRPr sz="2000"/>
            </a:lvl1pPr>
            <a:lvl2pPr indent="-228600" lvl="1" marL="914400" rtl="1" algn="r">
              <a:lnSpc>
                <a:spcPct val="100000"/>
              </a:lnSpc>
              <a:spcBef>
                <a:spcPts val="360"/>
              </a:spcBef>
              <a:spcAft>
                <a:spcPts val="0"/>
              </a:spcAft>
              <a:buSzPts val="1260"/>
              <a:buNone/>
              <a:defRPr sz="1800"/>
            </a:lvl2pPr>
            <a:lvl3pPr indent="-228600" lvl="2" marL="1371600" rtl="1" algn="r">
              <a:lnSpc>
                <a:spcPct val="100000"/>
              </a:lnSpc>
              <a:spcBef>
                <a:spcPts val="320"/>
              </a:spcBef>
              <a:spcAft>
                <a:spcPts val="0"/>
              </a:spcAft>
              <a:buSzPts val="1040"/>
              <a:buNone/>
              <a:defRPr sz="1600"/>
            </a:lvl3pPr>
            <a:lvl4pPr indent="-228600" lvl="3" marL="1828800" rtl="1" algn="r">
              <a:lnSpc>
                <a:spcPct val="100000"/>
              </a:lnSpc>
              <a:spcBef>
                <a:spcPts val="280"/>
              </a:spcBef>
              <a:spcAft>
                <a:spcPts val="0"/>
              </a:spcAft>
              <a:buSzPts val="980"/>
              <a:buNone/>
              <a:defRPr sz="1400"/>
            </a:lvl4pPr>
            <a:lvl5pPr indent="-228600" lvl="4" marL="2286000" rtl="1" algn="r">
              <a:lnSpc>
                <a:spcPct val="100000"/>
              </a:lnSpc>
              <a:spcBef>
                <a:spcPts val="280"/>
              </a:spcBef>
              <a:spcAft>
                <a:spcPts val="0"/>
              </a:spcAft>
              <a:buSzPts val="840"/>
              <a:buNone/>
              <a:defRPr sz="1400"/>
            </a:lvl5pPr>
            <a:lvl6pPr indent="-228600" lvl="5" marL="2743200" rtl="1" algn="r">
              <a:lnSpc>
                <a:spcPct val="100000"/>
              </a:lnSpc>
              <a:spcBef>
                <a:spcPts val="280"/>
              </a:spcBef>
              <a:spcAft>
                <a:spcPts val="0"/>
              </a:spcAft>
              <a:buSzPts val="840"/>
              <a:buNone/>
              <a:defRPr sz="1400"/>
            </a:lvl6pPr>
            <a:lvl7pPr indent="-228600" lvl="6" marL="3200400" rtl="1" algn="r">
              <a:lnSpc>
                <a:spcPct val="100000"/>
              </a:lnSpc>
              <a:spcBef>
                <a:spcPts val="280"/>
              </a:spcBef>
              <a:spcAft>
                <a:spcPts val="0"/>
              </a:spcAft>
              <a:buSzPts val="840"/>
              <a:buNone/>
              <a:defRPr sz="1400"/>
            </a:lvl7pPr>
            <a:lvl8pPr indent="-228600" lvl="7" marL="3657600" rtl="1" algn="r">
              <a:lnSpc>
                <a:spcPct val="100000"/>
              </a:lnSpc>
              <a:spcBef>
                <a:spcPts val="280"/>
              </a:spcBef>
              <a:spcAft>
                <a:spcPts val="0"/>
              </a:spcAft>
              <a:buSzPts val="840"/>
              <a:buNone/>
              <a:defRPr sz="1400"/>
            </a:lvl8pPr>
            <a:lvl9pPr indent="-228600" lvl="8" marL="4114800" rtl="1" algn="r">
              <a:lnSpc>
                <a:spcPct val="100000"/>
              </a:lnSpc>
              <a:spcBef>
                <a:spcPts val="280"/>
              </a:spcBef>
              <a:spcAft>
                <a:spcPts val="0"/>
              </a:spcAft>
              <a:buSzPts val="840"/>
              <a:buNone/>
              <a:defRPr sz="1400"/>
            </a:lvl9pPr>
          </a:lstStyle>
          <a:p/>
        </p:txBody>
      </p:sp>
      <p:sp>
        <p:nvSpPr>
          <p:cNvPr id="34" name="Google Shape;34;p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35" name="Google Shape;35;p4"/>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8" name="Google Shape;38;p5"/>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53060" lvl="0" marL="457200" rtl="1" algn="r">
              <a:lnSpc>
                <a:spcPct val="100000"/>
              </a:lnSpc>
              <a:spcBef>
                <a:spcPts val="560"/>
              </a:spcBef>
              <a:spcAft>
                <a:spcPts val="0"/>
              </a:spcAft>
              <a:buSzPts val="1960"/>
              <a:buChar char="○"/>
              <a:defRPr sz="2800"/>
            </a:lvl1pPr>
            <a:lvl2pPr indent="-335280" lvl="1" marL="914400" rtl="1" algn="r">
              <a:lnSpc>
                <a:spcPct val="100000"/>
              </a:lnSpc>
              <a:spcBef>
                <a:spcPts val="480"/>
              </a:spcBef>
              <a:spcAft>
                <a:spcPts val="0"/>
              </a:spcAft>
              <a:buSzPts val="1680"/>
              <a:buChar char="●"/>
              <a:defRPr sz="2400"/>
            </a:lvl2pPr>
            <a:lvl3pPr indent="-311150" lvl="2" marL="1371600" rtl="1" algn="r">
              <a:lnSpc>
                <a:spcPct val="100000"/>
              </a:lnSpc>
              <a:spcBef>
                <a:spcPts val="400"/>
              </a:spcBef>
              <a:spcAft>
                <a:spcPts val="0"/>
              </a:spcAft>
              <a:buSzPts val="1300"/>
              <a:buChar char="○"/>
              <a:defRPr sz="2000"/>
            </a:lvl3pPr>
            <a:lvl4pPr indent="-308610" lvl="3" marL="1828800" rtl="1" algn="r">
              <a:lnSpc>
                <a:spcPct val="100000"/>
              </a:lnSpc>
              <a:spcBef>
                <a:spcPts val="360"/>
              </a:spcBef>
              <a:spcAft>
                <a:spcPts val="0"/>
              </a:spcAft>
              <a:buSzPts val="1260"/>
              <a:buChar char="●"/>
              <a:defRPr sz="1800"/>
            </a:lvl4pPr>
            <a:lvl5pPr indent="-297179" lvl="4" marL="2286000" rtl="1" algn="r">
              <a:lnSpc>
                <a:spcPct val="100000"/>
              </a:lnSpc>
              <a:spcBef>
                <a:spcPts val="360"/>
              </a:spcBef>
              <a:spcAft>
                <a:spcPts val="0"/>
              </a:spcAft>
              <a:buSzPts val="1080"/>
              <a:buChar char="○"/>
              <a:defRPr sz="1800"/>
            </a:lvl5pPr>
            <a:lvl6pPr indent="-297179" lvl="5" marL="2743200" rtl="1" algn="r">
              <a:lnSpc>
                <a:spcPct val="100000"/>
              </a:lnSpc>
              <a:spcBef>
                <a:spcPts val="360"/>
              </a:spcBef>
              <a:spcAft>
                <a:spcPts val="0"/>
              </a:spcAft>
              <a:buSzPts val="1080"/>
              <a:buChar char="○"/>
              <a:defRPr sz="1800"/>
            </a:lvl6pPr>
            <a:lvl7pPr indent="-297179" lvl="6" marL="3200400" rtl="1" algn="r">
              <a:lnSpc>
                <a:spcPct val="100000"/>
              </a:lnSpc>
              <a:spcBef>
                <a:spcPts val="360"/>
              </a:spcBef>
              <a:spcAft>
                <a:spcPts val="0"/>
              </a:spcAft>
              <a:buSzPts val="1080"/>
              <a:buChar char="○"/>
              <a:defRPr sz="1800"/>
            </a:lvl7pPr>
            <a:lvl8pPr indent="-297179" lvl="7" marL="3657600" rtl="1" algn="r">
              <a:lnSpc>
                <a:spcPct val="100000"/>
              </a:lnSpc>
              <a:spcBef>
                <a:spcPts val="360"/>
              </a:spcBef>
              <a:spcAft>
                <a:spcPts val="0"/>
              </a:spcAft>
              <a:buSzPts val="1080"/>
              <a:buChar char="○"/>
              <a:defRPr sz="1800"/>
            </a:lvl8pPr>
            <a:lvl9pPr indent="-297179" lvl="8" marL="4114800" rtl="1" algn="r">
              <a:lnSpc>
                <a:spcPct val="100000"/>
              </a:lnSpc>
              <a:spcBef>
                <a:spcPts val="360"/>
              </a:spcBef>
              <a:spcAft>
                <a:spcPts val="0"/>
              </a:spcAft>
              <a:buSzPts val="1080"/>
              <a:buChar char="○"/>
              <a:defRPr sz="1800"/>
            </a:lvl9pPr>
          </a:lstStyle>
          <a:p/>
        </p:txBody>
      </p:sp>
      <p:sp>
        <p:nvSpPr>
          <p:cNvPr id="39" name="Google Shape;39;p5"/>
          <p:cNvSpPr txBox="1"/>
          <p:nvPr>
            <p:ph idx="2"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53060" lvl="0" marL="457200" rtl="1" algn="r">
              <a:lnSpc>
                <a:spcPct val="100000"/>
              </a:lnSpc>
              <a:spcBef>
                <a:spcPts val="560"/>
              </a:spcBef>
              <a:spcAft>
                <a:spcPts val="0"/>
              </a:spcAft>
              <a:buSzPts val="1960"/>
              <a:buChar char="○"/>
              <a:defRPr sz="2800"/>
            </a:lvl1pPr>
            <a:lvl2pPr indent="-335280" lvl="1" marL="914400" rtl="1" algn="r">
              <a:lnSpc>
                <a:spcPct val="100000"/>
              </a:lnSpc>
              <a:spcBef>
                <a:spcPts val="480"/>
              </a:spcBef>
              <a:spcAft>
                <a:spcPts val="0"/>
              </a:spcAft>
              <a:buSzPts val="1680"/>
              <a:buChar char="●"/>
              <a:defRPr sz="2400"/>
            </a:lvl2pPr>
            <a:lvl3pPr indent="-311150" lvl="2" marL="1371600" rtl="1" algn="r">
              <a:lnSpc>
                <a:spcPct val="100000"/>
              </a:lnSpc>
              <a:spcBef>
                <a:spcPts val="400"/>
              </a:spcBef>
              <a:spcAft>
                <a:spcPts val="0"/>
              </a:spcAft>
              <a:buSzPts val="1300"/>
              <a:buChar char="○"/>
              <a:defRPr sz="2000"/>
            </a:lvl3pPr>
            <a:lvl4pPr indent="-308610" lvl="3" marL="1828800" rtl="1" algn="r">
              <a:lnSpc>
                <a:spcPct val="100000"/>
              </a:lnSpc>
              <a:spcBef>
                <a:spcPts val="360"/>
              </a:spcBef>
              <a:spcAft>
                <a:spcPts val="0"/>
              </a:spcAft>
              <a:buSzPts val="1260"/>
              <a:buChar char="●"/>
              <a:defRPr sz="1800"/>
            </a:lvl4pPr>
            <a:lvl5pPr indent="-297179" lvl="4" marL="2286000" rtl="1" algn="r">
              <a:lnSpc>
                <a:spcPct val="100000"/>
              </a:lnSpc>
              <a:spcBef>
                <a:spcPts val="360"/>
              </a:spcBef>
              <a:spcAft>
                <a:spcPts val="0"/>
              </a:spcAft>
              <a:buSzPts val="1080"/>
              <a:buChar char="○"/>
              <a:defRPr sz="1800"/>
            </a:lvl5pPr>
            <a:lvl6pPr indent="-297179" lvl="5" marL="2743200" rtl="1" algn="r">
              <a:lnSpc>
                <a:spcPct val="100000"/>
              </a:lnSpc>
              <a:spcBef>
                <a:spcPts val="360"/>
              </a:spcBef>
              <a:spcAft>
                <a:spcPts val="0"/>
              </a:spcAft>
              <a:buSzPts val="1080"/>
              <a:buChar char="○"/>
              <a:defRPr sz="1800"/>
            </a:lvl6pPr>
            <a:lvl7pPr indent="-297179" lvl="6" marL="3200400" rtl="1" algn="r">
              <a:lnSpc>
                <a:spcPct val="100000"/>
              </a:lnSpc>
              <a:spcBef>
                <a:spcPts val="360"/>
              </a:spcBef>
              <a:spcAft>
                <a:spcPts val="0"/>
              </a:spcAft>
              <a:buSzPts val="1080"/>
              <a:buChar char="○"/>
              <a:defRPr sz="1800"/>
            </a:lvl7pPr>
            <a:lvl8pPr indent="-297179" lvl="7" marL="3657600" rtl="1" algn="r">
              <a:lnSpc>
                <a:spcPct val="100000"/>
              </a:lnSpc>
              <a:spcBef>
                <a:spcPts val="360"/>
              </a:spcBef>
              <a:spcAft>
                <a:spcPts val="0"/>
              </a:spcAft>
              <a:buSzPts val="1080"/>
              <a:buChar char="○"/>
              <a:defRPr sz="1800"/>
            </a:lvl8pPr>
            <a:lvl9pPr indent="-297179" lvl="8" marL="4114800" rtl="1" algn="r">
              <a:lnSpc>
                <a:spcPct val="100000"/>
              </a:lnSpc>
              <a:spcBef>
                <a:spcPts val="360"/>
              </a:spcBef>
              <a:spcAft>
                <a:spcPts val="0"/>
              </a:spcAft>
              <a:buSzPts val="1080"/>
              <a:buChar char="○"/>
              <a:defRPr sz="1800"/>
            </a:lvl9pPr>
          </a:lstStyle>
          <a:p/>
        </p:txBody>
      </p:sp>
      <p:sp>
        <p:nvSpPr>
          <p:cNvPr id="40" name="Google Shape;40;p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41" name="Google Shape;41;p5"/>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4" name="Google Shape;44;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rtl="1" algn="r">
              <a:lnSpc>
                <a:spcPct val="100000"/>
              </a:lnSpc>
              <a:spcBef>
                <a:spcPts val="480"/>
              </a:spcBef>
              <a:spcAft>
                <a:spcPts val="0"/>
              </a:spcAft>
              <a:buSzPts val="1680"/>
              <a:buNone/>
              <a:defRPr b="1" sz="2400"/>
            </a:lvl1pPr>
            <a:lvl2pPr indent="-228600" lvl="1" marL="914400" rtl="1" algn="r">
              <a:lnSpc>
                <a:spcPct val="100000"/>
              </a:lnSpc>
              <a:spcBef>
                <a:spcPts val="400"/>
              </a:spcBef>
              <a:spcAft>
                <a:spcPts val="0"/>
              </a:spcAft>
              <a:buSzPts val="1400"/>
              <a:buNone/>
              <a:defRPr b="1" sz="2000"/>
            </a:lvl2pPr>
            <a:lvl3pPr indent="-228600" lvl="2" marL="1371600" rtl="1" algn="r">
              <a:lnSpc>
                <a:spcPct val="100000"/>
              </a:lnSpc>
              <a:spcBef>
                <a:spcPts val="360"/>
              </a:spcBef>
              <a:spcAft>
                <a:spcPts val="0"/>
              </a:spcAft>
              <a:buSzPts val="1170"/>
              <a:buNone/>
              <a:defRPr b="1" sz="1800"/>
            </a:lvl3pPr>
            <a:lvl4pPr indent="-228600" lvl="3" marL="1828800" rtl="1" algn="r">
              <a:lnSpc>
                <a:spcPct val="100000"/>
              </a:lnSpc>
              <a:spcBef>
                <a:spcPts val="320"/>
              </a:spcBef>
              <a:spcAft>
                <a:spcPts val="0"/>
              </a:spcAft>
              <a:buSzPts val="1120"/>
              <a:buNone/>
              <a:defRPr b="1" sz="1600"/>
            </a:lvl4pPr>
            <a:lvl5pPr indent="-228600" lvl="4" marL="2286000" rtl="1" algn="r">
              <a:lnSpc>
                <a:spcPct val="100000"/>
              </a:lnSpc>
              <a:spcBef>
                <a:spcPts val="320"/>
              </a:spcBef>
              <a:spcAft>
                <a:spcPts val="0"/>
              </a:spcAft>
              <a:buSzPts val="960"/>
              <a:buNone/>
              <a:defRPr b="1" sz="1600"/>
            </a:lvl5pPr>
            <a:lvl6pPr indent="-228600" lvl="5" marL="2743200" rtl="1" algn="r">
              <a:lnSpc>
                <a:spcPct val="100000"/>
              </a:lnSpc>
              <a:spcBef>
                <a:spcPts val="320"/>
              </a:spcBef>
              <a:spcAft>
                <a:spcPts val="0"/>
              </a:spcAft>
              <a:buSzPts val="960"/>
              <a:buNone/>
              <a:defRPr b="1" sz="1600"/>
            </a:lvl6pPr>
            <a:lvl7pPr indent="-228600" lvl="6" marL="3200400" rtl="1" algn="r">
              <a:lnSpc>
                <a:spcPct val="100000"/>
              </a:lnSpc>
              <a:spcBef>
                <a:spcPts val="320"/>
              </a:spcBef>
              <a:spcAft>
                <a:spcPts val="0"/>
              </a:spcAft>
              <a:buSzPts val="960"/>
              <a:buNone/>
              <a:defRPr b="1" sz="1600"/>
            </a:lvl7pPr>
            <a:lvl8pPr indent="-228600" lvl="7" marL="3657600" rtl="1" algn="r">
              <a:lnSpc>
                <a:spcPct val="100000"/>
              </a:lnSpc>
              <a:spcBef>
                <a:spcPts val="320"/>
              </a:spcBef>
              <a:spcAft>
                <a:spcPts val="0"/>
              </a:spcAft>
              <a:buSzPts val="960"/>
              <a:buNone/>
              <a:defRPr b="1" sz="1600"/>
            </a:lvl8pPr>
            <a:lvl9pPr indent="-228600" lvl="8" marL="4114800" rtl="1" algn="r">
              <a:lnSpc>
                <a:spcPct val="100000"/>
              </a:lnSpc>
              <a:spcBef>
                <a:spcPts val="320"/>
              </a:spcBef>
              <a:spcAft>
                <a:spcPts val="0"/>
              </a:spcAft>
              <a:buSzPts val="960"/>
              <a:buNone/>
              <a:defRPr b="1" sz="1600"/>
            </a:lvl9pPr>
          </a:lstStyle>
          <a:p/>
        </p:txBody>
      </p:sp>
      <p:sp>
        <p:nvSpPr>
          <p:cNvPr id="45" name="Google Shape;45;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35280" lvl="0" marL="457200" rtl="1" algn="r">
              <a:lnSpc>
                <a:spcPct val="100000"/>
              </a:lnSpc>
              <a:spcBef>
                <a:spcPts val="480"/>
              </a:spcBef>
              <a:spcAft>
                <a:spcPts val="0"/>
              </a:spcAft>
              <a:buSzPts val="1680"/>
              <a:buChar char="○"/>
              <a:defRPr sz="2400"/>
            </a:lvl1pPr>
            <a:lvl2pPr indent="-317500" lvl="1" marL="914400" rtl="1" algn="r">
              <a:lnSpc>
                <a:spcPct val="100000"/>
              </a:lnSpc>
              <a:spcBef>
                <a:spcPts val="400"/>
              </a:spcBef>
              <a:spcAft>
                <a:spcPts val="0"/>
              </a:spcAft>
              <a:buSzPts val="1400"/>
              <a:buChar char="●"/>
              <a:defRPr sz="2000"/>
            </a:lvl2pPr>
            <a:lvl3pPr indent="-302894" lvl="2" marL="1371600" rtl="1" algn="r">
              <a:lnSpc>
                <a:spcPct val="100000"/>
              </a:lnSpc>
              <a:spcBef>
                <a:spcPts val="360"/>
              </a:spcBef>
              <a:spcAft>
                <a:spcPts val="0"/>
              </a:spcAft>
              <a:buSzPts val="1170"/>
              <a:buChar char="○"/>
              <a:defRPr sz="1800"/>
            </a:lvl3pPr>
            <a:lvl4pPr indent="-299719" lvl="3" marL="1828800" rtl="1" algn="r">
              <a:lnSpc>
                <a:spcPct val="100000"/>
              </a:lnSpc>
              <a:spcBef>
                <a:spcPts val="320"/>
              </a:spcBef>
              <a:spcAft>
                <a:spcPts val="0"/>
              </a:spcAft>
              <a:buSzPts val="1120"/>
              <a:buChar char="●"/>
              <a:defRPr sz="1600"/>
            </a:lvl4pPr>
            <a:lvl5pPr indent="-289560" lvl="4" marL="2286000" rtl="1" algn="r">
              <a:lnSpc>
                <a:spcPct val="100000"/>
              </a:lnSpc>
              <a:spcBef>
                <a:spcPts val="320"/>
              </a:spcBef>
              <a:spcAft>
                <a:spcPts val="0"/>
              </a:spcAft>
              <a:buSzPts val="960"/>
              <a:buChar char="○"/>
              <a:defRPr sz="1600"/>
            </a:lvl5pPr>
            <a:lvl6pPr indent="-289560" lvl="5" marL="2743200" rtl="1" algn="r">
              <a:lnSpc>
                <a:spcPct val="100000"/>
              </a:lnSpc>
              <a:spcBef>
                <a:spcPts val="320"/>
              </a:spcBef>
              <a:spcAft>
                <a:spcPts val="0"/>
              </a:spcAft>
              <a:buSzPts val="960"/>
              <a:buChar char="○"/>
              <a:defRPr sz="1600"/>
            </a:lvl6pPr>
            <a:lvl7pPr indent="-289560" lvl="6" marL="3200400" rtl="1" algn="r">
              <a:lnSpc>
                <a:spcPct val="100000"/>
              </a:lnSpc>
              <a:spcBef>
                <a:spcPts val="320"/>
              </a:spcBef>
              <a:spcAft>
                <a:spcPts val="0"/>
              </a:spcAft>
              <a:buSzPts val="960"/>
              <a:buChar char="○"/>
              <a:defRPr sz="1600"/>
            </a:lvl7pPr>
            <a:lvl8pPr indent="-289559" lvl="7" marL="3657600" rtl="1" algn="r">
              <a:lnSpc>
                <a:spcPct val="100000"/>
              </a:lnSpc>
              <a:spcBef>
                <a:spcPts val="320"/>
              </a:spcBef>
              <a:spcAft>
                <a:spcPts val="0"/>
              </a:spcAft>
              <a:buSzPts val="960"/>
              <a:buChar char="○"/>
              <a:defRPr sz="1600"/>
            </a:lvl8pPr>
            <a:lvl9pPr indent="-289559" lvl="8" marL="4114800" rtl="1" algn="r">
              <a:lnSpc>
                <a:spcPct val="100000"/>
              </a:lnSpc>
              <a:spcBef>
                <a:spcPts val="320"/>
              </a:spcBef>
              <a:spcAft>
                <a:spcPts val="0"/>
              </a:spcAft>
              <a:buSzPts val="960"/>
              <a:buChar char="○"/>
              <a:defRPr sz="1600"/>
            </a:lvl9pPr>
          </a:lstStyle>
          <a:p/>
        </p:txBody>
      </p:sp>
      <p:sp>
        <p:nvSpPr>
          <p:cNvPr id="46" name="Google Shape;46;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rtl="1" algn="r">
              <a:lnSpc>
                <a:spcPct val="100000"/>
              </a:lnSpc>
              <a:spcBef>
                <a:spcPts val="480"/>
              </a:spcBef>
              <a:spcAft>
                <a:spcPts val="0"/>
              </a:spcAft>
              <a:buSzPts val="1680"/>
              <a:buNone/>
              <a:defRPr b="1" sz="2400"/>
            </a:lvl1pPr>
            <a:lvl2pPr indent="-228600" lvl="1" marL="914400" rtl="1" algn="r">
              <a:lnSpc>
                <a:spcPct val="100000"/>
              </a:lnSpc>
              <a:spcBef>
                <a:spcPts val="400"/>
              </a:spcBef>
              <a:spcAft>
                <a:spcPts val="0"/>
              </a:spcAft>
              <a:buSzPts val="1400"/>
              <a:buNone/>
              <a:defRPr b="1" sz="2000"/>
            </a:lvl2pPr>
            <a:lvl3pPr indent="-228600" lvl="2" marL="1371600" rtl="1" algn="r">
              <a:lnSpc>
                <a:spcPct val="100000"/>
              </a:lnSpc>
              <a:spcBef>
                <a:spcPts val="360"/>
              </a:spcBef>
              <a:spcAft>
                <a:spcPts val="0"/>
              </a:spcAft>
              <a:buSzPts val="1170"/>
              <a:buNone/>
              <a:defRPr b="1" sz="1800"/>
            </a:lvl3pPr>
            <a:lvl4pPr indent="-228600" lvl="3" marL="1828800" rtl="1" algn="r">
              <a:lnSpc>
                <a:spcPct val="100000"/>
              </a:lnSpc>
              <a:spcBef>
                <a:spcPts val="320"/>
              </a:spcBef>
              <a:spcAft>
                <a:spcPts val="0"/>
              </a:spcAft>
              <a:buSzPts val="1120"/>
              <a:buNone/>
              <a:defRPr b="1" sz="1600"/>
            </a:lvl4pPr>
            <a:lvl5pPr indent="-228600" lvl="4" marL="2286000" rtl="1" algn="r">
              <a:lnSpc>
                <a:spcPct val="100000"/>
              </a:lnSpc>
              <a:spcBef>
                <a:spcPts val="320"/>
              </a:spcBef>
              <a:spcAft>
                <a:spcPts val="0"/>
              </a:spcAft>
              <a:buSzPts val="960"/>
              <a:buNone/>
              <a:defRPr b="1" sz="1600"/>
            </a:lvl5pPr>
            <a:lvl6pPr indent="-228600" lvl="5" marL="2743200" rtl="1" algn="r">
              <a:lnSpc>
                <a:spcPct val="100000"/>
              </a:lnSpc>
              <a:spcBef>
                <a:spcPts val="320"/>
              </a:spcBef>
              <a:spcAft>
                <a:spcPts val="0"/>
              </a:spcAft>
              <a:buSzPts val="960"/>
              <a:buNone/>
              <a:defRPr b="1" sz="1600"/>
            </a:lvl6pPr>
            <a:lvl7pPr indent="-228600" lvl="6" marL="3200400" rtl="1" algn="r">
              <a:lnSpc>
                <a:spcPct val="100000"/>
              </a:lnSpc>
              <a:spcBef>
                <a:spcPts val="320"/>
              </a:spcBef>
              <a:spcAft>
                <a:spcPts val="0"/>
              </a:spcAft>
              <a:buSzPts val="960"/>
              <a:buNone/>
              <a:defRPr b="1" sz="1600"/>
            </a:lvl7pPr>
            <a:lvl8pPr indent="-228600" lvl="7" marL="3657600" rtl="1" algn="r">
              <a:lnSpc>
                <a:spcPct val="100000"/>
              </a:lnSpc>
              <a:spcBef>
                <a:spcPts val="320"/>
              </a:spcBef>
              <a:spcAft>
                <a:spcPts val="0"/>
              </a:spcAft>
              <a:buSzPts val="960"/>
              <a:buNone/>
              <a:defRPr b="1" sz="1600"/>
            </a:lvl8pPr>
            <a:lvl9pPr indent="-228600" lvl="8" marL="4114800" rtl="1" algn="r">
              <a:lnSpc>
                <a:spcPct val="100000"/>
              </a:lnSpc>
              <a:spcBef>
                <a:spcPts val="320"/>
              </a:spcBef>
              <a:spcAft>
                <a:spcPts val="0"/>
              </a:spcAft>
              <a:buSzPts val="960"/>
              <a:buNone/>
              <a:defRPr b="1" sz="1600"/>
            </a:lvl9pPr>
          </a:lstStyle>
          <a:p/>
        </p:txBody>
      </p:sp>
      <p:sp>
        <p:nvSpPr>
          <p:cNvPr id="47" name="Google Shape;47;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35280" lvl="0" marL="457200" rtl="1" algn="r">
              <a:lnSpc>
                <a:spcPct val="100000"/>
              </a:lnSpc>
              <a:spcBef>
                <a:spcPts val="480"/>
              </a:spcBef>
              <a:spcAft>
                <a:spcPts val="0"/>
              </a:spcAft>
              <a:buSzPts val="1680"/>
              <a:buChar char="○"/>
              <a:defRPr sz="2400"/>
            </a:lvl1pPr>
            <a:lvl2pPr indent="-317500" lvl="1" marL="914400" rtl="1" algn="r">
              <a:lnSpc>
                <a:spcPct val="100000"/>
              </a:lnSpc>
              <a:spcBef>
                <a:spcPts val="400"/>
              </a:spcBef>
              <a:spcAft>
                <a:spcPts val="0"/>
              </a:spcAft>
              <a:buSzPts val="1400"/>
              <a:buChar char="●"/>
              <a:defRPr sz="2000"/>
            </a:lvl2pPr>
            <a:lvl3pPr indent="-302894" lvl="2" marL="1371600" rtl="1" algn="r">
              <a:lnSpc>
                <a:spcPct val="100000"/>
              </a:lnSpc>
              <a:spcBef>
                <a:spcPts val="360"/>
              </a:spcBef>
              <a:spcAft>
                <a:spcPts val="0"/>
              </a:spcAft>
              <a:buSzPts val="1170"/>
              <a:buChar char="○"/>
              <a:defRPr sz="1800"/>
            </a:lvl3pPr>
            <a:lvl4pPr indent="-299719" lvl="3" marL="1828800" rtl="1" algn="r">
              <a:lnSpc>
                <a:spcPct val="100000"/>
              </a:lnSpc>
              <a:spcBef>
                <a:spcPts val="320"/>
              </a:spcBef>
              <a:spcAft>
                <a:spcPts val="0"/>
              </a:spcAft>
              <a:buSzPts val="1120"/>
              <a:buChar char="●"/>
              <a:defRPr sz="1600"/>
            </a:lvl4pPr>
            <a:lvl5pPr indent="-289560" lvl="4" marL="2286000" rtl="1" algn="r">
              <a:lnSpc>
                <a:spcPct val="100000"/>
              </a:lnSpc>
              <a:spcBef>
                <a:spcPts val="320"/>
              </a:spcBef>
              <a:spcAft>
                <a:spcPts val="0"/>
              </a:spcAft>
              <a:buSzPts val="960"/>
              <a:buChar char="○"/>
              <a:defRPr sz="1600"/>
            </a:lvl5pPr>
            <a:lvl6pPr indent="-289560" lvl="5" marL="2743200" rtl="1" algn="r">
              <a:lnSpc>
                <a:spcPct val="100000"/>
              </a:lnSpc>
              <a:spcBef>
                <a:spcPts val="320"/>
              </a:spcBef>
              <a:spcAft>
                <a:spcPts val="0"/>
              </a:spcAft>
              <a:buSzPts val="960"/>
              <a:buChar char="○"/>
              <a:defRPr sz="1600"/>
            </a:lvl6pPr>
            <a:lvl7pPr indent="-289560" lvl="6" marL="3200400" rtl="1" algn="r">
              <a:lnSpc>
                <a:spcPct val="100000"/>
              </a:lnSpc>
              <a:spcBef>
                <a:spcPts val="320"/>
              </a:spcBef>
              <a:spcAft>
                <a:spcPts val="0"/>
              </a:spcAft>
              <a:buSzPts val="960"/>
              <a:buChar char="○"/>
              <a:defRPr sz="1600"/>
            </a:lvl7pPr>
            <a:lvl8pPr indent="-289559" lvl="7" marL="3657600" rtl="1" algn="r">
              <a:lnSpc>
                <a:spcPct val="100000"/>
              </a:lnSpc>
              <a:spcBef>
                <a:spcPts val="320"/>
              </a:spcBef>
              <a:spcAft>
                <a:spcPts val="0"/>
              </a:spcAft>
              <a:buSzPts val="960"/>
              <a:buChar char="○"/>
              <a:defRPr sz="1600"/>
            </a:lvl8pPr>
            <a:lvl9pPr indent="-289559" lvl="8" marL="4114800" rtl="1" algn="r">
              <a:lnSpc>
                <a:spcPct val="100000"/>
              </a:lnSpc>
              <a:spcBef>
                <a:spcPts val="320"/>
              </a:spcBef>
              <a:spcAft>
                <a:spcPts val="0"/>
              </a:spcAft>
              <a:buSzPts val="960"/>
              <a:buChar char="○"/>
              <a:defRPr sz="1600"/>
            </a:lvl9pPr>
          </a:lstStyle>
          <a:p/>
        </p:txBody>
      </p:sp>
      <p:sp>
        <p:nvSpPr>
          <p:cNvPr id="48" name="Google Shape;48;p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49" name="Google Shape;49;p6"/>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53" name="Google Shape;53;p7"/>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56" name="Google Shape;56;p8"/>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rtl="1" algn="l">
              <a:lnSpc>
                <a:spcPct val="100000"/>
              </a:lnSpc>
              <a:spcBef>
                <a:spcPts val="0"/>
              </a:spcBef>
              <a:spcAft>
                <a:spcPts val="0"/>
              </a:spcAft>
              <a:buSzPts val="1400"/>
              <a:buNone/>
              <a:defRPr b="1" sz="2000"/>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9" name="Google Shape;59;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370840" lvl="0" marL="457200" rtl="1" algn="r">
              <a:lnSpc>
                <a:spcPct val="100000"/>
              </a:lnSpc>
              <a:spcBef>
                <a:spcPts val="640"/>
              </a:spcBef>
              <a:spcAft>
                <a:spcPts val="0"/>
              </a:spcAft>
              <a:buSzPts val="2240"/>
              <a:buChar char="○"/>
              <a:defRPr sz="3200"/>
            </a:lvl1pPr>
            <a:lvl2pPr indent="-353060" lvl="1" marL="914400" rtl="1" algn="r">
              <a:lnSpc>
                <a:spcPct val="100000"/>
              </a:lnSpc>
              <a:spcBef>
                <a:spcPts val="560"/>
              </a:spcBef>
              <a:spcAft>
                <a:spcPts val="0"/>
              </a:spcAft>
              <a:buSzPts val="1960"/>
              <a:buChar char="●"/>
              <a:defRPr sz="2800"/>
            </a:lvl2pPr>
            <a:lvl3pPr indent="-327660" lvl="2" marL="1371600" rtl="1" algn="r">
              <a:lnSpc>
                <a:spcPct val="100000"/>
              </a:lnSpc>
              <a:spcBef>
                <a:spcPts val="480"/>
              </a:spcBef>
              <a:spcAft>
                <a:spcPts val="0"/>
              </a:spcAft>
              <a:buSzPts val="1560"/>
              <a:buChar char="○"/>
              <a:defRPr sz="2400"/>
            </a:lvl3pPr>
            <a:lvl4pPr indent="-317500" lvl="3" marL="1828800" rtl="1" algn="r">
              <a:lnSpc>
                <a:spcPct val="100000"/>
              </a:lnSpc>
              <a:spcBef>
                <a:spcPts val="400"/>
              </a:spcBef>
              <a:spcAft>
                <a:spcPts val="0"/>
              </a:spcAft>
              <a:buSzPts val="1400"/>
              <a:buChar char="●"/>
              <a:defRPr sz="2000"/>
            </a:lvl4pPr>
            <a:lvl5pPr indent="-304800" lvl="4" marL="2286000" rtl="1" algn="r">
              <a:lnSpc>
                <a:spcPct val="100000"/>
              </a:lnSpc>
              <a:spcBef>
                <a:spcPts val="400"/>
              </a:spcBef>
              <a:spcAft>
                <a:spcPts val="0"/>
              </a:spcAft>
              <a:buSzPts val="1200"/>
              <a:buChar char="○"/>
              <a:defRPr sz="2000"/>
            </a:lvl5pPr>
            <a:lvl6pPr indent="-304800" lvl="5" marL="2743200" rtl="1" algn="r">
              <a:lnSpc>
                <a:spcPct val="100000"/>
              </a:lnSpc>
              <a:spcBef>
                <a:spcPts val="400"/>
              </a:spcBef>
              <a:spcAft>
                <a:spcPts val="0"/>
              </a:spcAft>
              <a:buSzPts val="1200"/>
              <a:buChar char="○"/>
              <a:defRPr sz="2000"/>
            </a:lvl6pPr>
            <a:lvl7pPr indent="-304800" lvl="6" marL="3200400" rtl="1" algn="r">
              <a:lnSpc>
                <a:spcPct val="100000"/>
              </a:lnSpc>
              <a:spcBef>
                <a:spcPts val="400"/>
              </a:spcBef>
              <a:spcAft>
                <a:spcPts val="0"/>
              </a:spcAft>
              <a:buSzPts val="1200"/>
              <a:buChar char="○"/>
              <a:defRPr sz="2000"/>
            </a:lvl7pPr>
            <a:lvl8pPr indent="-304800" lvl="7" marL="3657600" rtl="1" algn="r">
              <a:lnSpc>
                <a:spcPct val="100000"/>
              </a:lnSpc>
              <a:spcBef>
                <a:spcPts val="400"/>
              </a:spcBef>
              <a:spcAft>
                <a:spcPts val="0"/>
              </a:spcAft>
              <a:buSzPts val="1200"/>
              <a:buChar char="○"/>
              <a:defRPr sz="2000"/>
            </a:lvl8pPr>
            <a:lvl9pPr indent="-304800" lvl="8" marL="4114800" rtl="1" algn="r">
              <a:lnSpc>
                <a:spcPct val="100000"/>
              </a:lnSpc>
              <a:spcBef>
                <a:spcPts val="400"/>
              </a:spcBef>
              <a:spcAft>
                <a:spcPts val="0"/>
              </a:spcAft>
              <a:buSzPts val="1200"/>
              <a:buChar char="○"/>
              <a:defRPr sz="2000"/>
            </a:lvl9pPr>
          </a:lstStyle>
          <a:p/>
        </p:txBody>
      </p:sp>
      <p:sp>
        <p:nvSpPr>
          <p:cNvPr id="60" name="Google Shape;60;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rtl="1" algn="r">
              <a:lnSpc>
                <a:spcPct val="100000"/>
              </a:lnSpc>
              <a:spcBef>
                <a:spcPts val="280"/>
              </a:spcBef>
              <a:spcAft>
                <a:spcPts val="0"/>
              </a:spcAft>
              <a:buSzPts val="980"/>
              <a:buNone/>
              <a:defRPr sz="1400"/>
            </a:lvl1pPr>
            <a:lvl2pPr indent="-228600" lvl="1" marL="914400" rtl="1" algn="r">
              <a:lnSpc>
                <a:spcPct val="100000"/>
              </a:lnSpc>
              <a:spcBef>
                <a:spcPts val="240"/>
              </a:spcBef>
              <a:spcAft>
                <a:spcPts val="0"/>
              </a:spcAft>
              <a:buSzPts val="840"/>
              <a:buNone/>
              <a:defRPr sz="1200"/>
            </a:lvl2pPr>
            <a:lvl3pPr indent="-228600" lvl="2" marL="1371600" rtl="1" algn="r">
              <a:lnSpc>
                <a:spcPct val="100000"/>
              </a:lnSpc>
              <a:spcBef>
                <a:spcPts val="200"/>
              </a:spcBef>
              <a:spcAft>
                <a:spcPts val="0"/>
              </a:spcAft>
              <a:buSzPts val="650"/>
              <a:buNone/>
              <a:defRPr sz="1000"/>
            </a:lvl3pPr>
            <a:lvl4pPr indent="-228600" lvl="3" marL="1828800" rtl="1" algn="r">
              <a:lnSpc>
                <a:spcPct val="100000"/>
              </a:lnSpc>
              <a:spcBef>
                <a:spcPts val="180"/>
              </a:spcBef>
              <a:spcAft>
                <a:spcPts val="0"/>
              </a:spcAft>
              <a:buSzPts val="630"/>
              <a:buNone/>
              <a:defRPr sz="900"/>
            </a:lvl4pPr>
            <a:lvl5pPr indent="-228600" lvl="4" marL="2286000" rtl="1" algn="r">
              <a:lnSpc>
                <a:spcPct val="100000"/>
              </a:lnSpc>
              <a:spcBef>
                <a:spcPts val="180"/>
              </a:spcBef>
              <a:spcAft>
                <a:spcPts val="0"/>
              </a:spcAft>
              <a:buSzPts val="540"/>
              <a:buNone/>
              <a:defRPr sz="900"/>
            </a:lvl5pPr>
            <a:lvl6pPr indent="-228600" lvl="5" marL="2743200" rtl="1" algn="r">
              <a:lnSpc>
                <a:spcPct val="100000"/>
              </a:lnSpc>
              <a:spcBef>
                <a:spcPts val="180"/>
              </a:spcBef>
              <a:spcAft>
                <a:spcPts val="0"/>
              </a:spcAft>
              <a:buSzPts val="540"/>
              <a:buNone/>
              <a:defRPr sz="900"/>
            </a:lvl6pPr>
            <a:lvl7pPr indent="-228600" lvl="6" marL="3200400" rtl="1" algn="r">
              <a:lnSpc>
                <a:spcPct val="100000"/>
              </a:lnSpc>
              <a:spcBef>
                <a:spcPts val="180"/>
              </a:spcBef>
              <a:spcAft>
                <a:spcPts val="0"/>
              </a:spcAft>
              <a:buSzPts val="540"/>
              <a:buNone/>
              <a:defRPr sz="900"/>
            </a:lvl7pPr>
            <a:lvl8pPr indent="-228600" lvl="7" marL="3657600" rtl="1" algn="r">
              <a:lnSpc>
                <a:spcPct val="100000"/>
              </a:lnSpc>
              <a:spcBef>
                <a:spcPts val="180"/>
              </a:spcBef>
              <a:spcAft>
                <a:spcPts val="0"/>
              </a:spcAft>
              <a:buSzPts val="540"/>
              <a:buNone/>
              <a:defRPr sz="900"/>
            </a:lvl8pPr>
            <a:lvl9pPr indent="-228600" lvl="8" marL="4114800" rtl="1" algn="r">
              <a:lnSpc>
                <a:spcPct val="100000"/>
              </a:lnSpc>
              <a:spcBef>
                <a:spcPts val="180"/>
              </a:spcBef>
              <a:spcAft>
                <a:spcPts val="0"/>
              </a:spcAft>
              <a:buSzPts val="540"/>
              <a:buNone/>
              <a:defRPr sz="900"/>
            </a:lvl9pPr>
          </a:lstStyle>
          <a:p/>
        </p:txBody>
      </p:sp>
      <p:sp>
        <p:nvSpPr>
          <p:cNvPr id="61" name="Google Shape;61;p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62" name="Google Shape;62;p9"/>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rtl="1" algn="l">
              <a:lnSpc>
                <a:spcPct val="100000"/>
              </a:lnSpc>
              <a:spcBef>
                <a:spcPts val="0"/>
              </a:spcBef>
              <a:spcAft>
                <a:spcPts val="0"/>
              </a:spcAft>
              <a:buSzPts val="1400"/>
              <a:buNone/>
              <a:defRPr b="1" sz="2000"/>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5" name="Google Shape;65;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1" algn="r">
              <a:lnSpc>
                <a:spcPct val="100000"/>
              </a:lnSpc>
              <a:spcBef>
                <a:spcPts val="640"/>
              </a:spcBef>
              <a:spcAft>
                <a:spcPts val="0"/>
              </a:spcAft>
              <a:buClr>
                <a:schemeClr val="lt2"/>
              </a:buClr>
              <a:buSzPts val="2240"/>
              <a:buFont typeface="Noto Sans Symbols"/>
              <a:buNone/>
              <a:defRPr b="0" i="0" sz="3200" u="none" cap="none" strike="noStrike">
                <a:solidFill>
                  <a:schemeClr val="lt1"/>
                </a:solidFill>
                <a:latin typeface="Times New Roman"/>
                <a:ea typeface="Times New Roman"/>
                <a:cs typeface="Times New Roman"/>
                <a:sym typeface="Times New Roman"/>
              </a:defRPr>
            </a:lvl1pPr>
            <a:lvl2pPr lvl="1" marR="0" rtl="1" algn="r">
              <a:lnSpc>
                <a:spcPct val="100000"/>
              </a:lnSpc>
              <a:spcBef>
                <a:spcPts val="560"/>
              </a:spcBef>
              <a:spcAft>
                <a:spcPts val="0"/>
              </a:spcAft>
              <a:buClr>
                <a:schemeClr val="accent2"/>
              </a:buClr>
              <a:buSzPts val="1960"/>
              <a:buFont typeface="Noto Sans Symbols"/>
              <a:buNone/>
              <a:defRPr b="0" i="0" sz="2800" u="none" cap="none" strike="noStrike">
                <a:solidFill>
                  <a:schemeClr val="lt1"/>
                </a:solidFill>
                <a:latin typeface="Times New Roman"/>
                <a:ea typeface="Times New Roman"/>
                <a:cs typeface="Times New Roman"/>
                <a:sym typeface="Times New Roman"/>
              </a:defRPr>
            </a:lvl2pPr>
            <a:lvl3pPr lvl="2" marR="0" rtl="1" algn="r">
              <a:lnSpc>
                <a:spcPct val="100000"/>
              </a:lnSpc>
              <a:spcBef>
                <a:spcPts val="480"/>
              </a:spcBef>
              <a:spcAft>
                <a:spcPts val="0"/>
              </a:spcAft>
              <a:buClr>
                <a:schemeClr val="lt2"/>
              </a:buClr>
              <a:buSzPts val="1560"/>
              <a:buFont typeface="Noto Sans Symbols"/>
              <a:buNone/>
              <a:defRPr b="0" i="0" sz="2400" u="none" cap="none" strike="noStrike">
                <a:solidFill>
                  <a:schemeClr val="lt1"/>
                </a:solidFill>
                <a:latin typeface="Times New Roman"/>
                <a:ea typeface="Times New Roman"/>
                <a:cs typeface="Times New Roman"/>
                <a:sym typeface="Times New Roman"/>
              </a:defRPr>
            </a:lvl3pPr>
            <a:lvl4pPr lvl="3" marR="0" rtl="1" algn="r">
              <a:lnSpc>
                <a:spcPct val="100000"/>
              </a:lnSpc>
              <a:spcBef>
                <a:spcPts val="400"/>
              </a:spcBef>
              <a:spcAft>
                <a:spcPts val="0"/>
              </a:spcAft>
              <a:buClr>
                <a:schemeClr val="accent2"/>
              </a:buClr>
              <a:buSzPts val="1400"/>
              <a:buFont typeface="Noto Sans Symbols"/>
              <a:buNone/>
              <a:defRPr b="0" i="0" sz="2000" u="none" cap="none" strike="noStrike">
                <a:solidFill>
                  <a:schemeClr val="lt1"/>
                </a:solidFill>
                <a:latin typeface="Times New Roman"/>
                <a:ea typeface="Times New Roman"/>
                <a:cs typeface="Times New Roman"/>
                <a:sym typeface="Times New Roman"/>
              </a:defRPr>
            </a:lvl4pPr>
            <a:lvl5pPr lvl="4" marR="0" rtl="1" algn="r">
              <a:lnSpc>
                <a:spcPct val="100000"/>
              </a:lnSpc>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5pPr>
            <a:lvl6pPr lvl="5" marR="0" rtl="1" algn="r">
              <a:lnSpc>
                <a:spcPct val="100000"/>
              </a:lnSpc>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6pPr>
            <a:lvl7pPr lvl="6" marR="0" rtl="1" algn="r">
              <a:lnSpc>
                <a:spcPct val="100000"/>
              </a:lnSpc>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7pPr>
            <a:lvl8pPr lvl="7" marR="0" rtl="1" algn="r">
              <a:lnSpc>
                <a:spcPct val="100000"/>
              </a:lnSpc>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8pPr>
            <a:lvl9pPr lvl="8" marR="0" rtl="1" algn="r">
              <a:lnSpc>
                <a:spcPct val="100000"/>
              </a:lnSpc>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9pPr>
          </a:lstStyle>
          <a:p/>
        </p:txBody>
      </p:sp>
      <p:sp>
        <p:nvSpPr>
          <p:cNvPr id="66" name="Google Shape;66;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rtl="1" algn="r">
              <a:lnSpc>
                <a:spcPct val="100000"/>
              </a:lnSpc>
              <a:spcBef>
                <a:spcPts val="280"/>
              </a:spcBef>
              <a:spcAft>
                <a:spcPts val="0"/>
              </a:spcAft>
              <a:buSzPts val="980"/>
              <a:buNone/>
              <a:defRPr sz="1400"/>
            </a:lvl1pPr>
            <a:lvl2pPr indent="-228600" lvl="1" marL="914400" rtl="1" algn="r">
              <a:lnSpc>
                <a:spcPct val="100000"/>
              </a:lnSpc>
              <a:spcBef>
                <a:spcPts val="240"/>
              </a:spcBef>
              <a:spcAft>
                <a:spcPts val="0"/>
              </a:spcAft>
              <a:buSzPts val="840"/>
              <a:buNone/>
              <a:defRPr sz="1200"/>
            </a:lvl2pPr>
            <a:lvl3pPr indent="-228600" lvl="2" marL="1371600" rtl="1" algn="r">
              <a:lnSpc>
                <a:spcPct val="100000"/>
              </a:lnSpc>
              <a:spcBef>
                <a:spcPts val="200"/>
              </a:spcBef>
              <a:spcAft>
                <a:spcPts val="0"/>
              </a:spcAft>
              <a:buSzPts val="650"/>
              <a:buNone/>
              <a:defRPr sz="1000"/>
            </a:lvl3pPr>
            <a:lvl4pPr indent="-228600" lvl="3" marL="1828800" rtl="1" algn="r">
              <a:lnSpc>
                <a:spcPct val="100000"/>
              </a:lnSpc>
              <a:spcBef>
                <a:spcPts val="180"/>
              </a:spcBef>
              <a:spcAft>
                <a:spcPts val="0"/>
              </a:spcAft>
              <a:buSzPts val="630"/>
              <a:buNone/>
              <a:defRPr sz="900"/>
            </a:lvl4pPr>
            <a:lvl5pPr indent="-228600" lvl="4" marL="2286000" rtl="1" algn="r">
              <a:lnSpc>
                <a:spcPct val="100000"/>
              </a:lnSpc>
              <a:spcBef>
                <a:spcPts val="180"/>
              </a:spcBef>
              <a:spcAft>
                <a:spcPts val="0"/>
              </a:spcAft>
              <a:buSzPts val="540"/>
              <a:buNone/>
              <a:defRPr sz="900"/>
            </a:lvl5pPr>
            <a:lvl6pPr indent="-228600" lvl="5" marL="2743200" rtl="1" algn="r">
              <a:lnSpc>
                <a:spcPct val="100000"/>
              </a:lnSpc>
              <a:spcBef>
                <a:spcPts val="180"/>
              </a:spcBef>
              <a:spcAft>
                <a:spcPts val="0"/>
              </a:spcAft>
              <a:buSzPts val="540"/>
              <a:buNone/>
              <a:defRPr sz="900"/>
            </a:lvl6pPr>
            <a:lvl7pPr indent="-228600" lvl="6" marL="3200400" rtl="1" algn="r">
              <a:lnSpc>
                <a:spcPct val="100000"/>
              </a:lnSpc>
              <a:spcBef>
                <a:spcPts val="180"/>
              </a:spcBef>
              <a:spcAft>
                <a:spcPts val="0"/>
              </a:spcAft>
              <a:buSzPts val="540"/>
              <a:buNone/>
              <a:defRPr sz="900"/>
            </a:lvl7pPr>
            <a:lvl8pPr indent="-228600" lvl="7" marL="3657600" rtl="1" algn="r">
              <a:lnSpc>
                <a:spcPct val="100000"/>
              </a:lnSpc>
              <a:spcBef>
                <a:spcPts val="180"/>
              </a:spcBef>
              <a:spcAft>
                <a:spcPts val="0"/>
              </a:spcAft>
              <a:buSzPts val="540"/>
              <a:buNone/>
              <a:defRPr sz="900"/>
            </a:lvl8pPr>
            <a:lvl9pPr indent="-228600" lvl="8" marL="4114800" rtl="1" algn="r">
              <a:lnSpc>
                <a:spcPct val="100000"/>
              </a:lnSpc>
              <a:spcBef>
                <a:spcPts val="180"/>
              </a:spcBef>
              <a:spcAft>
                <a:spcPts val="0"/>
              </a:spcAft>
              <a:buSzPts val="540"/>
              <a:buNone/>
              <a:defRPr sz="900"/>
            </a:lvl9pPr>
          </a:lstStyle>
          <a:p/>
        </p:txBody>
      </p:sp>
      <p:sp>
        <p:nvSpPr>
          <p:cNvPr id="67" name="Google Shape;67;p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68" name="Google Shape;68;p10"/>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marR="0" rtl="1" algn="ctr">
              <a:lnSpc>
                <a:spcPct val="100000"/>
              </a:lnSpc>
              <a:spcBef>
                <a:spcPts val="0"/>
              </a:spcBef>
              <a:spcAft>
                <a:spcPts val="0"/>
              </a:spcAft>
              <a:buClr>
                <a:srgbClr val="000000"/>
              </a:buClr>
              <a:buSzPts val="1400"/>
              <a:buFont typeface="Arial"/>
              <a:buNone/>
              <a:defRPr b="0" i="0" sz="3600" u="none" cap="none" strike="noStrike">
                <a:solidFill>
                  <a:schemeClr val="lt2"/>
                </a:solidFill>
                <a:latin typeface="Times New Roman"/>
                <a:ea typeface="Times New Roman"/>
                <a:cs typeface="Times New Roman"/>
                <a:sym typeface="Times New Roman"/>
              </a:defRPr>
            </a:lvl1pPr>
            <a:lvl2pPr lvl="1" marR="0" rtl="1" algn="r">
              <a:lnSpc>
                <a:spcPct val="100000"/>
              </a:lnSpc>
              <a:spcBef>
                <a:spcPts val="0"/>
              </a:spcBef>
              <a:spcAft>
                <a:spcPts val="0"/>
              </a:spcAft>
              <a:buClr>
                <a:srgbClr val="000000"/>
              </a:buClr>
              <a:buSzPts val="1400"/>
              <a:buFont typeface="Arial"/>
              <a:buNone/>
              <a:defRPr b="0" i="0" sz="3600" u="none" cap="none" strike="noStrike">
                <a:solidFill>
                  <a:schemeClr val="lt2"/>
                </a:solidFill>
                <a:latin typeface="Times New Roman"/>
                <a:ea typeface="Times New Roman"/>
                <a:cs typeface="Times New Roman"/>
                <a:sym typeface="Times New Roman"/>
              </a:defRPr>
            </a:lvl2pPr>
            <a:lvl3pPr lvl="2" marR="0" rtl="1" algn="r">
              <a:lnSpc>
                <a:spcPct val="100000"/>
              </a:lnSpc>
              <a:spcBef>
                <a:spcPts val="0"/>
              </a:spcBef>
              <a:spcAft>
                <a:spcPts val="0"/>
              </a:spcAft>
              <a:buClr>
                <a:srgbClr val="000000"/>
              </a:buClr>
              <a:buSzPts val="1400"/>
              <a:buFont typeface="Arial"/>
              <a:buNone/>
              <a:defRPr b="0" i="0" sz="3600" u="none" cap="none" strike="noStrike">
                <a:solidFill>
                  <a:schemeClr val="lt2"/>
                </a:solidFill>
                <a:latin typeface="Times New Roman"/>
                <a:ea typeface="Times New Roman"/>
                <a:cs typeface="Times New Roman"/>
                <a:sym typeface="Times New Roman"/>
              </a:defRPr>
            </a:lvl3pPr>
            <a:lvl4pPr lvl="3" marR="0" rtl="1" algn="r">
              <a:lnSpc>
                <a:spcPct val="100000"/>
              </a:lnSpc>
              <a:spcBef>
                <a:spcPts val="0"/>
              </a:spcBef>
              <a:spcAft>
                <a:spcPts val="0"/>
              </a:spcAft>
              <a:buClr>
                <a:srgbClr val="000000"/>
              </a:buClr>
              <a:buSzPts val="1400"/>
              <a:buFont typeface="Arial"/>
              <a:buNone/>
              <a:defRPr b="0" i="0" sz="3600" u="none" cap="none" strike="noStrike">
                <a:solidFill>
                  <a:schemeClr val="lt2"/>
                </a:solidFill>
                <a:latin typeface="Times New Roman"/>
                <a:ea typeface="Times New Roman"/>
                <a:cs typeface="Times New Roman"/>
                <a:sym typeface="Times New Roman"/>
              </a:defRPr>
            </a:lvl4pPr>
            <a:lvl5pPr lvl="4" marR="0" rtl="1" algn="r">
              <a:lnSpc>
                <a:spcPct val="100000"/>
              </a:lnSpc>
              <a:spcBef>
                <a:spcPts val="0"/>
              </a:spcBef>
              <a:spcAft>
                <a:spcPts val="0"/>
              </a:spcAft>
              <a:buClr>
                <a:srgbClr val="000000"/>
              </a:buClr>
              <a:buSzPts val="1400"/>
              <a:buFont typeface="Arial"/>
              <a:buNone/>
              <a:defRPr b="0" i="0" sz="3600" u="none" cap="none" strike="noStrike">
                <a:solidFill>
                  <a:schemeClr val="lt2"/>
                </a:solidFill>
                <a:latin typeface="Times New Roman"/>
                <a:ea typeface="Times New Roman"/>
                <a:cs typeface="Times New Roman"/>
                <a:sym typeface="Times New Roman"/>
              </a:defRPr>
            </a:lvl5pPr>
            <a:lvl6pPr lvl="5" marR="0" rtl="1" algn="r">
              <a:lnSpc>
                <a:spcPct val="100000"/>
              </a:lnSpc>
              <a:spcBef>
                <a:spcPts val="0"/>
              </a:spcBef>
              <a:spcAft>
                <a:spcPts val="0"/>
              </a:spcAft>
              <a:buClr>
                <a:srgbClr val="000000"/>
              </a:buClr>
              <a:buSzPts val="1400"/>
              <a:buFont typeface="Arial"/>
              <a:buNone/>
              <a:defRPr b="0" i="0" sz="3600" u="none" cap="none" strike="noStrike">
                <a:solidFill>
                  <a:schemeClr val="lt2"/>
                </a:solidFill>
                <a:latin typeface="Times New Roman"/>
                <a:ea typeface="Times New Roman"/>
                <a:cs typeface="Times New Roman"/>
                <a:sym typeface="Times New Roman"/>
              </a:defRPr>
            </a:lvl6pPr>
            <a:lvl7pPr lvl="6" marR="0" rtl="1" algn="r">
              <a:lnSpc>
                <a:spcPct val="100000"/>
              </a:lnSpc>
              <a:spcBef>
                <a:spcPts val="0"/>
              </a:spcBef>
              <a:spcAft>
                <a:spcPts val="0"/>
              </a:spcAft>
              <a:buClr>
                <a:srgbClr val="000000"/>
              </a:buClr>
              <a:buSzPts val="1400"/>
              <a:buFont typeface="Arial"/>
              <a:buNone/>
              <a:defRPr b="0" i="0" sz="3600" u="none" cap="none" strike="noStrike">
                <a:solidFill>
                  <a:schemeClr val="lt2"/>
                </a:solidFill>
                <a:latin typeface="Times New Roman"/>
                <a:ea typeface="Times New Roman"/>
                <a:cs typeface="Times New Roman"/>
                <a:sym typeface="Times New Roman"/>
              </a:defRPr>
            </a:lvl7pPr>
            <a:lvl8pPr lvl="7" marR="0" rtl="1" algn="r">
              <a:lnSpc>
                <a:spcPct val="100000"/>
              </a:lnSpc>
              <a:spcBef>
                <a:spcPts val="0"/>
              </a:spcBef>
              <a:spcAft>
                <a:spcPts val="0"/>
              </a:spcAft>
              <a:buClr>
                <a:srgbClr val="000000"/>
              </a:buClr>
              <a:buSzPts val="1400"/>
              <a:buFont typeface="Arial"/>
              <a:buNone/>
              <a:defRPr b="0" i="0" sz="3600" u="none" cap="none" strike="noStrike">
                <a:solidFill>
                  <a:schemeClr val="lt2"/>
                </a:solidFill>
                <a:latin typeface="Times New Roman"/>
                <a:ea typeface="Times New Roman"/>
                <a:cs typeface="Times New Roman"/>
                <a:sym typeface="Times New Roman"/>
              </a:defRPr>
            </a:lvl8pPr>
            <a:lvl9pPr lvl="8" marR="0" rtl="1" algn="r">
              <a:lnSpc>
                <a:spcPct val="100000"/>
              </a:lnSpc>
              <a:spcBef>
                <a:spcPts val="0"/>
              </a:spcBef>
              <a:spcAft>
                <a:spcPts val="0"/>
              </a:spcAft>
              <a:buClr>
                <a:srgbClr val="000000"/>
              </a:buClr>
              <a:buSzPts val="1400"/>
              <a:buFont typeface="Arial"/>
              <a:buNone/>
              <a:defRPr b="0" i="0" sz="3600" u="none" cap="none" strike="noStrike">
                <a:solidFill>
                  <a:schemeClr val="lt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1370013" y="1827213"/>
            <a:ext cx="7313612" cy="4114800"/>
          </a:xfrm>
          <a:prstGeom prst="rect">
            <a:avLst/>
          </a:prstGeom>
          <a:noFill/>
          <a:ln>
            <a:noFill/>
          </a:ln>
        </p:spPr>
        <p:txBody>
          <a:bodyPr anchorCtr="0" anchor="t" bIns="45700" lIns="91425" spcFirstLastPara="1" rIns="91425" wrap="square" tIns="45700"/>
          <a:lstStyle>
            <a:lvl1pPr indent="-357505" lvl="0" marL="457200" marR="0" rtl="1" algn="r">
              <a:lnSpc>
                <a:spcPct val="100000"/>
              </a:lnSpc>
              <a:spcBef>
                <a:spcPts val="580"/>
              </a:spcBef>
              <a:spcAft>
                <a:spcPts val="0"/>
              </a:spcAft>
              <a:buClr>
                <a:schemeClr val="lt2"/>
              </a:buClr>
              <a:buSzPts val="2030"/>
              <a:buFont typeface="Noto Sans Symbols"/>
              <a:buChar char="○"/>
              <a:defRPr b="0" i="0" sz="2900" u="none" cap="none" strike="noStrike">
                <a:solidFill>
                  <a:schemeClr val="lt1"/>
                </a:solidFill>
                <a:latin typeface="Times New Roman"/>
                <a:ea typeface="Times New Roman"/>
                <a:cs typeface="Times New Roman"/>
                <a:sym typeface="Times New Roman"/>
              </a:defRPr>
            </a:lvl1pPr>
            <a:lvl2pPr indent="-339725" lvl="1" marL="914400" marR="0" rtl="1" algn="r">
              <a:lnSpc>
                <a:spcPct val="100000"/>
              </a:lnSpc>
              <a:spcBef>
                <a:spcPts val="500"/>
              </a:spcBef>
              <a:spcAft>
                <a:spcPts val="0"/>
              </a:spcAft>
              <a:buClr>
                <a:schemeClr val="accent2"/>
              </a:buClr>
              <a:buSzPts val="1750"/>
              <a:buFont typeface="Noto Sans Symbols"/>
              <a:buChar char="●"/>
              <a:defRPr b="0" i="0" sz="2500" u="none" cap="none" strike="noStrike">
                <a:solidFill>
                  <a:schemeClr val="lt1"/>
                </a:solidFill>
                <a:latin typeface="Times New Roman"/>
                <a:ea typeface="Times New Roman"/>
                <a:cs typeface="Times New Roman"/>
                <a:sym typeface="Times New Roman"/>
              </a:defRPr>
            </a:lvl2pPr>
            <a:lvl3pPr indent="-319405" lvl="2" marL="1371600" marR="0" rtl="1" algn="r">
              <a:lnSpc>
                <a:spcPct val="100000"/>
              </a:lnSpc>
              <a:spcBef>
                <a:spcPts val="440"/>
              </a:spcBef>
              <a:spcAft>
                <a:spcPts val="0"/>
              </a:spcAft>
              <a:buClr>
                <a:schemeClr val="lt2"/>
              </a:buClr>
              <a:buSzPts val="1430"/>
              <a:buFont typeface="Noto Sans Symbols"/>
              <a:buChar char="○"/>
              <a:defRPr b="0" i="0" sz="2200" u="none" cap="none" strike="noStrike">
                <a:solidFill>
                  <a:schemeClr val="lt1"/>
                </a:solidFill>
                <a:latin typeface="Times New Roman"/>
                <a:ea typeface="Times New Roman"/>
                <a:cs typeface="Times New Roman"/>
                <a:sym typeface="Times New Roman"/>
              </a:defRPr>
            </a:lvl3pPr>
            <a:lvl4pPr indent="-313055" lvl="3" marL="1828800" marR="0" rtl="1" algn="r">
              <a:lnSpc>
                <a:spcPct val="100000"/>
              </a:lnSpc>
              <a:spcBef>
                <a:spcPts val="380"/>
              </a:spcBef>
              <a:spcAft>
                <a:spcPts val="0"/>
              </a:spcAft>
              <a:buClr>
                <a:schemeClr val="accent2"/>
              </a:buClr>
              <a:buSzPts val="1330"/>
              <a:buFont typeface="Noto Sans Symbols"/>
              <a:buChar char="●"/>
              <a:defRPr b="0" i="0" sz="1900" u="none" cap="none" strike="noStrike">
                <a:solidFill>
                  <a:schemeClr val="lt1"/>
                </a:solidFill>
                <a:latin typeface="Times New Roman"/>
                <a:ea typeface="Times New Roman"/>
                <a:cs typeface="Times New Roman"/>
                <a:sym typeface="Times New Roman"/>
              </a:defRPr>
            </a:lvl4pPr>
            <a:lvl5pPr indent="-300989" lvl="4" marL="2286000" marR="0" rtl="1" algn="r">
              <a:lnSpc>
                <a:spcPct val="100000"/>
              </a:lnSpc>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5pPr>
            <a:lvl6pPr indent="-300989" lvl="5" marL="2743200" marR="0" rtl="1" algn="r">
              <a:lnSpc>
                <a:spcPct val="100000"/>
              </a:lnSpc>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6pPr>
            <a:lvl7pPr indent="-300989" lvl="6" marL="3200400" marR="0" rtl="1" algn="r">
              <a:lnSpc>
                <a:spcPct val="100000"/>
              </a:lnSpc>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7pPr>
            <a:lvl8pPr indent="-300990" lvl="7" marL="3657600" marR="0" rtl="1" algn="r">
              <a:lnSpc>
                <a:spcPct val="100000"/>
              </a:lnSpc>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8pPr>
            <a:lvl9pPr indent="-300990" lvl="8" marL="4114800" marR="0" rtl="1" algn="r">
              <a:lnSpc>
                <a:spcPct val="100000"/>
              </a:lnSpc>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9pPr>
          </a:lstStyle>
          <a:p/>
        </p:txBody>
      </p:sp>
      <p:sp>
        <p:nvSpPr>
          <p:cNvPr id="12" name="Google Shape;12;p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13" name="Google Shape;13;p1"/>
          <p:cNvSpPr/>
          <p:nvPr/>
        </p:nvSpPr>
        <p:spPr>
          <a:xfrm>
            <a:off x="0" y="2938463"/>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pic>
        <p:nvPicPr>
          <p:cNvPr id="14" name="Google Shape;14;p1"/>
          <p:cNvPicPr preferRelativeResize="0"/>
          <p:nvPr/>
        </p:nvPicPr>
        <p:blipFill rotWithShape="1">
          <a:blip r:embed="rId1">
            <a:alphaModFix/>
          </a:blip>
          <a:srcRect b="0" l="0" r="0" t="0"/>
          <a:stretch/>
        </p:blipFill>
        <p:spPr>
          <a:xfrm>
            <a:off x="533400" y="304800"/>
            <a:ext cx="790575" cy="704850"/>
          </a:xfrm>
          <a:prstGeom prst="rect">
            <a:avLst/>
          </a:prstGeom>
          <a:noFill/>
          <a:ln>
            <a:noFill/>
          </a:ln>
        </p:spPr>
      </p:pic>
      <p:cxnSp>
        <p:nvCxnSpPr>
          <p:cNvPr id="15" name="Google Shape;15;p1"/>
          <p:cNvCxnSpPr/>
          <p:nvPr/>
        </p:nvCxnSpPr>
        <p:spPr>
          <a:xfrm>
            <a:off x="1371600" y="1600200"/>
            <a:ext cx="7239000" cy="0"/>
          </a:xfrm>
          <a:prstGeom prst="straightConnector1">
            <a:avLst/>
          </a:prstGeom>
          <a:noFill/>
          <a:ln cap="sq" cmpd="sng" w="38100">
            <a:solidFill>
              <a:schemeClr val="lt1"/>
            </a:solidFill>
            <a:prstDash val="solid"/>
            <a:round/>
            <a:headEnd len="sm" w="sm" type="none"/>
            <a:tailEnd len="sm" w="sm" type="none"/>
          </a:ln>
        </p:spPr>
      </p:cxnSp>
      <p:pic>
        <p:nvPicPr>
          <p:cNvPr id="16" name="Google Shape;16;p1"/>
          <p:cNvPicPr preferRelativeResize="0"/>
          <p:nvPr/>
        </p:nvPicPr>
        <p:blipFill rotWithShape="1">
          <a:blip r:embed="rId2">
            <a:alphaModFix/>
          </a:blip>
          <a:srcRect b="0" l="0" r="0" t="0"/>
          <a:stretch/>
        </p:blipFill>
        <p:spPr>
          <a:xfrm>
            <a:off x="7915275" y="304800"/>
            <a:ext cx="923925" cy="838200"/>
          </a:xfrm>
          <a:prstGeom prst="rect">
            <a:avLst/>
          </a:prstGeom>
          <a:noFill/>
          <a:ln>
            <a:noFill/>
          </a:ln>
        </p:spPr>
      </p:pic>
      <p:sp>
        <p:nvSpPr>
          <p:cNvPr id="17" name="Google Shape;17;p1"/>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marR="0" rtl="1" algn="ctr">
              <a:lnSpc>
                <a:spcPct val="100000"/>
              </a:lnSpc>
              <a:spcBef>
                <a:spcPts val="0"/>
              </a:spcBef>
              <a:spcAft>
                <a:spcPts val="0"/>
              </a:spcAft>
              <a:buClr>
                <a:srgbClr val="000000"/>
              </a:buClr>
              <a:buSzPts val="1400"/>
              <a:buFont typeface="Arial"/>
              <a:buNone/>
              <a:defRPr b="0" i="0" sz="1200" u="none" cap="none" strike="noStrik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projectsmart.co.uk/introduction-to-microsoft-project.ph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projectprofessional2010.blogspot.com/2013/09/principles-of-project-scheduling.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1" algn="r">
              <a:lnSpc>
                <a:spcPct val="100000"/>
              </a:lnSpc>
              <a:spcBef>
                <a:spcPts val="0"/>
              </a:spcBef>
              <a:spcAft>
                <a:spcPts val="0"/>
              </a:spcAft>
              <a:buSzPts val="1200"/>
              <a:buNone/>
            </a:pPr>
            <a:fld id="{00000000-1234-1234-1234-123412341234}" type="slidenum">
              <a:rPr b="0" i="0" lang="fa-IR" sz="1200" u="none" cap="none" strike="noStrike">
                <a:solidFill>
                  <a:schemeClr val="lt1"/>
                </a:solidFill>
                <a:latin typeface="Times New Roman"/>
                <a:ea typeface="Times New Roman"/>
                <a:cs typeface="Times New Roman"/>
                <a:sym typeface="Times New Roman"/>
              </a:rPr>
              <a:t>‹#›</a:t>
            </a:fld>
            <a:endParaRPr b="0" i="0" sz="1200" u="none" cap="none" strike="noStrike">
              <a:solidFill>
                <a:schemeClr val="lt1"/>
              </a:solidFill>
              <a:latin typeface="Times New Roman"/>
              <a:ea typeface="Times New Roman"/>
              <a:cs typeface="Times New Roman"/>
              <a:sym typeface="Times New Roman"/>
            </a:endParaRPr>
          </a:p>
        </p:txBody>
      </p:sp>
      <p:sp>
        <p:nvSpPr>
          <p:cNvPr id="109" name="Google Shape;109;p1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1" algn="ctr">
              <a:lnSpc>
                <a:spcPct val="100000"/>
              </a:lnSpc>
              <a:spcBef>
                <a:spcPts val="0"/>
              </a:spcBef>
              <a:spcAft>
                <a:spcPts val="0"/>
              </a:spcAft>
              <a:buSzPts val="1400"/>
              <a:buNone/>
            </a:pPr>
            <a:r>
              <a:rPr lang="fa-IR"/>
              <a:t>آزمايشگاه سيستم های هوشمند (http://ce.aut.ac.ir/islab)</a:t>
            </a:r>
            <a:endParaRPr/>
          </a:p>
        </p:txBody>
      </p:sp>
      <p:sp>
        <p:nvSpPr>
          <p:cNvPr id="110" name="Google Shape;110;p17"/>
          <p:cNvSpPr txBox="1"/>
          <p:nvPr>
            <p:ph idx="1" type="subTitle"/>
          </p:nvPr>
        </p:nvSpPr>
        <p:spPr>
          <a:xfrm>
            <a:off x="900113" y="1557338"/>
            <a:ext cx="7239000" cy="1752600"/>
          </a:xfrm>
          <a:prstGeom prst="rect">
            <a:avLst/>
          </a:prstGeom>
          <a:noFill/>
          <a:ln>
            <a:noFill/>
          </a:ln>
        </p:spPr>
        <p:txBody>
          <a:bodyPr anchorCtr="0" anchor="t" bIns="45700" lIns="91425" spcFirstLastPara="1" rIns="91425" wrap="square" tIns="45700">
            <a:noAutofit/>
          </a:bodyPr>
          <a:lstStyle/>
          <a:p>
            <a:pPr indent="0" lvl="0" marL="0" rtl="1" algn="ctr">
              <a:lnSpc>
                <a:spcPct val="100000"/>
              </a:lnSpc>
              <a:spcBef>
                <a:spcPts val="0"/>
              </a:spcBef>
              <a:spcAft>
                <a:spcPts val="0"/>
              </a:spcAft>
              <a:buSzPts val="2030"/>
              <a:buNone/>
            </a:pPr>
            <a:r>
              <a:t/>
            </a:r>
            <a:endParaRPr sz="100"/>
          </a:p>
          <a:p>
            <a:pPr indent="0" lvl="0" marL="0" rtl="1" algn="ctr">
              <a:lnSpc>
                <a:spcPct val="100000"/>
              </a:lnSpc>
              <a:spcBef>
                <a:spcPts val="1500"/>
              </a:spcBef>
              <a:spcAft>
                <a:spcPts val="0"/>
              </a:spcAft>
              <a:buSzPts val="5250"/>
              <a:buNone/>
            </a:pPr>
            <a:r>
              <a:rPr lang="fa-IR" sz="7500"/>
              <a:t>«تمرین بیست و سوم»</a:t>
            </a:r>
            <a:endParaRPr sz="7500"/>
          </a:p>
        </p:txBody>
      </p:sp>
      <p:sp>
        <p:nvSpPr>
          <p:cNvPr id="111" name="Google Shape;111;p17"/>
          <p:cNvSpPr txBox="1"/>
          <p:nvPr/>
        </p:nvSpPr>
        <p:spPr>
          <a:xfrm>
            <a:off x="107950" y="6283325"/>
            <a:ext cx="1860550" cy="307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fa-IR" sz="1400" u="none" cap="none" strike="noStrike">
                <a:solidFill>
                  <a:schemeClr val="lt1"/>
                </a:solidFill>
                <a:latin typeface="Verdana"/>
                <a:ea typeface="Verdana"/>
                <a:cs typeface="Verdana"/>
                <a:sym typeface="Verdana"/>
              </a:rPr>
              <a:t>«مهدیس صفری 9531051»</a:t>
            </a:r>
            <a:endParaRPr b="0" i="0" sz="1400" u="none" cap="none" strike="noStrike">
              <a:solidFill>
                <a:srgbClr val="000000"/>
              </a:solidFill>
              <a:latin typeface="Arial"/>
              <a:ea typeface="Arial"/>
              <a:cs typeface="Arial"/>
              <a:sym typeface="Arial"/>
            </a:endParaRPr>
          </a:p>
        </p:txBody>
      </p:sp>
      <p:sp>
        <p:nvSpPr>
          <p:cNvPr id="112" name="Google Shape;112;p17"/>
          <p:cNvSpPr/>
          <p:nvPr/>
        </p:nvSpPr>
        <p:spPr>
          <a:xfrm>
            <a:off x="6457950" y="6405575"/>
            <a:ext cx="1274700" cy="3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fa-IR" sz="1800" u="none" cap="none" strike="noStrike">
                <a:solidFill>
                  <a:schemeClr val="lt1"/>
                </a:solidFill>
                <a:latin typeface="Verdana"/>
                <a:ea typeface="Verdana"/>
                <a:cs typeface="Verdana"/>
                <a:sym typeface="Verdana"/>
              </a:rPr>
              <a:t>«139</a:t>
            </a:r>
            <a:r>
              <a:rPr lang="fa-IR" sz="1800">
                <a:solidFill>
                  <a:schemeClr val="lt1"/>
                </a:solidFill>
                <a:latin typeface="Verdana"/>
                <a:ea typeface="Verdana"/>
                <a:cs typeface="Verdana"/>
                <a:sym typeface="Verdana"/>
              </a:rPr>
              <a:t>8</a:t>
            </a:r>
            <a:r>
              <a:rPr b="0" i="0" lang="fa-IR" sz="1800" u="none" cap="none" strike="noStrike">
                <a:solidFill>
                  <a:schemeClr val="lt1"/>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sz="2400"/>
              <a:t>PRINCIPLES OF PROJECT SCHEDULING</a:t>
            </a:r>
            <a:endParaRPr/>
          </a:p>
        </p:txBody>
      </p:sp>
      <p:sp>
        <p:nvSpPr>
          <p:cNvPr id="183" name="Google Shape;183;p26"/>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fa-IR" sz="2100">
                <a:highlight>
                  <a:srgbClr val="7F6000"/>
                </a:highlight>
              </a:rPr>
              <a:t>Rule #3 </a:t>
            </a:r>
            <a:r>
              <a:rPr lang="fa-IR" sz="2100"/>
              <a:t>- Build in plenty of contingency to cope with variation.</a:t>
            </a:r>
            <a:endParaRPr sz="2100"/>
          </a:p>
          <a:p>
            <a:pPr indent="0" lvl="0" marL="0" rtl="0" algn="l">
              <a:spcBef>
                <a:spcPts val="360"/>
              </a:spcBef>
              <a:spcAft>
                <a:spcPts val="0"/>
              </a:spcAft>
              <a:buNone/>
            </a:pPr>
            <a:r>
              <a:t/>
            </a:r>
            <a:endParaRPr sz="2100"/>
          </a:p>
          <a:p>
            <a:pPr indent="457200" lvl="0" marL="0" rtl="0" algn="l">
              <a:spcBef>
                <a:spcPts val="360"/>
              </a:spcBef>
              <a:spcAft>
                <a:spcPts val="0"/>
              </a:spcAft>
              <a:buNone/>
            </a:pPr>
            <a:r>
              <a:rPr lang="fa-IR" sz="2100"/>
              <a:t>No matter how well specified your project and how accurate your schedule, there will be the inevitable random influences that will wreck your carefully crafted schedule. People get sick, equipment fails and external factors join together in a conspiracy to see that you miss your target date. In order to buy yourself some insurance you should build in an adequate amount of contingency, so that you can cope with unexpected delays.</a:t>
            </a:r>
            <a:endParaRPr sz="2100"/>
          </a:p>
          <a:p>
            <a:pPr indent="0" lvl="0" marL="0" rtl="0" algn="l">
              <a:spcBef>
                <a:spcPts val="360"/>
              </a:spcBef>
              <a:spcAft>
                <a:spcPts val="0"/>
              </a:spcAft>
              <a:buNone/>
            </a:pPr>
            <a:r>
              <a:t/>
            </a:r>
            <a:endParaRPr sz="2100"/>
          </a:p>
        </p:txBody>
      </p:sp>
      <p:sp>
        <p:nvSpPr>
          <p:cNvPr id="184" name="Google Shape;184;p26"/>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sz="2400"/>
              <a:t>PRINCIPLES OF PROJECT SCHEDULING</a:t>
            </a:r>
            <a:endParaRPr/>
          </a:p>
        </p:txBody>
      </p:sp>
      <p:sp>
        <p:nvSpPr>
          <p:cNvPr id="191" name="Google Shape;191;p27"/>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fa-IR" sz="2100">
                <a:highlight>
                  <a:srgbClr val="7F6000"/>
                </a:highlight>
              </a:rPr>
              <a:t>Rule #4 </a:t>
            </a:r>
            <a:r>
              <a:rPr lang="fa-IR" sz="2100"/>
              <a:t>- Pick the right level of granularity</a:t>
            </a:r>
            <a:endParaRPr sz="2100"/>
          </a:p>
          <a:p>
            <a:pPr indent="0" lvl="0" marL="0" rtl="0" algn="l">
              <a:spcBef>
                <a:spcPts val="360"/>
              </a:spcBef>
              <a:spcAft>
                <a:spcPts val="0"/>
              </a:spcAft>
              <a:buNone/>
            </a:pPr>
            <a:r>
              <a:t/>
            </a:r>
            <a:endParaRPr sz="2100"/>
          </a:p>
          <a:p>
            <a:pPr indent="457200" lvl="0" marL="0" rtl="0" algn="l">
              <a:spcBef>
                <a:spcPts val="360"/>
              </a:spcBef>
              <a:spcAft>
                <a:spcPts val="0"/>
              </a:spcAft>
              <a:buNone/>
            </a:pPr>
            <a:r>
              <a:rPr lang="fa-IR" sz="2100"/>
              <a:t>When drawing up your schedule it is important to pick the right level of detail. If you are going to require daily updates from your team then it makes sense to break into day-by-day chunks. That way everybody has the same understanding of what must be achieved by when. </a:t>
            </a:r>
            <a:endParaRPr sz="2100"/>
          </a:p>
          <a:p>
            <a:pPr indent="457200" lvl="0" marL="0" rtl="0" algn="l">
              <a:spcBef>
                <a:spcPts val="360"/>
              </a:spcBef>
              <a:spcAft>
                <a:spcPts val="0"/>
              </a:spcAft>
              <a:buNone/>
            </a:pPr>
            <a:r>
              <a:rPr lang="fa-IR" sz="2100"/>
              <a:t>On the other hand if your project has large portions of time devoted to similar activities, testing for example, then it may be better to simply block-schedule one or two months of testing. Maybe you can leave the details up to your team, it all depends on the level of control you want.</a:t>
            </a:r>
            <a:endParaRPr sz="2100"/>
          </a:p>
          <a:p>
            <a:pPr indent="0" lvl="0" marL="0" rtl="0" algn="l">
              <a:spcBef>
                <a:spcPts val="360"/>
              </a:spcBef>
              <a:spcAft>
                <a:spcPts val="0"/>
              </a:spcAft>
              <a:buNone/>
            </a:pPr>
            <a:r>
              <a:t/>
            </a:r>
            <a:endParaRPr sz="2100"/>
          </a:p>
        </p:txBody>
      </p:sp>
      <p:sp>
        <p:nvSpPr>
          <p:cNvPr id="192" name="Google Shape;192;p27"/>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sz="2400"/>
              <a:t>PRINCIPLES OF PROJECT SCHEDULING</a:t>
            </a:r>
            <a:endParaRPr/>
          </a:p>
        </p:txBody>
      </p:sp>
      <p:sp>
        <p:nvSpPr>
          <p:cNvPr id="199" name="Google Shape;199;p28"/>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fa-IR" sz="2100">
                <a:highlight>
                  <a:srgbClr val="7F6000"/>
                </a:highlight>
              </a:rPr>
              <a:t>Rule #5</a:t>
            </a:r>
            <a:r>
              <a:rPr lang="fa-IR" sz="2100"/>
              <a:t> - Schedule for the unexpected</a:t>
            </a:r>
            <a:endParaRPr sz="2100"/>
          </a:p>
          <a:p>
            <a:pPr indent="0" lvl="0" marL="0" rtl="0" algn="l">
              <a:spcBef>
                <a:spcPts val="360"/>
              </a:spcBef>
              <a:spcAft>
                <a:spcPts val="0"/>
              </a:spcAft>
              <a:buNone/>
            </a:pPr>
            <a:r>
              <a:t/>
            </a:r>
            <a:endParaRPr sz="2100"/>
          </a:p>
          <a:p>
            <a:pPr indent="0" lvl="0" marL="0" rtl="0" algn="l">
              <a:spcBef>
                <a:spcPts val="360"/>
              </a:spcBef>
              <a:spcAft>
                <a:spcPts val="0"/>
              </a:spcAft>
              <a:buNone/>
            </a:pPr>
            <a:r>
              <a:rPr lang="fa-IR" sz="2100"/>
              <a:t>  Project management is the art of handling the unknown. </a:t>
            </a:r>
            <a:endParaRPr sz="2100"/>
          </a:p>
          <a:p>
            <a:pPr indent="0" lvl="0" marL="0" rtl="0" algn="l">
              <a:spcBef>
                <a:spcPts val="360"/>
              </a:spcBef>
              <a:spcAft>
                <a:spcPts val="0"/>
              </a:spcAft>
              <a:buNone/>
            </a:pPr>
            <a:r>
              <a:rPr lang="fa-IR" sz="2100"/>
              <a:t>  Often events and circumstances you could not have foreseen will interrupt the flow of your project. It’s your job to take them all in your stride. Schedule for the most likely delays and cope with them should they arise. If experience or instinct tells you that a certain type of task will overrun, then anticipate it, pad it with some</a:t>
            </a:r>
            <a:endParaRPr sz="2100"/>
          </a:p>
          <a:p>
            <a:pPr indent="0" lvl="0" marL="0" rtl="0" algn="l">
              <a:spcBef>
                <a:spcPts val="360"/>
              </a:spcBef>
              <a:spcAft>
                <a:spcPts val="0"/>
              </a:spcAft>
              <a:buNone/>
            </a:pPr>
            <a:r>
              <a:rPr lang="fa-IR" sz="2100"/>
              <a:t>  contingency and make sure you have adequate resources on hand when it comes up.</a:t>
            </a:r>
            <a:endParaRPr sz="2100"/>
          </a:p>
          <a:p>
            <a:pPr indent="0" lvl="0" marL="0" rtl="0" algn="l">
              <a:spcBef>
                <a:spcPts val="360"/>
              </a:spcBef>
              <a:spcAft>
                <a:spcPts val="0"/>
              </a:spcAft>
              <a:buNone/>
            </a:pPr>
            <a:r>
              <a:t/>
            </a:r>
            <a:endParaRPr sz="2100"/>
          </a:p>
          <a:p>
            <a:pPr indent="0" lvl="0" marL="0" rtl="0" algn="l">
              <a:spcBef>
                <a:spcPts val="360"/>
              </a:spcBef>
              <a:spcAft>
                <a:spcPts val="0"/>
              </a:spcAft>
              <a:buNone/>
            </a:pPr>
            <a:r>
              <a:rPr lang="fa-IR" sz="1600" u="sng">
                <a:solidFill>
                  <a:schemeClr val="hlink"/>
                </a:solidFill>
                <a:latin typeface="Arial"/>
                <a:ea typeface="Arial"/>
                <a:cs typeface="Arial"/>
                <a:sym typeface="Arial"/>
                <a:hlinkClick r:id="rId3"/>
              </a:rPr>
              <a:t>https://www.projectsmart.co.uk/introduction-to-microsoft-project.php</a:t>
            </a:r>
            <a:endParaRPr sz="2100"/>
          </a:p>
          <a:p>
            <a:pPr indent="0" lvl="0" marL="0" rtl="0" algn="l">
              <a:spcBef>
                <a:spcPts val="360"/>
              </a:spcBef>
              <a:spcAft>
                <a:spcPts val="0"/>
              </a:spcAft>
              <a:buNone/>
            </a:pPr>
            <a:r>
              <a:t/>
            </a:r>
            <a:endParaRPr sz="2100"/>
          </a:p>
        </p:txBody>
      </p:sp>
      <p:sp>
        <p:nvSpPr>
          <p:cNvPr id="200" name="Google Shape;200;p28"/>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lnSpc>
                <a:spcPct val="110000"/>
              </a:lnSpc>
              <a:spcBef>
                <a:spcPts val="0"/>
              </a:spcBef>
              <a:spcAft>
                <a:spcPts val="800"/>
              </a:spcAft>
              <a:buNone/>
            </a:pPr>
            <a:r>
              <a:rPr b="1" lang="fa-IR" sz="2100">
                <a:latin typeface="Montserrat"/>
                <a:ea typeface="Montserrat"/>
                <a:cs typeface="Montserrat"/>
                <a:sym typeface="Montserrat"/>
              </a:rPr>
              <a:t>PROJECT MANAGEMENT PRINCIPLES USING MICROSOFT PROJECT</a:t>
            </a:r>
            <a:endParaRPr/>
          </a:p>
        </p:txBody>
      </p:sp>
      <p:sp>
        <p:nvSpPr>
          <p:cNvPr id="119" name="Google Shape;119;p18"/>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fa-IR" sz="2400"/>
              <a:t>  The application is designed to assist project managers in developing plans, assigning resources to tasks, tracking progress, managing budgets and analysing workloads.</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rPr lang="fa-IR" sz="2400">
                <a:solidFill>
                  <a:srgbClr val="FFFFFF"/>
                </a:solidFill>
              </a:rPr>
              <a:t>  </a:t>
            </a:r>
            <a:r>
              <a:rPr lang="fa-IR" sz="2400">
                <a:solidFill>
                  <a:srgbClr val="FFFFFF"/>
                </a:solidFill>
              </a:rPr>
              <a:t>Microsoft Project creates critical path schedules, although a critical chain third-party add-ons is available from ProChain and Spherical Angle. Schedules can be resource levelled. The chain is visualised in a Gantt chart.</a:t>
            </a:r>
            <a:endParaRPr sz="2400"/>
          </a:p>
          <a:p>
            <a:pPr indent="0" lvl="0" marL="0" rtl="0" algn="l">
              <a:spcBef>
                <a:spcPts val="360"/>
              </a:spcBef>
              <a:spcAft>
                <a:spcPts val="0"/>
              </a:spcAft>
              <a:buNone/>
            </a:pPr>
            <a:r>
              <a:t/>
            </a:r>
            <a:endParaRPr sz="2400"/>
          </a:p>
        </p:txBody>
      </p:sp>
      <p:sp>
        <p:nvSpPr>
          <p:cNvPr id="120" name="Google Shape;120;p18"/>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lnSpc>
                <a:spcPct val="110000"/>
              </a:lnSpc>
              <a:spcBef>
                <a:spcPts val="0"/>
              </a:spcBef>
              <a:spcAft>
                <a:spcPts val="800"/>
              </a:spcAft>
              <a:buNone/>
            </a:pPr>
            <a:r>
              <a:rPr b="1" lang="fa-IR" sz="2100">
                <a:solidFill>
                  <a:srgbClr val="FFFFFF"/>
                </a:solidFill>
                <a:latin typeface="Montserrat"/>
                <a:ea typeface="Montserrat"/>
                <a:cs typeface="Montserrat"/>
                <a:sym typeface="Montserrat"/>
              </a:rPr>
              <a:t>PROJECT MANAGEMENT PRINCIPLES USING MICROSOFT PROJECT</a:t>
            </a:r>
            <a:endParaRPr sz="2100"/>
          </a:p>
        </p:txBody>
      </p:sp>
      <p:sp>
        <p:nvSpPr>
          <p:cNvPr id="127" name="Google Shape;127;p19"/>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fa-IR" sz="2300">
                <a:solidFill>
                  <a:srgbClr val="FFFFFF"/>
                </a:solidFill>
              </a:rPr>
              <a:t>  Resource definitions (people, equipment and materials) can   be shared between projects using a shared resource pool.  </a:t>
            </a:r>
            <a:endParaRPr sz="2300">
              <a:solidFill>
                <a:srgbClr val="FFFFFF"/>
              </a:solidFill>
            </a:endParaRPr>
          </a:p>
          <a:p>
            <a:pPr indent="0" lvl="0" marL="0" rtl="0" algn="l">
              <a:spcBef>
                <a:spcPts val="360"/>
              </a:spcBef>
              <a:spcAft>
                <a:spcPts val="0"/>
              </a:spcAft>
              <a:buNone/>
            </a:pPr>
            <a:r>
              <a:rPr lang="fa-IR" sz="2300">
                <a:solidFill>
                  <a:srgbClr val="FFFFFF"/>
                </a:solidFill>
              </a:rPr>
              <a:t>  Each resource can have its own calendar which defines what days and shifts a resource is available. Resource rates are used to calculate resource assignment costs which are rolled up and summarised the resource level.</a:t>
            </a:r>
            <a:endParaRPr sz="2300">
              <a:solidFill>
                <a:srgbClr val="FFFFFF"/>
              </a:solidFill>
            </a:endParaRPr>
          </a:p>
          <a:p>
            <a:pPr indent="0" lvl="0" marL="0" rtl="0" algn="l">
              <a:spcBef>
                <a:spcPts val="360"/>
              </a:spcBef>
              <a:spcAft>
                <a:spcPts val="0"/>
              </a:spcAft>
              <a:buNone/>
            </a:pPr>
            <a:r>
              <a:rPr lang="fa-IR" sz="2300">
                <a:solidFill>
                  <a:srgbClr val="FFFFFF"/>
                </a:solidFill>
              </a:rPr>
              <a:t>  </a:t>
            </a:r>
            <a:endParaRPr sz="2300">
              <a:solidFill>
                <a:srgbClr val="FFFFFF"/>
              </a:solidFill>
            </a:endParaRPr>
          </a:p>
        </p:txBody>
      </p:sp>
      <p:sp>
        <p:nvSpPr>
          <p:cNvPr id="128" name="Google Shape;128;p19"/>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lnSpc>
                <a:spcPct val="110000"/>
              </a:lnSpc>
              <a:spcBef>
                <a:spcPts val="0"/>
              </a:spcBef>
              <a:spcAft>
                <a:spcPts val="800"/>
              </a:spcAft>
              <a:buNone/>
            </a:pPr>
            <a:r>
              <a:rPr b="1" lang="fa-IR" sz="2100">
                <a:latin typeface="Montserrat"/>
                <a:ea typeface="Montserrat"/>
                <a:cs typeface="Montserrat"/>
                <a:sym typeface="Montserrat"/>
              </a:rPr>
              <a:t>PROJECT MANAGEMENT PRINCIPLES USING MICROSOFT PROJECT</a:t>
            </a:r>
            <a:endParaRPr/>
          </a:p>
        </p:txBody>
      </p:sp>
      <p:sp>
        <p:nvSpPr>
          <p:cNvPr id="135" name="Google Shape;135;p20"/>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fa-IR" sz="2300">
                <a:solidFill>
                  <a:srgbClr val="FFFFFF"/>
                </a:solidFill>
              </a:rPr>
              <a:t>  </a:t>
            </a:r>
            <a:r>
              <a:rPr lang="fa-IR" sz="2300">
                <a:solidFill>
                  <a:srgbClr val="FFFFFF"/>
                </a:solidFill>
              </a:rPr>
              <a:t>Each resource can be assigned to multiple tasks in multiple plans and each task can be assigned multiple resources. </a:t>
            </a:r>
            <a:endParaRPr sz="2300">
              <a:solidFill>
                <a:srgbClr val="FFFFFF"/>
              </a:solidFill>
            </a:endParaRPr>
          </a:p>
          <a:p>
            <a:pPr indent="0" lvl="0" marL="0" rtl="0" algn="l">
              <a:spcBef>
                <a:spcPts val="360"/>
              </a:spcBef>
              <a:spcAft>
                <a:spcPts val="0"/>
              </a:spcAft>
              <a:buNone/>
            </a:pPr>
            <a:r>
              <a:rPr lang="fa-IR" sz="2300">
                <a:solidFill>
                  <a:srgbClr val="FFFFFF"/>
                </a:solidFill>
              </a:rPr>
              <a:t>  Microsoft Project schedules task work based on the resource availability as defined in the resource calendars. All resources can be defined in an enterprise resource pool.</a:t>
            </a:r>
            <a:endParaRPr sz="2300">
              <a:solidFill>
                <a:srgbClr val="FFFFFF"/>
              </a:solidFill>
            </a:endParaRPr>
          </a:p>
          <a:p>
            <a:pPr indent="0" lvl="0" marL="0" rtl="0" algn="l">
              <a:spcBef>
                <a:spcPts val="360"/>
              </a:spcBef>
              <a:spcAft>
                <a:spcPts val="0"/>
              </a:spcAft>
              <a:buNone/>
            </a:pPr>
            <a:r>
              <a:t/>
            </a:r>
            <a:endParaRPr/>
          </a:p>
        </p:txBody>
      </p:sp>
      <p:sp>
        <p:nvSpPr>
          <p:cNvPr id="136" name="Google Shape;136;p20"/>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lnSpc>
                <a:spcPct val="110000"/>
              </a:lnSpc>
              <a:spcBef>
                <a:spcPts val="0"/>
              </a:spcBef>
              <a:spcAft>
                <a:spcPts val="800"/>
              </a:spcAft>
              <a:buNone/>
            </a:pPr>
            <a:r>
              <a:rPr b="1" lang="fa-IR" sz="2100">
                <a:latin typeface="Montserrat"/>
                <a:ea typeface="Montserrat"/>
                <a:cs typeface="Montserrat"/>
                <a:sym typeface="Montserrat"/>
              </a:rPr>
              <a:t>PROJECT MANAGEMENT PRINCIPLES USING MICROSOFT PROJECT</a:t>
            </a:r>
            <a:endParaRPr/>
          </a:p>
        </p:txBody>
      </p:sp>
      <p:sp>
        <p:nvSpPr>
          <p:cNvPr id="143" name="Google Shape;143;p21"/>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fa-IR" sz="2100">
                <a:solidFill>
                  <a:srgbClr val="FFFFFF"/>
                </a:solidFill>
              </a:rPr>
              <a:t>  Microsoft Project creates budgets based on assignment work and resource rates. As resources are assigned to tasks and assignment work estimated, Microsoft Project calculates the cost equals the work times the rate. This rolls up to the task level, then to any summary tasks and finally to the project level.</a:t>
            </a:r>
            <a:endParaRPr sz="2100">
              <a:solidFill>
                <a:srgbClr val="FFFFFF"/>
              </a:solidFill>
            </a:endParaRPr>
          </a:p>
          <a:p>
            <a:pPr indent="0" lvl="0" marL="0" rtl="0" algn="l">
              <a:spcBef>
                <a:spcPts val="360"/>
              </a:spcBef>
              <a:spcAft>
                <a:spcPts val="0"/>
              </a:spcAft>
              <a:buNone/>
            </a:pPr>
            <a:r>
              <a:rPr lang="fa-IR" sz="2100">
                <a:solidFill>
                  <a:srgbClr val="FFFFFF"/>
                </a:solidFill>
              </a:rPr>
              <a:t>  </a:t>
            </a:r>
            <a:endParaRPr sz="2100">
              <a:solidFill>
                <a:srgbClr val="FFFFFF"/>
              </a:solidFill>
            </a:endParaRPr>
          </a:p>
        </p:txBody>
      </p:sp>
      <p:sp>
        <p:nvSpPr>
          <p:cNvPr id="144" name="Google Shape;144;p21"/>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lnSpc>
                <a:spcPct val="110000"/>
              </a:lnSpc>
              <a:spcBef>
                <a:spcPts val="0"/>
              </a:spcBef>
              <a:spcAft>
                <a:spcPts val="800"/>
              </a:spcAft>
              <a:buNone/>
            </a:pPr>
            <a:r>
              <a:rPr b="1" lang="fa-IR" sz="2100">
                <a:latin typeface="Montserrat"/>
                <a:ea typeface="Montserrat"/>
                <a:cs typeface="Montserrat"/>
                <a:sym typeface="Montserrat"/>
              </a:rPr>
              <a:t>PROJECT MANAGEMENT PRINCIPLES USING MICROSOFT PROJECT</a:t>
            </a:r>
            <a:endParaRPr/>
          </a:p>
        </p:txBody>
      </p:sp>
      <p:sp>
        <p:nvSpPr>
          <p:cNvPr id="151" name="Google Shape;151;p22"/>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fa-IR" sz="2100">
                <a:solidFill>
                  <a:srgbClr val="FFFFFF"/>
                </a:solidFill>
              </a:rPr>
              <a:t>Microsoft Project has been extended with Microsoft Office Project Server and Microsoft Project Web Access. Project server stores Project data in a central database.</a:t>
            </a:r>
            <a:endParaRPr sz="2100">
              <a:solidFill>
                <a:srgbClr val="FFFFFF"/>
              </a:solidFill>
            </a:endParaRPr>
          </a:p>
          <a:p>
            <a:pPr indent="0" lvl="0" marL="0" rtl="0" algn="l">
              <a:spcBef>
                <a:spcPts val="360"/>
              </a:spcBef>
              <a:spcAft>
                <a:spcPts val="0"/>
              </a:spcAft>
              <a:buNone/>
            </a:pPr>
            <a:r>
              <a:t/>
            </a:r>
            <a:endParaRPr sz="2100">
              <a:solidFill>
                <a:srgbClr val="FFFFFF"/>
              </a:solidFill>
            </a:endParaRPr>
          </a:p>
          <a:p>
            <a:pPr indent="0" lvl="0" marL="0" rtl="0" algn="l">
              <a:spcBef>
                <a:spcPts val="360"/>
              </a:spcBef>
              <a:spcAft>
                <a:spcPts val="0"/>
              </a:spcAft>
              <a:buNone/>
            </a:pPr>
            <a:r>
              <a:rPr lang="fa-IR" sz="2100">
                <a:solidFill>
                  <a:srgbClr val="FFFFFF"/>
                </a:solidFill>
              </a:rPr>
              <a:t>Project Web Access allows user to display and update this data over the Internet. Web Access allows authorised users to access a Project Server database across the Internet. Web Access includes timesheets, graphical analysis of resource workloads and administrative tools.</a:t>
            </a:r>
            <a:endParaRPr sz="2100">
              <a:solidFill>
                <a:srgbClr val="FFFFFF"/>
              </a:solidFill>
            </a:endParaRPr>
          </a:p>
          <a:p>
            <a:pPr indent="0" lvl="0" marL="0" rtl="0" algn="l">
              <a:spcBef>
                <a:spcPts val="360"/>
              </a:spcBef>
              <a:spcAft>
                <a:spcPts val="0"/>
              </a:spcAft>
              <a:buNone/>
            </a:pPr>
            <a:r>
              <a:t/>
            </a:r>
            <a:endParaRPr sz="2100">
              <a:solidFill>
                <a:srgbClr val="FFFFFF"/>
              </a:solidFill>
            </a:endParaRPr>
          </a:p>
          <a:p>
            <a:pPr indent="0" lvl="0" marL="0" rtl="0" algn="l">
              <a:spcBef>
                <a:spcPts val="360"/>
              </a:spcBef>
              <a:spcAft>
                <a:spcPts val="0"/>
              </a:spcAft>
              <a:buNone/>
            </a:pPr>
            <a:r>
              <a:t/>
            </a:r>
            <a:endParaRPr/>
          </a:p>
        </p:txBody>
      </p:sp>
      <p:sp>
        <p:nvSpPr>
          <p:cNvPr id="152" name="Google Shape;152;p22"/>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lnSpc>
                <a:spcPct val="110000"/>
              </a:lnSpc>
              <a:spcBef>
                <a:spcPts val="0"/>
              </a:spcBef>
              <a:spcAft>
                <a:spcPts val="800"/>
              </a:spcAft>
              <a:buNone/>
            </a:pPr>
            <a:r>
              <a:rPr b="1" lang="fa-IR" sz="2100">
                <a:latin typeface="Montserrat"/>
                <a:ea typeface="Montserrat"/>
                <a:cs typeface="Montserrat"/>
                <a:sym typeface="Montserrat"/>
              </a:rPr>
              <a:t>PROJECT MANAGEMENT PRINCIPLES USING MICROSOFT PROJECT</a:t>
            </a:r>
            <a:endParaRPr/>
          </a:p>
        </p:txBody>
      </p:sp>
      <p:sp>
        <p:nvSpPr>
          <p:cNvPr id="159" name="Google Shape;159;p23"/>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1500"/>
              </a:spcBef>
              <a:spcAft>
                <a:spcPts val="0"/>
              </a:spcAft>
              <a:buNone/>
            </a:pPr>
            <a:r>
              <a:rPr lang="fa-IR" sz="2100">
                <a:solidFill>
                  <a:srgbClr val="FFFFFF"/>
                </a:solidFill>
              </a:rPr>
              <a:t>  Microsoft recognises different classes of users. These different classes of users can have differing access levels to projects, views and other data.</a:t>
            </a:r>
            <a:endParaRPr sz="2100">
              <a:solidFill>
                <a:srgbClr val="FFFFFF"/>
              </a:solidFill>
            </a:endParaRPr>
          </a:p>
          <a:p>
            <a:pPr indent="0" lvl="0" marL="0" rtl="0" algn="l">
              <a:lnSpc>
                <a:spcPct val="115000"/>
              </a:lnSpc>
              <a:spcBef>
                <a:spcPts val="1500"/>
              </a:spcBef>
              <a:spcAft>
                <a:spcPts val="0"/>
              </a:spcAft>
              <a:buNone/>
            </a:pPr>
            <a:r>
              <a:rPr lang="fa-IR" sz="2100">
                <a:solidFill>
                  <a:srgbClr val="FFFFFF"/>
                </a:solidFill>
              </a:rPr>
              <a:t>  Custom objects such as calendars, views, tables, filters and fields are stored in an enterprise global database, which is shared by all users.</a:t>
            </a:r>
            <a:endParaRPr sz="2100">
              <a:solidFill>
                <a:srgbClr val="FFFFFF"/>
              </a:solidFill>
              <a:latin typeface="Arial"/>
              <a:ea typeface="Arial"/>
              <a:cs typeface="Arial"/>
              <a:sym typeface="Arial"/>
            </a:endParaRPr>
          </a:p>
          <a:p>
            <a:pPr indent="0" lvl="0" marL="0" rtl="0" algn="l">
              <a:lnSpc>
                <a:spcPct val="115000"/>
              </a:lnSpc>
              <a:spcBef>
                <a:spcPts val="1500"/>
              </a:spcBef>
              <a:spcAft>
                <a:spcPts val="0"/>
              </a:spcAft>
              <a:buNone/>
            </a:pPr>
            <a:r>
              <a:t/>
            </a:r>
            <a:endParaRPr sz="1600">
              <a:solidFill>
                <a:srgbClr val="FFFFFF"/>
              </a:solidFill>
            </a:endParaRPr>
          </a:p>
          <a:p>
            <a:pPr indent="0" lvl="0" marL="0" rtl="0" algn="l">
              <a:lnSpc>
                <a:spcPct val="115000"/>
              </a:lnSpc>
              <a:spcBef>
                <a:spcPts val="1500"/>
              </a:spcBef>
              <a:spcAft>
                <a:spcPts val="0"/>
              </a:spcAft>
              <a:buNone/>
            </a:pPr>
            <a:r>
              <a:t/>
            </a:r>
            <a:endParaRPr sz="1600">
              <a:solidFill>
                <a:srgbClr val="FFFFFF"/>
              </a:solidFill>
            </a:endParaRPr>
          </a:p>
          <a:p>
            <a:pPr indent="0" lvl="0" marL="0" rtl="0" algn="l">
              <a:spcBef>
                <a:spcPts val="1500"/>
              </a:spcBef>
              <a:spcAft>
                <a:spcPts val="0"/>
              </a:spcAft>
              <a:buNone/>
            </a:pPr>
            <a:r>
              <a:rPr lang="fa-IR" sz="1600" u="sng">
                <a:solidFill>
                  <a:schemeClr val="hlink"/>
                </a:solidFill>
                <a:hlinkClick r:id="rId3"/>
              </a:rPr>
              <a:t>http://projectprofessional2010.blogspot.com/2013/09/principles-of-project-scheduling.html</a:t>
            </a:r>
            <a:endParaRPr sz="1600">
              <a:solidFill>
                <a:srgbClr val="FFFFFF"/>
              </a:solidFill>
            </a:endParaRPr>
          </a:p>
        </p:txBody>
      </p:sp>
      <p:sp>
        <p:nvSpPr>
          <p:cNvPr id="160" name="Google Shape;160;p23"/>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sz="2400"/>
              <a:t>PRINCIPLES OF PROJECT SCHEDULING</a:t>
            </a:r>
            <a:endParaRPr sz="2400"/>
          </a:p>
        </p:txBody>
      </p:sp>
      <p:sp>
        <p:nvSpPr>
          <p:cNvPr id="167" name="Google Shape;167;p24"/>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fa-IR" sz="2100">
                <a:highlight>
                  <a:srgbClr val="7F6000"/>
                </a:highlight>
              </a:rPr>
              <a:t>Rule #1</a:t>
            </a:r>
            <a:r>
              <a:rPr lang="fa-IR" sz="2100"/>
              <a:t> - Don't commit to something you can’t. </a:t>
            </a:r>
            <a:endParaRPr sz="2100"/>
          </a:p>
          <a:p>
            <a:pPr indent="0" lvl="0" marL="0" rtl="0" algn="l">
              <a:spcBef>
                <a:spcPts val="360"/>
              </a:spcBef>
              <a:spcAft>
                <a:spcPts val="0"/>
              </a:spcAft>
              <a:buNone/>
            </a:pPr>
            <a:r>
              <a:t/>
            </a:r>
            <a:endParaRPr sz="2100"/>
          </a:p>
          <a:p>
            <a:pPr indent="0" lvl="0" marL="0" rtl="0" algn="l">
              <a:spcBef>
                <a:spcPts val="360"/>
              </a:spcBef>
              <a:spcAft>
                <a:spcPts val="0"/>
              </a:spcAft>
              <a:buNone/>
            </a:pPr>
            <a:r>
              <a:rPr lang="fa-IR" sz="2100"/>
              <a:t>	</a:t>
            </a:r>
            <a:r>
              <a:rPr lang="fa-IR" sz="2100"/>
              <a:t>Deliver Scheduling is one part prediction and one part expectation management. If you are pressured into picking a date “on-the-fly” at a random meeting you can bet that the date will not only be wrong, it will come back to haunt you. </a:t>
            </a:r>
            <a:endParaRPr sz="2100"/>
          </a:p>
          <a:p>
            <a:pPr indent="0" lvl="0" marL="0" rtl="0" algn="l">
              <a:spcBef>
                <a:spcPts val="360"/>
              </a:spcBef>
              <a:spcAft>
                <a:spcPts val="0"/>
              </a:spcAft>
              <a:buNone/>
            </a:pPr>
            <a:r>
              <a:t/>
            </a:r>
            <a:endParaRPr sz="2100"/>
          </a:p>
        </p:txBody>
      </p:sp>
      <p:sp>
        <p:nvSpPr>
          <p:cNvPr id="168" name="Google Shape;168;p24"/>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sz="2400"/>
              <a:t>PRINCIPLES OF PROJECT SCHEDULING</a:t>
            </a:r>
            <a:endParaRPr/>
          </a:p>
        </p:txBody>
      </p:sp>
      <p:sp>
        <p:nvSpPr>
          <p:cNvPr id="175" name="Google Shape;175;p25"/>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fa-IR" sz="2100">
                <a:highlight>
                  <a:srgbClr val="7F6000"/>
                </a:highlight>
              </a:rPr>
              <a:t>Rule #2 </a:t>
            </a:r>
            <a:r>
              <a:rPr lang="fa-IR" sz="2100"/>
              <a:t>- Eliminate uncertainty wherever you can.</a:t>
            </a:r>
            <a:endParaRPr sz="2100"/>
          </a:p>
          <a:p>
            <a:pPr indent="0" lvl="0" marL="0" rtl="0" algn="l">
              <a:spcBef>
                <a:spcPts val="360"/>
              </a:spcBef>
              <a:spcAft>
                <a:spcPts val="0"/>
              </a:spcAft>
              <a:buNone/>
            </a:pPr>
            <a:r>
              <a:t/>
            </a:r>
            <a:endParaRPr sz="2100"/>
          </a:p>
          <a:p>
            <a:pPr indent="457200" lvl="0" marL="0" rtl="0" algn="l">
              <a:spcBef>
                <a:spcPts val="360"/>
              </a:spcBef>
              <a:spcAft>
                <a:spcPts val="0"/>
              </a:spcAft>
              <a:buNone/>
            </a:pPr>
            <a:r>
              <a:rPr lang="fa-IR" sz="2100"/>
              <a:t>The more specific you can be in your project planning, the more accurate your schedule will be. If you leave  functionality or other items unspecified in your plan, then you will, at best, only be able to approximate them in the schedule. Don’t go overboard, though, there is a balance. If you are spending time adding detail to tasks which will have no impact on the project delivery date, then you are probably wasting your time.</a:t>
            </a:r>
            <a:endParaRPr sz="2100"/>
          </a:p>
          <a:p>
            <a:pPr indent="0" lvl="0" marL="0" rtl="0" algn="l">
              <a:spcBef>
                <a:spcPts val="360"/>
              </a:spcBef>
              <a:spcAft>
                <a:spcPts val="0"/>
              </a:spcAft>
              <a:buNone/>
            </a:pPr>
            <a:r>
              <a:t/>
            </a:r>
            <a:endParaRPr/>
          </a:p>
        </p:txBody>
      </p:sp>
      <p:sp>
        <p:nvSpPr>
          <p:cNvPr id="176" name="Google Shape;176;p25"/>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Eclipse">
  <a:themeElements>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