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047649a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047649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2047649a4_1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047649a4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047649a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2047649a4_1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047649a4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047649a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2047649a4_1_1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047649a4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047649a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2047649a4_1_2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سوم»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طرح درس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789101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سرفصل مطالب: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مقدمه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فرآیندها و مدل های توسعه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متدلوژی های توسعه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این قسمت به مطالعه ی مباحث</a:t>
            </a: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توسعه با ذهنیت ساخت یافته، توسعه با ذهنیت شیء گرا و  توسعه با ذهنیت agile می پردازیم.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طرح درس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مرور مفاهیم تحلیل و طراحی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Arial"/>
              <a:buChar char="●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این بخش ابتدا به تعریف نیازمندی ها می پردازیم؛ سپس </a:t>
            </a: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طبقه بندی نیازمندی ها، مراحل مهندسی نیازمندی ها،  تکنیک های مهندسی نیازمندی ها را بررسی کرده و و مفاهیم تحلیل و طراحی شی گرا را مرور می کنیم. در نهایت زبان مدلسازی UML و  معماری نرم افزار را مورد مطالعه قرار می دهیم.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طراحی برنامه های کاربردی تحت وب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طراحی برنامه های کاربردی موبایل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طرح درس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کیفیت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Arial"/>
              <a:buChar char="●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این قسمت</a:t>
            </a: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مفاهیم کیفیت نرم افزار،  بررسی مدلهای کیفی گوناگون،  تکنیک های مرور و کنترل،  تضمین کیفیت نرم افزار و  بهبود فرآیند توسعه نرم افزار بررسی می شوند.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تست و ارزیابی نرم افزار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در اینجا </a:t>
            </a: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استراتژی تست نرم افزار،</a:t>
            </a: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تست برنامه های conventional،  برنامه های کاربردی شیء گرا، برنامه های کاربردی تحت وب و  برنامه های کاربردی موبایل  را مطالعه می کنیم.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طرح درس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صحت سنجی و اعتبارسنجی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مدیریت پیکربندی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اندازه گیری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fa-I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متریک های اندازه گیری محصول و متریک های اندازه گیری فرآیند و پروژه مورد بررسی قرار می گیرند.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اصول مدیریت پروژه های نرم افزاری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تخمین نرم افزار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زمان بندی پروژه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مدیریت ریسک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نگهداری نرم افزار مهندسی مجدد، مهندسی معکوس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