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B46BD1-0700-4988-A526-A8197CA9C7AC}">
  <a:tblStyle styleId="{7AB46BD1-0700-4988-A526-A8197CA9C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daf1d07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daf1d0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8daf1d075_0_1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daf1d07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daf1d0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8daf1d075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daf1d07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daf1d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8daf1d075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100"/>
          </a:p>
          <a:p>
            <a:pPr indent="0" lvl="0" marL="0" rt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چهارم»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«مهدیس صفری 9531051»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«1397»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b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براساس w5h2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در متدولوژی شی گرا همه چیز را در قالب اشیا و روابط بین آن ها می بینند.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در متدولوژی ساخت یافته از سیستم های modular استفاده می شود، به طوری که یک سیستم به سیستم های کوچک تر و نسبتا مستقل از بالا به پایین تفکیک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متدولوژی شی گرا در زبان های برنامه نویسی شی گرا، پایگاه داده شی گرا و مهندسی نرم افزار شی گرا در جاهایی که امکان تغییرات زیاد است استفاده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متدولوژی ساخت یافته در زبان های ساخت یافته مثل پاسکال و در جاهایی که از ابتدای کار مشخص است که برنامه چیست و چه میخواهیم و تغییرات نداریم استفاده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where?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شی گرایی سه هدف اصلی دارد: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غلبه بر پیچیدگی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مدیریت تغییر (changeability)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قابلیت استفاده ی مجدد (reusability)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مزیت  شی گرایی این است که مدلسازی دنیای واقعی را راحت تر می کند. همچنین قابلیت استفاده ی مجدد را فراهم می کند که از نظر هزینه و زمان بسیار به صرفه است . شی گرایی امکانات مناسبی برای prototyping و ساخت سریع GUI فراهم می کند.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SSADM برای کمک به کاهش هزینه های توسعه چرخه زندگی با کمک طراحی و توسعه پیشرفته مورد هدف قرار گرفت.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 اعتقاد بر این است که SSADM کیفیت سیستم های ارائه شده را بهبود می بخشد.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 همچنین تصور می شد که برنامه ریزی و کنترل مدیریت پروژه را بهبود بخشد و همچنین کنترل کارآمدتری را برای کارکنان بی تجربه فراهم کند. SSADM یک پیشرفت در درک و ارتباطات جهانی را پیشنهاد کرد. SSADM با تأکید بر مستندات کامل، اطمینان به ذینفعان پروژه داشت که اسناد سیستم نقش برجسته تری را ایفا خواهند کرد.</a:t>
            </a:r>
            <a:endParaRPr sz="2400"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مشکلات اصلی متدولوژی ساخت یافته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پیچیدگی گذر از تحلیل به طراحی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پیچیدگی گذر از طراحی به پیاده سازی (نگاشت به کد)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تاکید نداشتن به استفاده ی مجدد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1200"/>
              <a:t>عکس از تمرین کلی ضمیمه شده</a:t>
            </a:r>
            <a:endParaRPr sz="1200"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0" y="1828625"/>
            <a:ext cx="7000600" cy="4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356475" y="18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{7AB46BD1-0700-4988-A526-A8197CA9C7AC}</a:tableStyleId>
              </a:tblPr>
              <a:tblGrid>
                <a:gridCol w="3987325"/>
                <a:gridCol w="3360000"/>
                <a:gridCol w="10866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OO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SSADM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در متدولوژی شی گرا همه چیز را در قالب اشیا و روابط بین آن ها می بینند.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رویکرد پایین به بالا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در متدولوژی ساخت یافته از سیستم های modular استفاده می شود، به طوری که یک سیستم به سیستم های کوچک تر و نسبتا مستقل از بالا به پایین تفکیک می شود.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what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در حین تولید سیستم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در حین تولید سیستم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when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متدولوژی شی گرا در زبان های برنامه نویسی شی گرا، پایگاه داده شی گرا و مهندسی نرم افزار شی گرا در جاهایی که امکان تغییرات زیاد است استفاده می شود.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متدولوژی ساخت یافته در زبان های ساخت یافته مثل پاسکال و در جاهایی که از ابتدای کار مشخص است که برنامه چیست و چه میخواهیم و تغییرات نداریم استفاده می شود.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where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کمک به کاهش هزینه های توسعه چرخه زندگی، تأکید بر مستندات کامل و  کنترل کارآمدتری را برای کارکنان بی تجربه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غلبه بر پیچیدگی، مدیریت تغییر و قابلیت استفاده ی مجدد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why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تیم تجزیه و تحلیل نیازمندی ها، تیم طراحی سیستم، تیم برنامه نویسی، تیم آزمایش سیستم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تیم تجزیه و تحلیل نیازمندی ها، تیم طراحی سیستم، تیم برنامه نویسی، تیم آزمایش سیستم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who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یافتن و تعریف اشی، </a:t>
                      </a:r>
                      <a:r>
                        <a:rPr lang="fa-IR">
                          <a:solidFill>
                            <a:srgbClr val="FFFFFF"/>
                          </a:solidFill>
                        </a:rPr>
                        <a:t>سازماندهی</a:t>
                      </a:r>
                      <a:r>
                        <a:rPr lang="fa-IR">
                          <a:solidFill>
                            <a:srgbClr val="FFFFFF"/>
                          </a:solidFill>
                        </a:rPr>
                        <a:t> اشیا، تعرف نحوه ی ارتباط اشیا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تعریف </a:t>
                      </a:r>
                      <a:r>
                        <a:rPr lang="fa-IR">
                          <a:solidFill>
                            <a:srgbClr val="FFFFFF"/>
                          </a:solidFill>
                        </a:rPr>
                        <a:t>رفتار خارجی و داخلی اشیا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به صورت یک متدولوژی آبشاری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how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کاهش هزینه های توسعه چرخه زندگی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60"/>
                        <a:buFont typeface="Arial"/>
                        <a:buNone/>
                      </a:pPr>
                      <a:r>
                        <a:rPr lang="fa-IR" sz="1200">
                          <a:solidFill>
                            <a:srgbClr val="FFFFFF"/>
                          </a:solidFill>
                        </a:rPr>
                        <a:t>از نظر هزینه و زمان بسیار به صرفه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>
                          <a:solidFill>
                            <a:srgbClr val="FFFFFF"/>
                          </a:solidFill>
                        </a:rPr>
                        <a:t>how much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