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047649a4_1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047649a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2047649a4_1_34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047649a4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047649a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2047649a4_1_42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047649a4_1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047649a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2047649a4_1_5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2047649a4_1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2047649a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52047649a4_1_5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047649a4_1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2047649a4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52047649a4_1_8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«تمرین چهارم»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مهدیس صفری 9531051</a:t>
            </a: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457950" y="6405575"/>
            <a:ext cx="12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1397</a:t>
            </a: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مقایسه ی متدولوژی های شی گرا و ساخت یافته</a:t>
            </a:r>
            <a:b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براساس w5h2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در متدولوژی شی گرا همه چیز را در قالب اشیا و روابط بین آن ها می بینند.</a:t>
            </a:r>
            <a:endParaRPr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در متدولوژی ساخت یافته از سیستم های modular استفاده می شود، به طوری که یک سیستم به سیستم های کوچک تر و نسبتا مستقل از بالا به پایین تفکیک می شود.</a:t>
            </a:r>
            <a:endParaRPr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07950" y="6283325"/>
            <a:ext cx="1860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مقایسه ی متدولوژی های شی گرا و ساخت یافته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متدولوژی شی گرا در زبان های برنامه نویسی شی گرا، پایگاه داده شی گرا و مهندسی نرم افزار شی گرا در جاهایی که امکان تغییرات زیاد است استفاده می شود.</a:t>
            </a:r>
            <a:endParaRPr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متدولوژی ساخت یافته در زبان های ساخت یافته مثل پاسکال و در جاهایی که از ابتدای کار مشخص است که برنامه چیست و چه میخواهیم و تغییرات نداریم استفاده می شود.</a:t>
            </a:r>
            <a:endParaRPr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107950" y="6283325"/>
            <a:ext cx="1860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where?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مقایسه ی متدولوژی های شی گرا و ساخت یافته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شی گرایی سه هدف اصلی دارد:</a:t>
            </a:r>
            <a:endParaRPr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500"/>
              <a:buFont typeface="Arial"/>
              <a:buChar char="○"/>
            </a:pPr>
            <a:r>
              <a:rPr lang="fa-IR" sz="25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غلبه بر پیچیدگی</a:t>
            </a:r>
            <a:endParaRPr sz="25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500"/>
              <a:buFont typeface="Arial"/>
              <a:buChar char="○"/>
            </a:pPr>
            <a:r>
              <a:rPr lang="fa-IR" sz="25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مدیریت تغییر (changeability)</a:t>
            </a:r>
            <a:endParaRPr sz="25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500"/>
              <a:buFont typeface="Arial"/>
              <a:buChar char="○"/>
            </a:pPr>
            <a:r>
              <a:rPr lang="fa-IR" sz="25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قابلیت استفاده ی مجدد (reusability)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مقایسه ی متدولوژی های شی گرا و ساخت یافته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مزیت  شی گرایی این است که مدلسازی دنیای واقعی را راحت تر می کند. همچنین قابلیت استفاده ی مجدد را فراهم می کند که از نظر هزینه و زمان بسیار به صرفه است . شی گرایی امکانات مناسبی برای prototyping و ساخت سریع GUI فراهم می کند.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مقایسه ی متدولوژی های شی گرا و ساخت یافته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a-IR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مشکلات اصلی متدولوژی ساخت یافته</a:t>
            </a:r>
            <a:endParaRPr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500"/>
              <a:buFont typeface="Arial"/>
              <a:buChar char="○"/>
            </a:pPr>
            <a:r>
              <a:rPr lang="fa-IR" sz="25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پیچیدگی گذر از تحلیل به طراحی</a:t>
            </a:r>
            <a:endParaRPr sz="25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500"/>
              <a:buFont typeface="Arial"/>
              <a:buChar char="○"/>
            </a:pPr>
            <a:r>
              <a:rPr lang="fa-IR" sz="25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پیچیدگی گذر از طراحی به پیاده سازی (نگاشت به کد)</a:t>
            </a:r>
            <a:endParaRPr sz="25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500"/>
              <a:buFont typeface="Arial"/>
              <a:buChar char="○"/>
            </a:pPr>
            <a:r>
              <a:rPr lang="fa-IR" sz="25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تاکید نداشتن به استفاده ی مجدد</a:t>
            </a:r>
            <a:endParaRPr sz="2500">
              <a:solidFill>
                <a:srgbClr val="F8F8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