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Lst>
  <p:sldSz cy="6858000" cx="9144000"/>
  <p:notesSz cx="6858000" cy="9144000"/>
  <p:embeddedFontLst>
    <p:embeddedFont>
      <p:font typeface="Roboto"/>
      <p:regular r:id="rId9"/>
      <p:bold r:id="rId10"/>
      <p:italic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italic.fntdata"/><Relationship Id="rId10" Type="http://schemas.openxmlformats.org/officeDocument/2006/relationships/font" Target="fonts/Roboto-bold.fntdata"/><Relationship Id="rId12"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3886200" y="0"/>
            <a:ext cx="2971800" cy="457200"/>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4" name="Google Shape;4;n"/>
          <p:cNvSpPr txBox="1"/>
          <p:nvPr>
            <p:ph idx="10" type="dt"/>
          </p:nvPr>
        </p:nvSpPr>
        <p:spPr>
          <a:xfrm>
            <a:off x="1588" y="0"/>
            <a:ext cx="29718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3886200" y="8685213"/>
            <a:ext cx="2971800" cy="457200"/>
          </a:xfrm>
          <a:prstGeom prst="rect">
            <a:avLst/>
          </a:prstGeom>
          <a:noFill/>
          <a:ln>
            <a:noFill/>
          </a:ln>
        </p:spPr>
        <p:txBody>
          <a:bodyPr anchorCtr="0" anchor="b"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8" name="Google Shape;8;n"/>
          <p:cNvSpPr txBox="1"/>
          <p:nvPr>
            <p:ph idx="12" type="sldNum"/>
          </p:nvPr>
        </p:nvSpPr>
        <p:spPr>
          <a:xfrm>
            <a:off x="1588"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fa-IR"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1:notes"/>
          <p:cNvSpPr txBox="1"/>
          <p:nvPr>
            <p:ph idx="12" type="sldNum"/>
          </p:nvPr>
        </p:nvSpPr>
        <p:spPr>
          <a:xfrm>
            <a:off x="1588"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fa-IR"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05" name="Google Shape;10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6" name="Google Shape;10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2047649a4_1_1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2047649a4_1_1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6" name="Google Shape;116;g52047649a4_1_197: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2047649a4_1_2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2047649a4_1_2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4" name="Google Shape;124;g52047649a4_1_205: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8" name="Shape 18"/>
        <p:cNvGrpSpPr/>
        <p:nvPr/>
      </p:nvGrpSpPr>
      <p:grpSpPr>
        <a:xfrm>
          <a:off x="0" y="0"/>
          <a:ext cx="0" cy="0"/>
          <a:chOff x="0" y="0"/>
          <a:chExt cx="0" cy="0"/>
        </a:xfrm>
      </p:grpSpPr>
      <p:pic>
        <p:nvPicPr>
          <p:cNvPr id="19" name="Google Shape;19;p2"/>
          <p:cNvPicPr preferRelativeResize="0"/>
          <p:nvPr/>
        </p:nvPicPr>
        <p:blipFill rotWithShape="1">
          <a:blip r:embed="rId2">
            <a:alphaModFix/>
          </a:blip>
          <a:srcRect b="0" l="0" r="0" t="0"/>
          <a:stretch/>
        </p:blipFill>
        <p:spPr>
          <a:xfrm>
            <a:off x="533400" y="304800"/>
            <a:ext cx="790575" cy="704850"/>
          </a:xfrm>
          <a:prstGeom prst="rect">
            <a:avLst/>
          </a:prstGeom>
          <a:noFill/>
          <a:ln>
            <a:noFill/>
          </a:ln>
        </p:spPr>
      </p:pic>
      <p:cxnSp>
        <p:nvCxnSpPr>
          <p:cNvPr id="20" name="Google Shape;20;p2"/>
          <p:cNvCxnSpPr/>
          <p:nvPr/>
        </p:nvCxnSpPr>
        <p:spPr>
          <a:xfrm>
            <a:off x="1447800" y="2895600"/>
            <a:ext cx="7239000" cy="0"/>
          </a:xfrm>
          <a:prstGeom prst="straightConnector1">
            <a:avLst/>
          </a:prstGeom>
          <a:noFill/>
          <a:ln cap="sq" cmpd="sng" w="38100">
            <a:solidFill>
              <a:schemeClr val="lt1"/>
            </a:solidFill>
            <a:prstDash val="solid"/>
            <a:round/>
            <a:headEnd len="sm" w="sm" type="none"/>
            <a:tailEnd len="sm" w="sm" type="none"/>
          </a:ln>
        </p:spPr>
      </p:cxnSp>
      <p:pic>
        <p:nvPicPr>
          <p:cNvPr id="21" name="Google Shape;21;p2"/>
          <p:cNvPicPr preferRelativeResize="0"/>
          <p:nvPr/>
        </p:nvPicPr>
        <p:blipFill rotWithShape="1">
          <a:blip r:embed="rId3">
            <a:alphaModFix/>
          </a:blip>
          <a:srcRect b="0" l="0" r="0" t="0"/>
          <a:stretch/>
        </p:blipFill>
        <p:spPr>
          <a:xfrm>
            <a:off x="7915275" y="304800"/>
            <a:ext cx="923925" cy="838200"/>
          </a:xfrm>
          <a:prstGeom prst="rect">
            <a:avLst/>
          </a:prstGeom>
          <a:noFill/>
          <a:ln>
            <a:noFill/>
          </a:ln>
        </p:spPr>
      </p:pic>
      <p:sp>
        <p:nvSpPr>
          <p:cNvPr id="22" name="Google Shape;22;p2"/>
          <p:cNvSpPr txBox="1"/>
          <p:nvPr>
            <p:ph type="ctrTitle"/>
          </p:nvPr>
        </p:nvSpPr>
        <p:spPr>
          <a:xfrm>
            <a:off x="1443038" y="1268413"/>
            <a:ext cx="7239000" cy="116205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sz="4000"/>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23" name="Google Shape;23;p2"/>
          <p:cNvSpPr txBox="1"/>
          <p:nvPr>
            <p:ph idx="1" type="subTitle"/>
          </p:nvPr>
        </p:nvSpPr>
        <p:spPr>
          <a:xfrm>
            <a:off x="1443038" y="3427413"/>
            <a:ext cx="7239000" cy="1752600"/>
          </a:xfrm>
          <a:prstGeom prst="rect">
            <a:avLst/>
          </a:prstGeom>
          <a:noFill/>
          <a:ln>
            <a:noFill/>
          </a:ln>
        </p:spPr>
        <p:txBody>
          <a:bodyPr anchorCtr="0" anchor="t" bIns="45700" lIns="91425" spcFirstLastPara="1" rIns="91425" wrap="square" tIns="45700"/>
          <a:lstStyle>
            <a:lvl1pPr lvl="0" rtl="1" algn="r">
              <a:spcBef>
                <a:spcPts val="580"/>
              </a:spcBef>
              <a:spcAft>
                <a:spcPts val="0"/>
              </a:spcAft>
              <a:buSzPts val="2030"/>
              <a:buFont typeface="Noto Sans Symbols"/>
              <a:buNone/>
              <a:defRPr/>
            </a:lvl1pPr>
            <a:lvl2pPr lvl="1" rtl="1" algn="r">
              <a:spcBef>
                <a:spcPts val="360"/>
              </a:spcBef>
              <a:spcAft>
                <a:spcPts val="0"/>
              </a:spcAft>
              <a:buSzPts val="1260"/>
              <a:buChar char="●"/>
              <a:defRPr/>
            </a:lvl2pPr>
            <a:lvl3pPr lvl="2" rtl="1" algn="r">
              <a:spcBef>
                <a:spcPts val="360"/>
              </a:spcBef>
              <a:spcAft>
                <a:spcPts val="0"/>
              </a:spcAft>
              <a:buSzPts val="1170"/>
              <a:buChar char="○"/>
              <a:defRPr/>
            </a:lvl3pPr>
            <a:lvl4pPr lvl="3" rtl="1" algn="r">
              <a:spcBef>
                <a:spcPts val="360"/>
              </a:spcBef>
              <a:spcAft>
                <a:spcPts val="0"/>
              </a:spcAft>
              <a:buSzPts val="1260"/>
              <a:buChar char="●"/>
              <a:defRPr/>
            </a:lvl4pPr>
            <a:lvl5pPr lvl="4" rtl="1" algn="r">
              <a:spcBef>
                <a:spcPts val="360"/>
              </a:spcBef>
              <a:spcAft>
                <a:spcPts val="0"/>
              </a:spcAft>
              <a:buSzPts val="1080"/>
              <a:buChar char="○"/>
              <a:defRPr/>
            </a:lvl5pPr>
            <a:lvl6pPr lvl="5" rtl="1" algn="r">
              <a:spcBef>
                <a:spcPts val="360"/>
              </a:spcBef>
              <a:spcAft>
                <a:spcPts val="0"/>
              </a:spcAft>
              <a:buSzPts val="1080"/>
              <a:buChar char="○"/>
              <a:defRPr/>
            </a:lvl6pPr>
            <a:lvl7pPr lvl="6" rtl="1" algn="r">
              <a:spcBef>
                <a:spcPts val="360"/>
              </a:spcBef>
              <a:spcAft>
                <a:spcPts val="0"/>
              </a:spcAft>
              <a:buSzPts val="1080"/>
              <a:buChar char="○"/>
              <a:defRPr/>
            </a:lvl7pPr>
            <a:lvl8pPr lvl="7" rtl="1" algn="r">
              <a:spcBef>
                <a:spcPts val="360"/>
              </a:spcBef>
              <a:spcAft>
                <a:spcPts val="0"/>
              </a:spcAft>
              <a:buSzPts val="1080"/>
              <a:buChar char="○"/>
              <a:defRPr/>
            </a:lvl8pPr>
            <a:lvl9pPr lvl="8" rtl="1" algn="r">
              <a:spcBef>
                <a:spcPts val="360"/>
              </a:spcBef>
              <a:spcAft>
                <a:spcPts val="0"/>
              </a:spcAft>
              <a:buSzPts val="1080"/>
              <a:buChar char="○"/>
              <a:defRPr/>
            </a:lvl9pPr>
          </a:lstStyle>
          <a:p/>
        </p:txBody>
      </p:sp>
      <p:sp>
        <p:nvSpPr>
          <p:cNvPr id="24" name="Google Shape;24;p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1" algn="r">
              <a:spcBef>
                <a:spcPts val="0"/>
              </a:spcBef>
              <a:spcAft>
                <a:spcPts val="0"/>
              </a:spcAft>
              <a:buNone/>
            </a:pPr>
            <a:fld id="{00000000-1234-1234-1234-123412341234}" type="slidenum">
              <a:rPr lang="fa-IR"/>
              <a:t>‹#›</a:t>
            </a:fld>
            <a:endParaRPr/>
          </a:p>
        </p:txBody>
      </p:sp>
      <p:sp>
        <p:nvSpPr>
          <p:cNvPr id="25" name="Google Shape;25;p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9" name="Shape 69"/>
        <p:cNvGrpSpPr/>
        <p:nvPr/>
      </p:nvGrpSpPr>
      <p:grpSpPr>
        <a:xfrm>
          <a:off x="0" y="0"/>
          <a:ext cx="0" cy="0"/>
          <a:chOff x="0" y="0"/>
          <a:chExt cx="0" cy="0"/>
        </a:xfrm>
      </p:grpSpPr>
      <p:sp>
        <p:nvSpPr>
          <p:cNvPr id="70" name="Google Shape;70;p11"/>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1" name="Google Shape;71;p11"/>
          <p:cNvSpPr txBox="1"/>
          <p:nvPr>
            <p:ph idx="1" type="body"/>
          </p:nvPr>
        </p:nvSpPr>
        <p:spPr>
          <a:xfrm rot="5400000">
            <a:off x="2969419" y="227807"/>
            <a:ext cx="4114800" cy="7313612"/>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72" name="Google Shape;72;p1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73" name="Google Shape;73;p11"/>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949825" y="2208213"/>
            <a:ext cx="5640388" cy="1827212"/>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6" name="Google Shape;76;p12"/>
          <p:cNvSpPr txBox="1"/>
          <p:nvPr>
            <p:ph idx="1" type="body"/>
          </p:nvPr>
        </p:nvSpPr>
        <p:spPr>
          <a:xfrm rot="5400000">
            <a:off x="1216819" y="454819"/>
            <a:ext cx="5640388" cy="53340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77" name="Google Shape;77;p1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78" name="Google Shape;78;p12"/>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able" type="tbl">
  <p:cSld name="TABLE">
    <p:spTree>
      <p:nvGrpSpPr>
        <p:cNvPr id="79" name="Shape 79"/>
        <p:cNvGrpSpPr/>
        <p:nvPr/>
      </p:nvGrpSpPr>
      <p:grpSpPr>
        <a:xfrm>
          <a:off x="0" y="0"/>
          <a:ext cx="0" cy="0"/>
          <a:chOff x="0" y="0"/>
          <a:chExt cx="0" cy="0"/>
        </a:xfrm>
      </p:grpSpPr>
      <p:sp>
        <p:nvSpPr>
          <p:cNvPr id="80" name="Google Shape;80;p13"/>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81" name="Google Shape;81;p1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82" name="Google Shape;82;p13"/>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Text" type="twoObjAndTx">
  <p:cSld name="TWO_OBJECTS_AND_TEXT">
    <p:spTree>
      <p:nvGrpSpPr>
        <p:cNvPr id="83" name="Shape 83"/>
        <p:cNvGrpSpPr/>
        <p:nvPr/>
      </p:nvGrpSpPr>
      <p:grpSpPr>
        <a:xfrm>
          <a:off x="0" y="0"/>
          <a:ext cx="0" cy="0"/>
          <a:chOff x="0" y="0"/>
          <a:chExt cx="0" cy="0"/>
        </a:xfrm>
      </p:grpSpPr>
      <p:sp>
        <p:nvSpPr>
          <p:cNvPr id="84" name="Google Shape;84;p14"/>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85" name="Google Shape;85;p14"/>
          <p:cNvSpPr txBox="1"/>
          <p:nvPr>
            <p:ph idx="1" type="body"/>
          </p:nvPr>
        </p:nvSpPr>
        <p:spPr>
          <a:xfrm>
            <a:off x="1370013" y="1827213"/>
            <a:ext cx="3579812" cy="19812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86" name="Google Shape;86;p14"/>
          <p:cNvSpPr txBox="1"/>
          <p:nvPr>
            <p:ph idx="2" type="body"/>
          </p:nvPr>
        </p:nvSpPr>
        <p:spPr>
          <a:xfrm>
            <a:off x="1370013" y="3960813"/>
            <a:ext cx="3579812" cy="19812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87" name="Google Shape;87;p14"/>
          <p:cNvSpPr txBox="1"/>
          <p:nvPr>
            <p:ph idx="3" type="body"/>
          </p:nvPr>
        </p:nvSpPr>
        <p:spPr>
          <a:xfrm>
            <a:off x="5102225" y="1827213"/>
            <a:ext cx="3581400" cy="41148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88" name="Google Shape;88;p1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89" name="Google Shape;89;p14"/>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2 Content" type="txAndTwoObj">
  <p:cSld name="TEXT_AND_TWO_OBJECTS">
    <p:spTree>
      <p:nvGrpSpPr>
        <p:cNvPr id="90" name="Shape 90"/>
        <p:cNvGrpSpPr/>
        <p:nvPr/>
      </p:nvGrpSpPr>
      <p:grpSpPr>
        <a:xfrm>
          <a:off x="0" y="0"/>
          <a:ext cx="0" cy="0"/>
          <a:chOff x="0" y="0"/>
          <a:chExt cx="0" cy="0"/>
        </a:xfrm>
      </p:grpSpPr>
      <p:sp>
        <p:nvSpPr>
          <p:cNvPr id="91" name="Google Shape;91;p15"/>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92" name="Google Shape;92;p15"/>
          <p:cNvSpPr txBox="1"/>
          <p:nvPr>
            <p:ph idx="1" type="body"/>
          </p:nvPr>
        </p:nvSpPr>
        <p:spPr>
          <a:xfrm>
            <a:off x="1370013" y="1827213"/>
            <a:ext cx="3579812" cy="41148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93" name="Google Shape;93;p15"/>
          <p:cNvSpPr txBox="1"/>
          <p:nvPr>
            <p:ph idx="2" type="body"/>
          </p:nvPr>
        </p:nvSpPr>
        <p:spPr>
          <a:xfrm>
            <a:off x="5102225" y="1827213"/>
            <a:ext cx="3581400" cy="19812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94" name="Google Shape;94;p15"/>
          <p:cNvSpPr txBox="1"/>
          <p:nvPr>
            <p:ph idx="3" type="body"/>
          </p:nvPr>
        </p:nvSpPr>
        <p:spPr>
          <a:xfrm>
            <a:off x="5102225" y="3960813"/>
            <a:ext cx="3581400" cy="19812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95" name="Google Shape;95;p1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96" name="Google Shape;96;p15"/>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Content" type="txAndObj">
  <p:cSld name="TEXT_AND_OBJECT">
    <p:spTree>
      <p:nvGrpSpPr>
        <p:cNvPr id="97" name="Shape 97"/>
        <p:cNvGrpSpPr/>
        <p:nvPr/>
      </p:nvGrpSpPr>
      <p:grpSpPr>
        <a:xfrm>
          <a:off x="0" y="0"/>
          <a:ext cx="0" cy="0"/>
          <a:chOff x="0" y="0"/>
          <a:chExt cx="0" cy="0"/>
        </a:xfrm>
      </p:grpSpPr>
      <p:sp>
        <p:nvSpPr>
          <p:cNvPr id="98" name="Google Shape;98;p16"/>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99" name="Google Shape;99;p16"/>
          <p:cNvSpPr txBox="1"/>
          <p:nvPr>
            <p:ph idx="1" type="body"/>
          </p:nvPr>
        </p:nvSpPr>
        <p:spPr>
          <a:xfrm>
            <a:off x="1370013" y="1827213"/>
            <a:ext cx="3579812" cy="41148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100" name="Google Shape;100;p16"/>
          <p:cNvSpPr txBox="1"/>
          <p:nvPr>
            <p:ph idx="2" type="body"/>
          </p:nvPr>
        </p:nvSpPr>
        <p:spPr>
          <a:xfrm>
            <a:off x="5102225" y="1827213"/>
            <a:ext cx="3581400" cy="41148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101" name="Google Shape;101;p1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102" name="Google Shape;102;p16"/>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6" name="Shape 26"/>
        <p:cNvGrpSpPr/>
        <p:nvPr/>
      </p:nvGrpSpPr>
      <p:grpSpPr>
        <a:xfrm>
          <a:off x="0" y="0"/>
          <a:ext cx="0" cy="0"/>
          <a:chOff x="0" y="0"/>
          <a:chExt cx="0" cy="0"/>
        </a:xfrm>
      </p:grpSpPr>
      <p:sp>
        <p:nvSpPr>
          <p:cNvPr id="27" name="Google Shape;27;p3"/>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28" name="Google Shape;28;p3"/>
          <p:cNvSpPr txBox="1"/>
          <p:nvPr>
            <p:ph idx="1" type="body"/>
          </p:nvPr>
        </p:nvSpPr>
        <p:spPr>
          <a:xfrm>
            <a:off x="1370013" y="1827213"/>
            <a:ext cx="7313612" cy="41148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29" name="Google Shape;29;p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30" name="Google Shape;30;p3"/>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Google Shape;32;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lstStyle>
            <a:lvl1pPr lvl="0" rtl="1" algn="l">
              <a:spcBef>
                <a:spcPts val="0"/>
              </a:spcBef>
              <a:spcAft>
                <a:spcPts val="0"/>
              </a:spcAft>
              <a:buSzPts val="1400"/>
              <a:buNone/>
              <a:defRPr b="1" sz="4000" cap="none"/>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33" name="Google Shape;33;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lstStyle>
            <a:lvl1pPr indent="-228600" lvl="0" marL="457200" rtl="1" algn="r">
              <a:spcBef>
                <a:spcPts val="400"/>
              </a:spcBef>
              <a:spcAft>
                <a:spcPts val="0"/>
              </a:spcAft>
              <a:buSzPts val="1400"/>
              <a:buNone/>
              <a:defRPr sz="2000"/>
            </a:lvl1pPr>
            <a:lvl2pPr indent="-228600" lvl="1" marL="914400" rtl="1" algn="r">
              <a:spcBef>
                <a:spcPts val="360"/>
              </a:spcBef>
              <a:spcAft>
                <a:spcPts val="0"/>
              </a:spcAft>
              <a:buSzPts val="1260"/>
              <a:buNone/>
              <a:defRPr sz="1800"/>
            </a:lvl2pPr>
            <a:lvl3pPr indent="-228600" lvl="2" marL="1371600" rtl="1" algn="r">
              <a:spcBef>
                <a:spcPts val="320"/>
              </a:spcBef>
              <a:spcAft>
                <a:spcPts val="0"/>
              </a:spcAft>
              <a:buSzPts val="1040"/>
              <a:buNone/>
              <a:defRPr sz="1600"/>
            </a:lvl3pPr>
            <a:lvl4pPr indent="-228600" lvl="3" marL="1828800" rtl="1" algn="r">
              <a:spcBef>
                <a:spcPts val="280"/>
              </a:spcBef>
              <a:spcAft>
                <a:spcPts val="0"/>
              </a:spcAft>
              <a:buSzPts val="980"/>
              <a:buNone/>
              <a:defRPr sz="1400"/>
            </a:lvl4pPr>
            <a:lvl5pPr indent="-228600" lvl="4" marL="2286000" rtl="1" algn="r">
              <a:spcBef>
                <a:spcPts val="280"/>
              </a:spcBef>
              <a:spcAft>
                <a:spcPts val="0"/>
              </a:spcAft>
              <a:buSzPts val="840"/>
              <a:buNone/>
              <a:defRPr sz="1400"/>
            </a:lvl5pPr>
            <a:lvl6pPr indent="-228600" lvl="5" marL="2743200" rtl="1" algn="r">
              <a:spcBef>
                <a:spcPts val="280"/>
              </a:spcBef>
              <a:spcAft>
                <a:spcPts val="0"/>
              </a:spcAft>
              <a:buSzPts val="840"/>
              <a:buNone/>
              <a:defRPr sz="1400"/>
            </a:lvl6pPr>
            <a:lvl7pPr indent="-228600" lvl="6" marL="3200400" rtl="1" algn="r">
              <a:spcBef>
                <a:spcPts val="280"/>
              </a:spcBef>
              <a:spcAft>
                <a:spcPts val="0"/>
              </a:spcAft>
              <a:buSzPts val="840"/>
              <a:buNone/>
              <a:defRPr sz="1400"/>
            </a:lvl7pPr>
            <a:lvl8pPr indent="-228600" lvl="7" marL="3657600" rtl="1" algn="r">
              <a:spcBef>
                <a:spcPts val="280"/>
              </a:spcBef>
              <a:spcAft>
                <a:spcPts val="0"/>
              </a:spcAft>
              <a:buSzPts val="840"/>
              <a:buNone/>
              <a:defRPr sz="1400"/>
            </a:lvl8pPr>
            <a:lvl9pPr indent="-228600" lvl="8" marL="4114800" rtl="1" algn="r">
              <a:spcBef>
                <a:spcPts val="280"/>
              </a:spcBef>
              <a:spcAft>
                <a:spcPts val="0"/>
              </a:spcAft>
              <a:buSzPts val="840"/>
              <a:buNone/>
              <a:defRPr sz="1400"/>
            </a:lvl9pPr>
          </a:lstStyle>
          <a:p/>
        </p:txBody>
      </p:sp>
      <p:sp>
        <p:nvSpPr>
          <p:cNvPr id="34" name="Google Shape;34;p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35" name="Google Shape;35;p4"/>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6" name="Shape 36"/>
        <p:cNvGrpSpPr/>
        <p:nvPr/>
      </p:nvGrpSpPr>
      <p:grpSpPr>
        <a:xfrm>
          <a:off x="0" y="0"/>
          <a:ext cx="0" cy="0"/>
          <a:chOff x="0" y="0"/>
          <a:chExt cx="0" cy="0"/>
        </a:xfrm>
      </p:grpSpPr>
      <p:sp>
        <p:nvSpPr>
          <p:cNvPr id="37" name="Google Shape;37;p5"/>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38" name="Google Shape;38;p5"/>
          <p:cNvSpPr txBox="1"/>
          <p:nvPr>
            <p:ph idx="1" type="body"/>
          </p:nvPr>
        </p:nvSpPr>
        <p:spPr>
          <a:xfrm>
            <a:off x="1370013" y="1827213"/>
            <a:ext cx="3579812" cy="4114800"/>
          </a:xfrm>
          <a:prstGeom prst="rect">
            <a:avLst/>
          </a:prstGeom>
          <a:noFill/>
          <a:ln>
            <a:noFill/>
          </a:ln>
        </p:spPr>
        <p:txBody>
          <a:bodyPr anchorCtr="0" anchor="t" bIns="45700" lIns="91425" spcFirstLastPara="1" rIns="91425" wrap="square" tIns="45700"/>
          <a:lstStyle>
            <a:lvl1pPr indent="-353060" lvl="0" marL="457200" rtl="1" algn="r">
              <a:spcBef>
                <a:spcPts val="560"/>
              </a:spcBef>
              <a:spcAft>
                <a:spcPts val="0"/>
              </a:spcAft>
              <a:buSzPts val="1960"/>
              <a:buChar char="○"/>
              <a:defRPr sz="2800"/>
            </a:lvl1pPr>
            <a:lvl2pPr indent="-335280" lvl="1" marL="914400" rtl="1" algn="r">
              <a:spcBef>
                <a:spcPts val="480"/>
              </a:spcBef>
              <a:spcAft>
                <a:spcPts val="0"/>
              </a:spcAft>
              <a:buSzPts val="1680"/>
              <a:buChar char="●"/>
              <a:defRPr sz="2400"/>
            </a:lvl2pPr>
            <a:lvl3pPr indent="-311150" lvl="2" marL="1371600" rtl="1" algn="r">
              <a:spcBef>
                <a:spcPts val="400"/>
              </a:spcBef>
              <a:spcAft>
                <a:spcPts val="0"/>
              </a:spcAft>
              <a:buSzPts val="1300"/>
              <a:buChar char="○"/>
              <a:defRPr sz="2000"/>
            </a:lvl3pPr>
            <a:lvl4pPr indent="-308610" lvl="3" marL="1828800" rtl="1" algn="r">
              <a:spcBef>
                <a:spcPts val="360"/>
              </a:spcBef>
              <a:spcAft>
                <a:spcPts val="0"/>
              </a:spcAft>
              <a:buSzPts val="1260"/>
              <a:buChar char="●"/>
              <a:defRPr sz="1800"/>
            </a:lvl4pPr>
            <a:lvl5pPr indent="-297179" lvl="4" marL="2286000" rtl="1" algn="r">
              <a:spcBef>
                <a:spcPts val="360"/>
              </a:spcBef>
              <a:spcAft>
                <a:spcPts val="0"/>
              </a:spcAft>
              <a:buSzPts val="1080"/>
              <a:buChar char="○"/>
              <a:defRPr sz="1800"/>
            </a:lvl5pPr>
            <a:lvl6pPr indent="-297179" lvl="5" marL="2743200" rtl="1" algn="r">
              <a:spcBef>
                <a:spcPts val="360"/>
              </a:spcBef>
              <a:spcAft>
                <a:spcPts val="0"/>
              </a:spcAft>
              <a:buSzPts val="1080"/>
              <a:buChar char="○"/>
              <a:defRPr sz="1800"/>
            </a:lvl6pPr>
            <a:lvl7pPr indent="-297179" lvl="6" marL="3200400" rtl="1" algn="r">
              <a:spcBef>
                <a:spcPts val="360"/>
              </a:spcBef>
              <a:spcAft>
                <a:spcPts val="0"/>
              </a:spcAft>
              <a:buSzPts val="1080"/>
              <a:buChar char="○"/>
              <a:defRPr sz="1800"/>
            </a:lvl7pPr>
            <a:lvl8pPr indent="-297179" lvl="7" marL="3657600" rtl="1" algn="r">
              <a:spcBef>
                <a:spcPts val="360"/>
              </a:spcBef>
              <a:spcAft>
                <a:spcPts val="0"/>
              </a:spcAft>
              <a:buSzPts val="1080"/>
              <a:buChar char="○"/>
              <a:defRPr sz="1800"/>
            </a:lvl8pPr>
            <a:lvl9pPr indent="-297179" lvl="8" marL="4114800" rtl="1" algn="r">
              <a:spcBef>
                <a:spcPts val="360"/>
              </a:spcBef>
              <a:spcAft>
                <a:spcPts val="0"/>
              </a:spcAft>
              <a:buSzPts val="1080"/>
              <a:buChar char="○"/>
              <a:defRPr sz="1800"/>
            </a:lvl9pPr>
          </a:lstStyle>
          <a:p/>
        </p:txBody>
      </p:sp>
      <p:sp>
        <p:nvSpPr>
          <p:cNvPr id="39" name="Google Shape;39;p5"/>
          <p:cNvSpPr txBox="1"/>
          <p:nvPr>
            <p:ph idx="2" type="body"/>
          </p:nvPr>
        </p:nvSpPr>
        <p:spPr>
          <a:xfrm>
            <a:off x="5102225" y="1827213"/>
            <a:ext cx="3581400" cy="4114800"/>
          </a:xfrm>
          <a:prstGeom prst="rect">
            <a:avLst/>
          </a:prstGeom>
          <a:noFill/>
          <a:ln>
            <a:noFill/>
          </a:ln>
        </p:spPr>
        <p:txBody>
          <a:bodyPr anchorCtr="0" anchor="t" bIns="45700" lIns="91425" spcFirstLastPara="1" rIns="91425" wrap="square" tIns="45700"/>
          <a:lstStyle>
            <a:lvl1pPr indent="-353060" lvl="0" marL="457200" rtl="1" algn="r">
              <a:spcBef>
                <a:spcPts val="560"/>
              </a:spcBef>
              <a:spcAft>
                <a:spcPts val="0"/>
              </a:spcAft>
              <a:buSzPts val="1960"/>
              <a:buChar char="○"/>
              <a:defRPr sz="2800"/>
            </a:lvl1pPr>
            <a:lvl2pPr indent="-335280" lvl="1" marL="914400" rtl="1" algn="r">
              <a:spcBef>
                <a:spcPts val="480"/>
              </a:spcBef>
              <a:spcAft>
                <a:spcPts val="0"/>
              </a:spcAft>
              <a:buSzPts val="1680"/>
              <a:buChar char="●"/>
              <a:defRPr sz="2400"/>
            </a:lvl2pPr>
            <a:lvl3pPr indent="-311150" lvl="2" marL="1371600" rtl="1" algn="r">
              <a:spcBef>
                <a:spcPts val="400"/>
              </a:spcBef>
              <a:spcAft>
                <a:spcPts val="0"/>
              </a:spcAft>
              <a:buSzPts val="1300"/>
              <a:buChar char="○"/>
              <a:defRPr sz="2000"/>
            </a:lvl3pPr>
            <a:lvl4pPr indent="-308610" lvl="3" marL="1828800" rtl="1" algn="r">
              <a:spcBef>
                <a:spcPts val="360"/>
              </a:spcBef>
              <a:spcAft>
                <a:spcPts val="0"/>
              </a:spcAft>
              <a:buSzPts val="1260"/>
              <a:buChar char="●"/>
              <a:defRPr sz="1800"/>
            </a:lvl4pPr>
            <a:lvl5pPr indent="-297179" lvl="4" marL="2286000" rtl="1" algn="r">
              <a:spcBef>
                <a:spcPts val="360"/>
              </a:spcBef>
              <a:spcAft>
                <a:spcPts val="0"/>
              </a:spcAft>
              <a:buSzPts val="1080"/>
              <a:buChar char="○"/>
              <a:defRPr sz="1800"/>
            </a:lvl5pPr>
            <a:lvl6pPr indent="-297179" lvl="5" marL="2743200" rtl="1" algn="r">
              <a:spcBef>
                <a:spcPts val="360"/>
              </a:spcBef>
              <a:spcAft>
                <a:spcPts val="0"/>
              </a:spcAft>
              <a:buSzPts val="1080"/>
              <a:buChar char="○"/>
              <a:defRPr sz="1800"/>
            </a:lvl6pPr>
            <a:lvl7pPr indent="-297179" lvl="6" marL="3200400" rtl="1" algn="r">
              <a:spcBef>
                <a:spcPts val="360"/>
              </a:spcBef>
              <a:spcAft>
                <a:spcPts val="0"/>
              </a:spcAft>
              <a:buSzPts val="1080"/>
              <a:buChar char="○"/>
              <a:defRPr sz="1800"/>
            </a:lvl7pPr>
            <a:lvl8pPr indent="-297179" lvl="7" marL="3657600" rtl="1" algn="r">
              <a:spcBef>
                <a:spcPts val="360"/>
              </a:spcBef>
              <a:spcAft>
                <a:spcPts val="0"/>
              </a:spcAft>
              <a:buSzPts val="1080"/>
              <a:buChar char="○"/>
              <a:defRPr sz="1800"/>
            </a:lvl8pPr>
            <a:lvl9pPr indent="-297179" lvl="8" marL="4114800" rtl="1" algn="r">
              <a:spcBef>
                <a:spcPts val="360"/>
              </a:spcBef>
              <a:spcAft>
                <a:spcPts val="0"/>
              </a:spcAft>
              <a:buSzPts val="1080"/>
              <a:buChar char="○"/>
              <a:defRPr sz="1800"/>
            </a:lvl9pPr>
          </a:lstStyle>
          <a:p/>
        </p:txBody>
      </p:sp>
      <p:sp>
        <p:nvSpPr>
          <p:cNvPr id="40" name="Google Shape;40;p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41" name="Google Shape;41;p5"/>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2" name="Shape 42"/>
        <p:cNvGrpSpPr/>
        <p:nvPr/>
      </p:nvGrpSpPr>
      <p:grpSpPr>
        <a:xfrm>
          <a:off x="0" y="0"/>
          <a:ext cx="0" cy="0"/>
          <a:chOff x="0" y="0"/>
          <a:chExt cx="0" cy="0"/>
        </a:xfrm>
      </p:grpSpPr>
      <p:sp>
        <p:nvSpPr>
          <p:cNvPr id="43" name="Google Shape;43;p6"/>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44" name="Google Shape;44;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lstStyle>
            <a:lvl1pPr indent="-228600" lvl="0" marL="457200" rtl="1" algn="r">
              <a:spcBef>
                <a:spcPts val="480"/>
              </a:spcBef>
              <a:spcAft>
                <a:spcPts val="0"/>
              </a:spcAft>
              <a:buSzPts val="1680"/>
              <a:buNone/>
              <a:defRPr b="1" sz="2400"/>
            </a:lvl1pPr>
            <a:lvl2pPr indent="-228600" lvl="1" marL="914400" rtl="1" algn="r">
              <a:spcBef>
                <a:spcPts val="400"/>
              </a:spcBef>
              <a:spcAft>
                <a:spcPts val="0"/>
              </a:spcAft>
              <a:buSzPts val="1400"/>
              <a:buNone/>
              <a:defRPr b="1" sz="2000"/>
            </a:lvl2pPr>
            <a:lvl3pPr indent="-228600" lvl="2" marL="1371600" rtl="1" algn="r">
              <a:spcBef>
                <a:spcPts val="360"/>
              </a:spcBef>
              <a:spcAft>
                <a:spcPts val="0"/>
              </a:spcAft>
              <a:buSzPts val="1170"/>
              <a:buNone/>
              <a:defRPr b="1" sz="1800"/>
            </a:lvl3pPr>
            <a:lvl4pPr indent="-228600" lvl="3" marL="1828800" rtl="1" algn="r">
              <a:spcBef>
                <a:spcPts val="320"/>
              </a:spcBef>
              <a:spcAft>
                <a:spcPts val="0"/>
              </a:spcAft>
              <a:buSzPts val="1120"/>
              <a:buNone/>
              <a:defRPr b="1" sz="1600"/>
            </a:lvl4pPr>
            <a:lvl5pPr indent="-228600" lvl="4" marL="2286000" rtl="1" algn="r">
              <a:spcBef>
                <a:spcPts val="320"/>
              </a:spcBef>
              <a:spcAft>
                <a:spcPts val="0"/>
              </a:spcAft>
              <a:buSzPts val="960"/>
              <a:buNone/>
              <a:defRPr b="1" sz="1600"/>
            </a:lvl5pPr>
            <a:lvl6pPr indent="-228600" lvl="5" marL="2743200" rtl="1" algn="r">
              <a:spcBef>
                <a:spcPts val="320"/>
              </a:spcBef>
              <a:spcAft>
                <a:spcPts val="0"/>
              </a:spcAft>
              <a:buSzPts val="960"/>
              <a:buNone/>
              <a:defRPr b="1" sz="1600"/>
            </a:lvl6pPr>
            <a:lvl7pPr indent="-228600" lvl="6" marL="3200400" rtl="1" algn="r">
              <a:spcBef>
                <a:spcPts val="320"/>
              </a:spcBef>
              <a:spcAft>
                <a:spcPts val="0"/>
              </a:spcAft>
              <a:buSzPts val="960"/>
              <a:buNone/>
              <a:defRPr b="1" sz="1600"/>
            </a:lvl7pPr>
            <a:lvl8pPr indent="-228600" lvl="7" marL="3657600" rtl="1" algn="r">
              <a:spcBef>
                <a:spcPts val="320"/>
              </a:spcBef>
              <a:spcAft>
                <a:spcPts val="0"/>
              </a:spcAft>
              <a:buSzPts val="960"/>
              <a:buNone/>
              <a:defRPr b="1" sz="1600"/>
            </a:lvl8pPr>
            <a:lvl9pPr indent="-228600" lvl="8" marL="4114800" rtl="1" algn="r">
              <a:spcBef>
                <a:spcPts val="320"/>
              </a:spcBef>
              <a:spcAft>
                <a:spcPts val="0"/>
              </a:spcAft>
              <a:buSzPts val="960"/>
              <a:buNone/>
              <a:defRPr b="1" sz="1600"/>
            </a:lvl9pPr>
          </a:lstStyle>
          <a:p/>
        </p:txBody>
      </p:sp>
      <p:sp>
        <p:nvSpPr>
          <p:cNvPr id="45" name="Google Shape;45;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lstStyle>
            <a:lvl1pPr indent="-335280" lvl="0" marL="457200" rtl="1" algn="r">
              <a:spcBef>
                <a:spcPts val="480"/>
              </a:spcBef>
              <a:spcAft>
                <a:spcPts val="0"/>
              </a:spcAft>
              <a:buSzPts val="1680"/>
              <a:buChar char="○"/>
              <a:defRPr sz="2400"/>
            </a:lvl1pPr>
            <a:lvl2pPr indent="-317500" lvl="1" marL="914400" rtl="1" algn="r">
              <a:spcBef>
                <a:spcPts val="400"/>
              </a:spcBef>
              <a:spcAft>
                <a:spcPts val="0"/>
              </a:spcAft>
              <a:buSzPts val="1400"/>
              <a:buChar char="●"/>
              <a:defRPr sz="2000"/>
            </a:lvl2pPr>
            <a:lvl3pPr indent="-302894" lvl="2" marL="1371600" rtl="1" algn="r">
              <a:spcBef>
                <a:spcPts val="360"/>
              </a:spcBef>
              <a:spcAft>
                <a:spcPts val="0"/>
              </a:spcAft>
              <a:buSzPts val="1170"/>
              <a:buChar char="○"/>
              <a:defRPr sz="1800"/>
            </a:lvl3pPr>
            <a:lvl4pPr indent="-299719" lvl="3" marL="1828800" rtl="1" algn="r">
              <a:spcBef>
                <a:spcPts val="320"/>
              </a:spcBef>
              <a:spcAft>
                <a:spcPts val="0"/>
              </a:spcAft>
              <a:buSzPts val="1120"/>
              <a:buChar char="●"/>
              <a:defRPr sz="1600"/>
            </a:lvl4pPr>
            <a:lvl5pPr indent="-289560" lvl="4" marL="2286000" rtl="1" algn="r">
              <a:spcBef>
                <a:spcPts val="320"/>
              </a:spcBef>
              <a:spcAft>
                <a:spcPts val="0"/>
              </a:spcAft>
              <a:buSzPts val="960"/>
              <a:buChar char="○"/>
              <a:defRPr sz="1600"/>
            </a:lvl5pPr>
            <a:lvl6pPr indent="-289560" lvl="5" marL="2743200" rtl="1" algn="r">
              <a:spcBef>
                <a:spcPts val="320"/>
              </a:spcBef>
              <a:spcAft>
                <a:spcPts val="0"/>
              </a:spcAft>
              <a:buSzPts val="960"/>
              <a:buChar char="○"/>
              <a:defRPr sz="1600"/>
            </a:lvl6pPr>
            <a:lvl7pPr indent="-289560" lvl="6" marL="3200400" rtl="1" algn="r">
              <a:spcBef>
                <a:spcPts val="320"/>
              </a:spcBef>
              <a:spcAft>
                <a:spcPts val="0"/>
              </a:spcAft>
              <a:buSzPts val="960"/>
              <a:buChar char="○"/>
              <a:defRPr sz="1600"/>
            </a:lvl7pPr>
            <a:lvl8pPr indent="-289559" lvl="7" marL="3657600" rtl="1" algn="r">
              <a:spcBef>
                <a:spcPts val="320"/>
              </a:spcBef>
              <a:spcAft>
                <a:spcPts val="0"/>
              </a:spcAft>
              <a:buSzPts val="960"/>
              <a:buChar char="○"/>
              <a:defRPr sz="1600"/>
            </a:lvl8pPr>
            <a:lvl9pPr indent="-289559" lvl="8" marL="4114800" rtl="1" algn="r">
              <a:spcBef>
                <a:spcPts val="320"/>
              </a:spcBef>
              <a:spcAft>
                <a:spcPts val="0"/>
              </a:spcAft>
              <a:buSzPts val="960"/>
              <a:buChar char="○"/>
              <a:defRPr sz="1600"/>
            </a:lvl9pPr>
          </a:lstStyle>
          <a:p/>
        </p:txBody>
      </p:sp>
      <p:sp>
        <p:nvSpPr>
          <p:cNvPr id="46" name="Google Shape;46;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lstStyle>
            <a:lvl1pPr indent="-228600" lvl="0" marL="457200" rtl="1" algn="r">
              <a:spcBef>
                <a:spcPts val="480"/>
              </a:spcBef>
              <a:spcAft>
                <a:spcPts val="0"/>
              </a:spcAft>
              <a:buSzPts val="1680"/>
              <a:buNone/>
              <a:defRPr b="1" sz="2400"/>
            </a:lvl1pPr>
            <a:lvl2pPr indent="-228600" lvl="1" marL="914400" rtl="1" algn="r">
              <a:spcBef>
                <a:spcPts val="400"/>
              </a:spcBef>
              <a:spcAft>
                <a:spcPts val="0"/>
              </a:spcAft>
              <a:buSzPts val="1400"/>
              <a:buNone/>
              <a:defRPr b="1" sz="2000"/>
            </a:lvl2pPr>
            <a:lvl3pPr indent="-228600" lvl="2" marL="1371600" rtl="1" algn="r">
              <a:spcBef>
                <a:spcPts val="360"/>
              </a:spcBef>
              <a:spcAft>
                <a:spcPts val="0"/>
              </a:spcAft>
              <a:buSzPts val="1170"/>
              <a:buNone/>
              <a:defRPr b="1" sz="1800"/>
            </a:lvl3pPr>
            <a:lvl4pPr indent="-228600" lvl="3" marL="1828800" rtl="1" algn="r">
              <a:spcBef>
                <a:spcPts val="320"/>
              </a:spcBef>
              <a:spcAft>
                <a:spcPts val="0"/>
              </a:spcAft>
              <a:buSzPts val="1120"/>
              <a:buNone/>
              <a:defRPr b="1" sz="1600"/>
            </a:lvl4pPr>
            <a:lvl5pPr indent="-228600" lvl="4" marL="2286000" rtl="1" algn="r">
              <a:spcBef>
                <a:spcPts val="320"/>
              </a:spcBef>
              <a:spcAft>
                <a:spcPts val="0"/>
              </a:spcAft>
              <a:buSzPts val="960"/>
              <a:buNone/>
              <a:defRPr b="1" sz="1600"/>
            </a:lvl5pPr>
            <a:lvl6pPr indent="-228600" lvl="5" marL="2743200" rtl="1" algn="r">
              <a:spcBef>
                <a:spcPts val="320"/>
              </a:spcBef>
              <a:spcAft>
                <a:spcPts val="0"/>
              </a:spcAft>
              <a:buSzPts val="960"/>
              <a:buNone/>
              <a:defRPr b="1" sz="1600"/>
            </a:lvl6pPr>
            <a:lvl7pPr indent="-228600" lvl="6" marL="3200400" rtl="1" algn="r">
              <a:spcBef>
                <a:spcPts val="320"/>
              </a:spcBef>
              <a:spcAft>
                <a:spcPts val="0"/>
              </a:spcAft>
              <a:buSzPts val="960"/>
              <a:buNone/>
              <a:defRPr b="1" sz="1600"/>
            </a:lvl7pPr>
            <a:lvl8pPr indent="-228600" lvl="7" marL="3657600" rtl="1" algn="r">
              <a:spcBef>
                <a:spcPts val="320"/>
              </a:spcBef>
              <a:spcAft>
                <a:spcPts val="0"/>
              </a:spcAft>
              <a:buSzPts val="960"/>
              <a:buNone/>
              <a:defRPr b="1" sz="1600"/>
            </a:lvl8pPr>
            <a:lvl9pPr indent="-228600" lvl="8" marL="4114800" rtl="1" algn="r">
              <a:spcBef>
                <a:spcPts val="320"/>
              </a:spcBef>
              <a:spcAft>
                <a:spcPts val="0"/>
              </a:spcAft>
              <a:buSzPts val="960"/>
              <a:buNone/>
              <a:defRPr b="1" sz="1600"/>
            </a:lvl9pPr>
          </a:lstStyle>
          <a:p/>
        </p:txBody>
      </p:sp>
      <p:sp>
        <p:nvSpPr>
          <p:cNvPr id="47" name="Google Shape;47;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lstStyle>
            <a:lvl1pPr indent="-335280" lvl="0" marL="457200" rtl="1" algn="r">
              <a:spcBef>
                <a:spcPts val="480"/>
              </a:spcBef>
              <a:spcAft>
                <a:spcPts val="0"/>
              </a:spcAft>
              <a:buSzPts val="1680"/>
              <a:buChar char="○"/>
              <a:defRPr sz="2400"/>
            </a:lvl1pPr>
            <a:lvl2pPr indent="-317500" lvl="1" marL="914400" rtl="1" algn="r">
              <a:spcBef>
                <a:spcPts val="400"/>
              </a:spcBef>
              <a:spcAft>
                <a:spcPts val="0"/>
              </a:spcAft>
              <a:buSzPts val="1400"/>
              <a:buChar char="●"/>
              <a:defRPr sz="2000"/>
            </a:lvl2pPr>
            <a:lvl3pPr indent="-302894" lvl="2" marL="1371600" rtl="1" algn="r">
              <a:spcBef>
                <a:spcPts val="360"/>
              </a:spcBef>
              <a:spcAft>
                <a:spcPts val="0"/>
              </a:spcAft>
              <a:buSzPts val="1170"/>
              <a:buChar char="○"/>
              <a:defRPr sz="1800"/>
            </a:lvl3pPr>
            <a:lvl4pPr indent="-299719" lvl="3" marL="1828800" rtl="1" algn="r">
              <a:spcBef>
                <a:spcPts val="320"/>
              </a:spcBef>
              <a:spcAft>
                <a:spcPts val="0"/>
              </a:spcAft>
              <a:buSzPts val="1120"/>
              <a:buChar char="●"/>
              <a:defRPr sz="1600"/>
            </a:lvl4pPr>
            <a:lvl5pPr indent="-289560" lvl="4" marL="2286000" rtl="1" algn="r">
              <a:spcBef>
                <a:spcPts val="320"/>
              </a:spcBef>
              <a:spcAft>
                <a:spcPts val="0"/>
              </a:spcAft>
              <a:buSzPts val="960"/>
              <a:buChar char="○"/>
              <a:defRPr sz="1600"/>
            </a:lvl5pPr>
            <a:lvl6pPr indent="-289560" lvl="5" marL="2743200" rtl="1" algn="r">
              <a:spcBef>
                <a:spcPts val="320"/>
              </a:spcBef>
              <a:spcAft>
                <a:spcPts val="0"/>
              </a:spcAft>
              <a:buSzPts val="960"/>
              <a:buChar char="○"/>
              <a:defRPr sz="1600"/>
            </a:lvl6pPr>
            <a:lvl7pPr indent="-289560" lvl="6" marL="3200400" rtl="1" algn="r">
              <a:spcBef>
                <a:spcPts val="320"/>
              </a:spcBef>
              <a:spcAft>
                <a:spcPts val="0"/>
              </a:spcAft>
              <a:buSzPts val="960"/>
              <a:buChar char="○"/>
              <a:defRPr sz="1600"/>
            </a:lvl7pPr>
            <a:lvl8pPr indent="-289559" lvl="7" marL="3657600" rtl="1" algn="r">
              <a:spcBef>
                <a:spcPts val="320"/>
              </a:spcBef>
              <a:spcAft>
                <a:spcPts val="0"/>
              </a:spcAft>
              <a:buSzPts val="960"/>
              <a:buChar char="○"/>
              <a:defRPr sz="1600"/>
            </a:lvl8pPr>
            <a:lvl9pPr indent="-289559" lvl="8" marL="4114800" rtl="1" algn="r">
              <a:spcBef>
                <a:spcPts val="320"/>
              </a:spcBef>
              <a:spcAft>
                <a:spcPts val="0"/>
              </a:spcAft>
              <a:buSzPts val="960"/>
              <a:buChar char="○"/>
              <a:defRPr sz="1600"/>
            </a:lvl9pPr>
          </a:lstStyle>
          <a:p/>
        </p:txBody>
      </p:sp>
      <p:sp>
        <p:nvSpPr>
          <p:cNvPr id="48" name="Google Shape;48;p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49" name="Google Shape;49;p6"/>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0" name="Shape 50"/>
        <p:cNvGrpSpPr/>
        <p:nvPr/>
      </p:nvGrpSpPr>
      <p:grpSpPr>
        <a:xfrm>
          <a:off x="0" y="0"/>
          <a:ext cx="0" cy="0"/>
          <a:chOff x="0" y="0"/>
          <a:chExt cx="0" cy="0"/>
        </a:xfrm>
      </p:grpSpPr>
      <p:sp>
        <p:nvSpPr>
          <p:cNvPr id="51" name="Google Shape;51;p7"/>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52" name="Google Shape;52;p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53" name="Google Shape;53;p7"/>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56" name="Google Shape;56;p8"/>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lstStyle>
            <a:lvl1pPr lvl="0" rtl="1" algn="l">
              <a:spcBef>
                <a:spcPts val="0"/>
              </a:spcBef>
              <a:spcAft>
                <a:spcPts val="0"/>
              </a:spcAft>
              <a:buSzPts val="1400"/>
              <a:buNone/>
              <a:defRPr b="1" sz="2000"/>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59" name="Google Shape;59;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lstStyle>
            <a:lvl1pPr indent="-370840" lvl="0" marL="457200" rtl="1" algn="r">
              <a:spcBef>
                <a:spcPts val="640"/>
              </a:spcBef>
              <a:spcAft>
                <a:spcPts val="0"/>
              </a:spcAft>
              <a:buSzPts val="2240"/>
              <a:buChar char="○"/>
              <a:defRPr sz="3200"/>
            </a:lvl1pPr>
            <a:lvl2pPr indent="-353060" lvl="1" marL="914400" rtl="1" algn="r">
              <a:spcBef>
                <a:spcPts val="560"/>
              </a:spcBef>
              <a:spcAft>
                <a:spcPts val="0"/>
              </a:spcAft>
              <a:buSzPts val="1960"/>
              <a:buChar char="●"/>
              <a:defRPr sz="2800"/>
            </a:lvl2pPr>
            <a:lvl3pPr indent="-327660" lvl="2" marL="1371600" rtl="1" algn="r">
              <a:spcBef>
                <a:spcPts val="480"/>
              </a:spcBef>
              <a:spcAft>
                <a:spcPts val="0"/>
              </a:spcAft>
              <a:buSzPts val="1560"/>
              <a:buChar char="○"/>
              <a:defRPr sz="2400"/>
            </a:lvl3pPr>
            <a:lvl4pPr indent="-317500" lvl="3" marL="1828800" rtl="1" algn="r">
              <a:spcBef>
                <a:spcPts val="400"/>
              </a:spcBef>
              <a:spcAft>
                <a:spcPts val="0"/>
              </a:spcAft>
              <a:buSzPts val="1400"/>
              <a:buChar char="●"/>
              <a:defRPr sz="2000"/>
            </a:lvl4pPr>
            <a:lvl5pPr indent="-304800" lvl="4" marL="2286000" rtl="1" algn="r">
              <a:spcBef>
                <a:spcPts val="400"/>
              </a:spcBef>
              <a:spcAft>
                <a:spcPts val="0"/>
              </a:spcAft>
              <a:buSzPts val="1200"/>
              <a:buChar char="○"/>
              <a:defRPr sz="2000"/>
            </a:lvl5pPr>
            <a:lvl6pPr indent="-304800" lvl="5" marL="2743200" rtl="1" algn="r">
              <a:spcBef>
                <a:spcPts val="400"/>
              </a:spcBef>
              <a:spcAft>
                <a:spcPts val="0"/>
              </a:spcAft>
              <a:buSzPts val="1200"/>
              <a:buChar char="○"/>
              <a:defRPr sz="2000"/>
            </a:lvl6pPr>
            <a:lvl7pPr indent="-304800" lvl="6" marL="3200400" rtl="1" algn="r">
              <a:spcBef>
                <a:spcPts val="400"/>
              </a:spcBef>
              <a:spcAft>
                <a:spcPts val="0"/>
              </a:spcAft>
              <a:buSzPts val="1200"/>
              <a:buChar char="○"/>
              <a:defRPr sz="2000"/>
            </a:lvl7pPr>
            <a:lvl8pPr indent="-304800" lvl="7" marL="3657600" rtl="1" algn="r">
              <a:spcBef>
                <a:spcPts val="400"/>
              </a:spcBef>
              <a:spcAft>
                <a:spcPts val="0"/>
              </a:spcAft>
              <a:buSzPts val="1200"/>
              <a:buChar char="○"/>
              <a:defRPr sz="2000"/>
            </a:lvl8pPr>
            <a:lvl9pPr indent="-304800" lvl="8" marL="4114800" rtl="1" algn="r">
              <a:spcBef>
                <a:spcPts val="400"/>
              </a:spcBef>
              <a:spcAft>
                <a:spcPts val="0"/>
              </a:spcAft>
              <a:buSzPts val="1200"/>
              <a:buChar char="○"/>
              <a:defRPr sz="2000"/>
            </a:lvl9pPr>
          </a:lstStyle>
          <a:p/>
        </p:txBody>
      </p:sp>
      <p:sp>
        <p:nvSpPr>
          <p:cNvPr id="60" name="Google Shape;60;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lstStyle>
            <a:lvl1pPr indent="-228600" lvl="0" marL="457200" rtl="1" algn="r">
              <a:spcBef>
                <a:spcPts val="280"/>
              </a:spcBef>
              <a:spcAft>
                <a:spcPts val="0"/>
              </a:spcAft>
              <a:buSzPts val="980"/>
              <a:buNone/>
              <a:defRPr sz="1400"/>
            </a:lvl1pPr>
            <a:lvl2pPr indent="-228600" lvl="1" marL="914400" rtl="1" algn="r">
              <a:spcBef>
                <a:spcPts val="240"/>
              </a:spcBef>
              <a:spcAft>
                <a:spcPts val="0"/>
              </a:spcAft>
              <a:buSzPts val="840"/>
              <a:buNone/>
              <a:defRPr sz="1200"/>
            </a:lvl2pPr>
            <a:lvl3pPr indent="-228600" lvl="2" marL="1371600" rtl="1" algn="r">
              <a:spcBef>
                <a:spcPts val="200"/>
              </a:spcBef>
              <a:spcAft>
                <a:spcPts val="0"/>
              </a:spcAft>
              <a:buSzPts val="650"/>
              <a:buNone/>
              <a:defRPr sz="1000"/>
            </a:lvl3pPr>
            <a:lvl4pPr indent="-228600" lvl="3" marL="1828800" rtl="1" algn="r">
              <a:spcBef>
                <a:spcPts val="180"/>
              </a:spcBef>
              <a:spcAft>
                <a:spcPts val="0"/>
              </a:spcAft>
              <a:buSzPts val="630"/>
              <a:buNone/>
              <a:defRPr sz="900"/>
            </a:lvl4pPr>
            <a:lvl5pPr indent="-228600" lvl="4" marL="2286000" rtl="1" algn="r">
              <a:spcBef>
                <a:spcPts val="180"/>
              </a:spcBef>
              <a:spcAft>
                <a:spcPts val="0"/>
              </a:spcAft>
              <a:buSzPts val="540"/>
              <a:buNone/>
              <a:defRPr sz="900"/>
            </a:lvl5pPr>
            <a:lvl6pPr indent="-228600" lvl="5" marL="2743200" rtl="1" algn="r">
              <a:spcBef>
                <a:spcPts val="180"/>
              </a:spcBef>
              <a:spcAft>
                <a:spcPts val="0"/>
              </a:spcAft>
              <a:buSzPts val="540"/>
              <a:buNone/>
              <a:defRPr sz="900"/>
            </a:lvl6pPr>
            <a:lvl7pPr indent="-228600" lvl="6" marL="3200400" rtl="1" algn="r">
              <a:spcBef>
                <a:spcPts val="180"/>
              </a:spcBef>
              <a:spcAft>
                <a:spcPts val="0"/>
              </a:spcAft>
              <a:buSzPts val="540"/>
              <a:buNone/>
              <a:defRPr sz="900"/>
            </a:lvl7pPr>
            <a:lvl8pPr indent="-228600" lvl="7" marL="3657600" rtl="1" algn="r">
              <a:spcBef>
                <a:spcPts val="180"/>
              </a:spcBef>
              <a:spcAft>
                <a:spcPts val="0"/>
              </a:spcAft>
              <a:buSzPts val="540"/>
              <a:buNone/>
              <a:defRPr sz="900"/>
            </a:lvl8pPr>
            <a:lvl9pPr indent="-228600" lvl="8" marL="4114800" rtl="1" algn="r">
              <a:spcBef>
                <a:spcPts val="180"/>
              </a:spcBef>
              <a:spcAft>
                <a:spcPts val="0"/>
              </a:spcAft>
              <a:buSzPts val="540"/>
              <a:buNone/>
              <a:defRPr sz="900"/>
            </a:lvl9pPr>
          </a:lstStyle>
          <a:p/>
        </p:txBody>
      </p:sp>
      <p:sp>
        <p:nvSpPr>
          <p:cNvPr id="61" name="Google Shape;61;p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62" name="Google Shape;62;p9"/>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lstStyle>
            <a:lvl1pPr lvl="0" rtl="1" algn="l">
              <a:spcBef>
                <a:spcPts val="0"/>
              </a:spcBef>
              <a:spcAft>
                <a:spcPts val="0"/>
              </a:spcAft>
              <a:buSzPts val="1400"/>
              <a:buNone/>
              <a:defRPr b="1" sz="2000"/>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65" name="Google Shape;65;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1" algn="r">
              <a:spcBef>
                <a:spcPts val="640"/>
              </a:spcBef>
              <a:spcAft>
                <a:spcPts val="0"/>
              </a:spcAft>
              <a:buClr>
                <a:schemeClr val="lt2"/>
              </a:buClr>
              <a:buSzPts val="2240"/>
              <a:buFont typeface="Noto Sans Symbols"/>
              <a:buNone/>
              <a:defRPr b="0" i="0" sz="3200" u="none" cap="none" strike="noStrike">
                <a:solidFill>
                  <a:schemeClr val="lt1"/>
                </a:solidFill>
                <a:latin typeface="Times New Roman"/>
                <a:ea typeface="Times New Roman"/>
                <a:cs typeface="Times New Roman"/>
                <a:sym typeface="Times New Roman"/>
              </a:defRPr>
            </a:lvl1pPr>
            <a:lvl2pPr lvl="1" marR="0" rtl="1" algn="r">
              <a:spcBef>
                <a:spcPts val="560"/>
              </a:spcBef>
              <a:spcAft>
                <a:spcPts val="0"/>
              </a:spcAft>
              <a:buClr>
                <a:schemeClr val="accent2"/>
              </a:buClr>
              <a:buSzPts val="1960"/>
              <a:buFont typeface="Noto Sans Symbols"/>
              <a:buNone/>
              <a:defRPr b="0" i="0" sz="2800" u="none" cap="none" strike="noStrike">
                <a:solidFill>
                  <a:schemeClr val="lt1"/>
                </a:solidFill>
                <a:latin typeface="Times New Roman"/>
                <a:ea typeface="Times New Roman"/>
                <a:cs typeface="Times New Roman"/>
                <a:sym typeface="Times New Roman"/>
              </a:defRPr>
            </a:lvl2pPr>
            <a:lvl3pPr lvl="2" marR="0" rtl="1" algn="r">
              <a:spcBef>
                <a:spcPts val="480"/>
              </a:spcBef>
              <a:spcAft>
                <a:spcPts val="0"/>
              </a:spcAft>
              <a:buClr>
                <a:schemeClr val="lt2"/>
              </a:buClr>
              <a:buSzPts val="1560"/>
              <a:buFont typeface="Noto Sans Symbols"/>
              <a:buNone/>
              <a:defRPr b="0" i="0" sz="2400" u="none" cap="none" strike="noStrike">
                <a:solidFill>
                  <a:schemeClr val="lt1"/>
                </a:solidFill>
                <a:latin typeface="Times New Roman"/>
                <a:ea typeface="Times New Roman"/>
                <a:cs typeface="Times New Roman"/>
                <a:sym typeface="Times New Roman"/>
              </a:defRPr>
            </a:lvl3pPr>
            <a:lvl4pPr lvl="3" marR="0" rtl="1" algn="r">
              <a:spcBef>
                <a:spcPts val="400"/>
              </a:spcBef>
              <a:spcAft>
                <a:spcPts val="0"/>
              </a:spcAft>
              <a:buClr>
                <a:schemeClr val="accent2"/>
              </a:buClr>
              <a:buSzPts val="1400"/>
              <a:buFont typeface="Noto Sans Symbols"/>
              <a:buNone/>
              <a:defRPr b="0" i="0" sz="2000" u="none" cap="none" strike="noStrike">
                <a:solidFill>
                  <a:schemeClr val="lt1"/>
                </a:solidFill>
                <a:latin typeface="Times New Roman"/>
                <a:ea typeface="Times New Roman"/>
                <a:cs typeface="Times New Roman"/>
                <a:sym typeface="Times New Roman"/>
              </a:defRPr>
            </a:lvl4pPr>
            <a:lvl5pPr lvl="4" marR="0" rtl="1" algn="r">
              <a:spcBef>
                <a:spcPts val="400"/>
              </a:spcBef>
              <a:spcAft>
                <a:spcPts val="0"/>
              </a:spcAft>
              <a:buClr>
                <a:schemeClr val="lt2"/>
              </a:buClr>
              <a:buSzPts val="1200"/>
              <a:buFont typeface="Noto Sans Symbols"/>
              <a:buNone/>
              <a:defRPr b="0" i="0" sz="2000" u="none" cap="none" strike="noStrike">
                <a:solidFill>
                  <a:schemeClr val="lt1"/>
                </a:solidFill>
                <a:latin typeface="Times New Roman"/>
                <a:ea typeface="Times New Roman"/>
                <a:cs typeface="Times New Roman"/>
                <a:sym typeface="Times New Roman"/>
              </a:defRPr>
            </a:lvl5pPr>
            <a:lvl6pPr lvl="5" marR="0" rtl="1" algn="r">
              <a:spcBef>
                <a:spcPts val="400"/>
              </a:spcBef>
              <a:spcAft>
                <a:spcPts val="0"/>
              </a:spcAft>
              <a:buClr>
                <a:schemeClr val="lt2"/>
              </a:buClr>
              <a:buSzPts val="1200"/>
              <a:buFont typeface="Noto Sans Symbols"/>
              <a:buNone/>
              <a:defRPr b="0" i="0" sz="2000" u="none" cap="none" strike="noStrike">
                <a:solidFill>
                  <a:schemeClr val="lt1"/>
                </a:solidFill>
                <a:latin typeface="Times New Roman"/>
                <a:ea typeface="Times New Roman"/>
                <a:cs typeface="Times New Roman"/>
                <a:sym typeface="Times New Roman"/>
              </a:defRPr>
            </a:lvl6pPr>
            <a:lvl7pPr lvl="6" marR="0" rtl="1" algn="r">
              <a:spcBef>
                <a:spcPts val="400"/>
              </a:spcBef>
              <a:spcAft>
                <a:spcPts val="0"/>
              </a:spcAft>
              <a:buClr>
                <a:schemeClr val="lt2"/>
              </a:buClr>
              <a:buSzPts val="1200"/>
              <a:buFont typeface="Noto Sans Symbols"/>
              <a:buNone/>
              <a:defRPr b="0" i="0" sz="2000" u="none" cap="none" strike="noStrike">
                <a:solidFill>
                  <a:schemeClr val="lt1"/>
                </a:solidFill>
                <a:latin typeface="Times New Roman"/>
                <a:ea typeface="Times New Roman"/>
                <a:cs typeface="Times New Roman"/>
                <a:sym typeface="Times New Roman"/>
              </a:defRPr>
            </a:lvl7pPr>
            <a:lvl8pPr lvl="7" marR="0" rtl="1" algn="r">
              <a:spcBef>
                <a:spcPts val="400"/>
              </a:spcBef>
              <a:spcAft>
                <a:spcPts val="0"/>
              </a:spcAft>
              <a:buClr>
                <a:schemeClr val="lt2"/>
              </a:buClr>
              <a:buSzPts val="1200"/>
              <a:buFont typeface="Noto Sans Symbols"/>
              <a:buNone/>
              <a:defRPr b="0" i="0" sz="2000" u="none" cap="none" strike="noStrike">
                <a:solidFill>
                  <a:schemeClr val="lt1"/>
                </a:solidFill>
                <a:latin typeface="Times New Roman"/>
                <a:ea typeface="Times New Roman"/>
                <a:cs typeface="Times New Roman"/>
                <a:sym typeface="Times New Roman"/>
              </a:defRPr>
            </a:lvl8pPr>
            <a:lvl9pPr lvl="8" marR="0" rtl="1" algn="r">
              <a:spcBef>
                <a:spcPts val="400"/>
              </a:spcBef>
              <a:spcAft>
                <a:spcPts val="0"/>
              </a:spcAft>
              <a:buClr>
                <a:schemeClr val="lt2"/>
              </a:buClr>
              <a:buSzPts val="1200"/>
              <a:buFont typeface="Noto Sans Symbols"/>
              <a:buNone/>
              <a:defRPr b="0" i="0" sz="2000" u="none" cap="none" strike="noStrike">
                <a:solidFill>
                  <a:schemeClr val="lt1"/>
                </a:solidFill>
                <a:latin typeface="Times New Roman"/>
                <a:ea typeface="Times New Roman"/>
                <a:cs typeface="Times New Roman"/>
                <a:sym typeface="Times New Roman"/>
              </a:defRPr>
            </a:lvl9pPr>
          </a:lstStyle>
          <a:p/>
        </p:txBody>
      </p:sp>
      <p:sp>
        <p:nvSpPr>
          <p:cNvPr id="66" name="Google Shape;66;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lstStyle>
            <a:lvl1pPr indent="-228600" lvl="0" marL="457200" rtl="1" algn="r">
              <a:spcBef>
                <a:spcPts val="280"/>
              </a:spcBef>
              <a:spcAft>
                <a:spcPts val="0"/>
              </a:spcAft>
              <a:buSzPts val="980"/>
              <a:buNone/>
              <a:defRPr sz="1400"/>
            </a:lvl1pPr>
            <a:lvl2pPr indent="-228600" lvl="1" marL="914400" rtl="1" algn="r">
              <a:spcBef>
                <a:spcPts val="240"/>
              </a:spcBef>
              <a:spcAft>
                <a:spcPts val="0"/>
              </a:spcAft>
              <a:buSzPts val="840"/>
              <a:buNone/>
              <a:defRPr sz="1200"/>
            </a:lvl2pPr>
            <a:lvl3pPr indent="-228600" lvl="2" marL="1371600" rtl="1" algn="r">
              <a:spcBef>
                <a:spcPts val="200"/>
              </a:spcBef>
              <a:spcAft>
                <a:spcPts val="0"/>
              </a:spcAft>
              <a:buSzPts val="650"/>
              <a:buNone/>
              <a:defRPr sz="1000"/>
            </a:lvl3pPr>
            <a:lvl4pPr indent="-228600" lvl="3" marL="1828800" rtl="1" algn="r">
              <a:spcBef>
                <a:spcPts val="180"/>
              </a:spcBef>
              <a:spcAft>
                <a:spcPts val="0"/>
              </a:spcAft>
              <a:buSzPts val="630"/>
              <a:buNone/>
              <a:defRPr sz="900"/>
            </a:lvl4pPr>
            <a:lvl5pPr indent="-228600" lvl="4" marL="2286000" rtl="1" algn="r">
              <a:spcBef>
                <a:spcPts val="180"/>
              </a:spcBef>
              <a:spcAft>
                <a:spcPts val="0"/>
              </a:spcAft>
              <a:buSzPts val="540"/>
              <a:buNone/>
              <a:defRPr sz="900"/>
            </a:lvl5pPr>
            <a:lvl6pPr indent="-228600" lvl="5" marL="2743200" rtl="1" algn="r">
              <a:spcBef>
                <a:spcPts val="180"/>
              </a:spcBef>
              <a:spcAft>
                <a:spcPts val="0"/>
              </a:spcAft>
              <a:buSzPts val="540"/>
              <a:buNone/>
              <a:defRPr sz="900"/>
            </a:lvl6pPr>
            <a:lvl7pPr indent="-228600" lvl="6" marL="3200400" rtl="1" algn="r">
              <a:spcBef>
                <a:spcPts val="180"/>
              </a:spcBef>
              <a:spcAft>
                <a:spcPts val="0"/>
              </a:spcAft>
              <a:buSzPts val="540"/>
              <a:buNone/>
              <a:defRPr sz="900"/>
            </a:lvl7pPr>
            <a:lvl8pPr indent="-228600" lvl="7" marL="3657600" rtl="1" algn="r">
              <a:spcBef>
                <a:spcPts val="180"/>
              </a:spcBef>
              <a:spcAft>
                <a:spcPts val="0"/>
              </a:spcAft>
              <a:buSzPts val="540"/>
              <a:buNone/>
              <a:defRPr sz="900"/>
            </a:lvl8pPr>
            <a:lvl9pPr indent="-228600" lvl="8" marL="4114800" rtl="1" algn="r">
              <a:spcBef>
                <a:spcPts val="180"/>
              </a:spcBef>
              <a:spcAft>
                <a:spcPts val="0"/>
              </a:spcAft>
              <a:buSzPts val="540"/>
              <a:buNone/>
              <a:defRPr sz="900"/>
            </a:lvl9pPr>
          </a:lstStyle>
          <a:p/>
        </p:txBody>
      </p:sp>
      <p:sp>
        <p:nvSpPr>
          <p:cNvPr id="67" name="Google Shape;67;p1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68" name="Google Shape;68;p10"/>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18" Type="http://schemas.openxmlformats.org/officeDocument/2006/relationships/theme" Target="../theme/theme1.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marR="0" rtl="1" algn="ct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1pPr>
            <a:lvl2pPr lvl="1" marR="0" rtl="1" algn="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2pPr>
            <a:lvl3pPr lvl="2" marR="0" rtl="1" algn="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3pPr>
            <a:lvl4pPr lvl="3" marR="0" rtl="1" algn="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4pPr>
            <a:lvl5pPr lvl="4" marR="0" rtl="1" algn="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5pPr>
            <a:lvl6pPr lvl="5" marR="0" rtl="1" algn="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6pPr>
            <a:lvl7pPr lvl="6" marR="0" rtl="1" algn="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7pPr>
            <a:lvl8pPr lvl="7" marR="0" rtl="1" algn="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8pPr>
            <a:lvl9pPr lvl="8" marR="0" rtl="1" algn="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9pPr>
          </a:lstStyle>
          <a:p/>
        </p:txBody>
      </p:sp>
      <p:sp>
        <p:nvSpPr>
          <p:cNvPr id="11" name="Google Shape;11;p1"/>
          <p:cNvSpPr txBox="1"/>
          <p:nvPr>
            <p:ph idx="1" type="body"/>
          </p:nvPr>
        </p:nvSpPr>
        <p:spPr>
          <a:xfrm>
            <a:off x="1370013" y="1827213"/>
            <a:ext cx="7313612" cy="4114800"/>
          </a:xfrm>
          <a:prstGeom prst="rect">
            <a:avLst/>
          </a:prstGeom>
          <a:noFill/>
          <a:ln>
            <a:noFill/>
          </a:ln>
        </p:spPr>
        <p:txBody>
          <a:bodyPr anchorCtr="0" anchor="t" bIns="45700" lIns="91425" spcFirstLastPara="1" rIns="91425" wrap="square" tIns="45700"/>
          <a:lstStyle>
            <a:lvl1pPr indent="-357505" lvl="0" marL="457200" marR="0" rtl="1" algn="r">
              <a:spcBef>
                <a:spcPts val="580"/>
              </a:spcBef>
              <a:spcAft>
                <a:spcPts val="0"/>
              </a:spcAft>
              <a:buClr>
                <a:schemeClr val="lt2"/>
              </a:buClr>
              <a:buSzPts val="2030"/>
              <a:buFont typeface="Noto Sans Symbols"/>
              <a:buChar char="○"/>
              <a:defRPr b="0" i="0" sz="2900" u="none" cap="none" strike="noStrike">
                <a:solidFill>
                  <a:schemeClr val="lt1"/>
                </a:solidFill>
                <a:latin typeface="Times New Roman"/>
                <a:ea typeface="Times New Roman"/>
                <a:cs typeface="Times New Roman"/>
                <a:sym typeface="Times New Roman"/>
              </a:defRPr>
            </a:lvl1pPr>
            <a:lvl2pPr indent="-339725" lvl="1" marL="914400" marR="0" rtl="1" algn="r">
              <a:spcBef>
                <a:spcPts val="500"/>
              </a:spcBef>
              <a:spcAft>
                <a:spcPts val="0"/>
              </a:spcAft>
              <a:buClr>
                <a:schemeClr val="accent2"/>
              </a:buClr>
              <a:buSzPts val="1750"/>
              <a:buFont typeface="Noto Sans Symbols"/>
              <a:buChar char="●"/>
              <a:defRPr b="0" i="0" sz="2500" u="none" cap="none" strike="noStrike">
                <a:solidFill>
                  <a:schemeClr val="lt1"/>
                </a:solidFill>
                <a:latin typeface="Times New Roman"/>
                <a:ea typeface="Times New Roman"/>
                <a:cs typeface="Times New Roman"/>
                <a:sym typeface="Times New Roman"/>
              </a:defRPr>
            </a:lvl2pPr>
            <a:lvl3pPr indent="-319405" lvl="2" marL="1371600" marR="0" rtl="1" algn="r">
              <a:spcBef>
                <a:spcPts val="440"/>
              </a:spcBef>
              <a:spcAft>
                <a:spcPts val="0"/>
              </a:spcAft>
              <a:buClr>
                <a:schemeClr val="lt2"/>
              </a:buClr>
              <a:buSzPts val="1430"/>
              <a:buFont typeface="Noto Sans Symbols"/>
              <a:buChar char="○"/>
              <a:defRPr b="0" i="0" sz="2200" u="none" cap="none" strike="noStrike">
                <a:solidFill>
                  <a:schemeClr val="lt1"/>
                </a:solidFill>
                <a:latin typeface="Times New Roman"/>
                <a:ea typeface="Times New Roman"/>
                <a:cs typeface="Times New Roman"/>
                <a:sym typeface="Times New Roman"/>
              </a:defRPr>
            </a:lvl3pPr>
            <a:lvl4pPr indent="-313055" lvl="3" marL="1828800" marR="0" rtl="1" algn="r">
              <a:spcBef>
                <a:spcPts val="380"/>
              </a:spcBef>
              <a:spcAft>
                <a:spcPts val="0"/>
              </a:spcAft>
              <a:buClr>
                <a:schemeClr val="accent2"/>
              </a:buClr>
              <a:buSzPts val="1330"/>
              <a:buFont typeface="Noto Sans Symbols"/>
              <a:buChar char="●"/>
              <a:defRPr b="0" i="0" sz="1900" u="none" cap="none" strike="noStrike">
                <a:solidFill>
                  <a:schemeClr val="lt1"/>
                </a:solidFill>
                <a:latin typeface="Times New Roman"/>
                <a:ea typeface="Times New Roman"/>
                <a:cs typeface="Times New Roman"/>
                <a:sym typeface="Times New Roman"/>
              </a:defRPr>
            </a:lvl4pPr>
            <a:lvl5pPr indent="-300989" lvl="4" marL="2286000" marR="0" rtl="1" algn="r">
              <a:spcBef>
                <a:spcPts val="380"/>
              </a:spcBef>
              <a:spcAft>
                <a:spcPts val="0"/>
              </a:spcAft>
              <a:buClr>
                <a:schemeClr val="lt2"/>
              </a:buClr>
              <a:buSzPts val="1140"/>
              <a:buFont typeface="Noto Sans Symbols"/>
              <a:buChar char="○"/>
              <a:defRPr b="0" i="0" sz="1900" u="none" cap="none" strike="noStrike">
                <a:solidFill>
                  <a:schemeClr val="lt1"/>
                </a:solidFill>
                <a:latin typeface="Times New Roman"/>
                <a:ea typeface="Times New Roman"/>
                <a:cs typeface="Times New Roman"/>
                <a:sym typeface="Times New Roman"/>
              </a:defRPr>
            </a:lvl5pPr>
            <a:lvl6pPr indent="-300989" lvl="5" marL="2743200" marR="0" rtl="1" algn="r">
              <a:spcBef>
                <a:spcPts val="380"/>
              </a:spcBef>
              <a:spcAft>
                <a:spcPts val="0"/>
              </a:spcAft>
              <a:buClr>
                <a:schemeClr val="lt2"/>
              </a:buClr>
              <a:buSzPts val="1140"/>
              <a:buFont typeface="Noto Sans Symbols"/>
              <a:buChar char="○"/>
              <a:defRPr b="0" i="0" sz="1900" u="none" cap="none" strike="noStrike">
                <a:solidFill>
                  <a:schemeClr val="lt1"/>
                </a:solidFill>
                <a:latin typeface="Times New Roman"/>
                <a:ea typeface="Times New Roman"/>
                <a:cs typeface="Times New Roman"/>
                <a:sym typeface="Times New Roman"/>
              </a:defRPr>
            </a:lvl6pPr>
            <a:lvl7pPr indent="-300989" lvl="6" marL="3200400" marR="0" rtl="1" algn="r">
              <a:spcBef>
                <a:spcPts val="380"/>
              </a:spcBef>
              <a:spcAft>
                <a:spcPts val="0"/>
              </a:spcAft>
              <a:buClr>
                <a:schemeClr val="lt2"/>
              </a:buClr>
              <a:buSzPts val="1140"/>
              <a:buFont typeface="Noto Sans Symbols"/>
              <a:buChar char="○"/>
              <a:defRPr b="0" i="0" sz="1900" u="none" cap="none" strike="noStrike">
                <a:solidFill>
                  <a:schemeClr val="lt1"/>
                </a:solidFill>
                <a:latin typeface="Times New Roman"/>
                <a:ea typeface="Times New Roman"/>
                <a:cs typeface="Times New Roman"/>
                <a:sym typeface="Times New Roman"/>
              </a:defRPr>
            </a:lvl7pPr>
            <a:lvl8pPr indent="-300990" lvl="7" marL="3657600" marR="0" rtl="1" algn="r">
              <a:spcBef>
                <a:spcPts val="380"/>
              </a:spcBef>
              <a:spcAft>
                <a:spcPts val="0"/>
              </a:spcAft>
              <a:buClr>
                <a:schemeClr val="lt2"/>
              </a:buClr>
              <a:buSzPts val="1140"/>
              <a:buFont typeface="Noto Sans Symbols"/>
              <a:buChar char="○"/>
              <a:defRPr b="0" i="0" sz="1900" u="none" cap="none" strike="noStrike">
                <a:solidFill>
                  <a:schemeClr val="lt1"/>
                </a:solidFill>
                <a:latin typeface="Times New Roman"/>
                <a:ea typeface="Times New Roman"/>
                <a:cs typeface="Times New Roman"/>
                <a:sym typeface="Times New Roman"/>
              </a:defRPr>
            </a:lvl8pPr>
            <a:lvl9pPr indent="-300990" lvl="8" marL="4114800" marR="0" rtl="1" algn="r">
              <a:spcBef>
                <a:spcPts val="380"/>
              </a:spcBef>
              <a:spcAft>
                <a:spcPts val="0"/>
              </a:spcAft>
              <a:buClr>
                <a:schemeClr val="lt2"/>
              </a:buClr>
              <a:buSzPts val="1140"/>
              <a:buFont typeface="Noto Sans Symbols"/>
              <a:buChar char="○"/>
              <a:defRPr b="0" i="0" sz="1900" u="none" cap="none" strike="noStrike">
                <a:solidFill>
                  <a:schemeClr val="lt1"/>
                </a:solidFill>
                <a:latin typeface="Times New Roman"/>
                <a:ea typeface="Times New Roman"/>
                <a:cs typeface="Times New Roman"/>
                <a:sym typeface="Times New Roman"/>
              </a:defRPr>
            </a:lvl9pPr>
          </a:lstStyle>
          <a:p/>
        </p:txBody>
      </p:sp>
      <p:sp>
        <p:nvSpPr>
          <p:cNvPr id="12" name="Google Shape;12;p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13" name="Google Shape;13;p1"/>
          <p:cNvSpPr/>
          <p:nvPr/>
        </p:nvSpPr>
        <p:spPr>
          <a:xfrm>
            <a:off x="0" y="2938463"/>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pic>
        <p:nvPicPr>
          <p:cNvPr id="14" name="Google Shape;14;p1"/>
          <p:cNvPicPr preferRelativeResize="0"/>
          <p:nvPr/>
        </p:nvPicPr>
        <p:blipFill rotWithShape="1">
          <a:blip r:embed="rId1">
            <a:alphaModFix/>
          </a:blip>
          <a:srcRect b="0" l="0" r="0" t="0"/>
          <a:stretch/>
        </p:blipFill>
        <p:spPr>
          <a:xfrm>
            <a:off x="533400" y="304800"/>
            <a:ext cx="790575" cy="704850"/>
          </a:xfrm>
          <a:prstGeom prst="rect">
            <a:avLst/>
          </a:prstGeom>
          <a:noFill/>
          <a:ln>
            <a:noFill/>
          </a:ln>
        </p:spPr>
      </p:pic>
      <p:cxnSp>
        <p:nvCxnSpPr>
          <p:cNvPr id="15" name="Google Shape;15;p1"/>
          <p:cNvCxnSpPr/>
          <p:nvPr/>
        </p:nvCxnSpPr>
        <p:spPr>
          <a:xfrm>
            <a:off x="1371600" y="1600200"/>
            <a:ext cx="7239000" cy="0"/>
          </a:xfrm>
          <a:prstGeom prst="straightConnector1">
            <a:avLst/>
          </a:prstGeom>
          <a:noFill/>
          <a:ln cap="sq" cmpd="sng" w="38100">
            <a:solidFill>
              <a:schemeClr val="lt1"/>
            </a:solidFill>
            <a:prstDash val="solid"/>
            <a:round/>
            <a:headEnd len="sm" w="sm" type="none"/>
            <a:tailEnd len="sm" w="sm" type="none"/>
          </a:ln>
        </p:spPr>
      </p:cxnSp>
      <p:pic>
        <p:nvPicPr>
          <p:cNvPr id="16" name="Google Shape;16;p1"/>
          <p:cNvPicPr preferRelativeResize="0"/>
          <p:nvPr/>
        </p:nvPicPr>
        <p:blipFill rotWithShape="1">
          <a:blip r:embed="rId2">
            <a:alphaModFix/>
          </a:blip>
          <a:srcRect b="0" l="0" r="0" t="0"/>
          <a:stretch/>
        </p:blipFill>
        <p:spPr>
          <a:xfrm>
            <a:off x="7915275" y="304800"/>
            <a:ext cx="923925" cy="838200"/>
          </a:xfrm>
          <a:prstGeom prst="rect">
            <a:avLst/>
          </a:prstGeom>
          <a:noFill/>
          <a:ln>
            <a:noFill/>
          </a:ln>
        </p:spPr>
      </p:pic>
      <p:sp>
        <p:nvSpPr>
          <p:cNvPr id="17" name="Google Shape;17;p1"/>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marR="0" rtl="1" algn="ctr">
              <a:spcBef>
                <a:spcPts val="0"/>
              </a:spcBef>
              <a:spcAft>
                <a:spcPts val="0"/>
              </a:spcAft>
              <a:buSzPts val="1400"/>
              <a:buNone/>
              <a:defRPr b="0" i="0" sz="1200" u="none" cap="none" strike="noStrike">
                <a:solidFill>
                  <a:schemeClr val="lt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1" algn="r">
              <a:spcBef>
                <a:spcPts val="0"/>
              </a:spcBef>
              <a:spcAft>
                <a:spcPts val="0"/>
              </a:spcAft>
              <a:buNone/>
            </a:pPr>
            <a:fld id="{00000000-1234-1234-1234-123412341234}" type="slidenum">
              <a:rPr b="0" i="0" lang="fa-IR" sz="1200" u="none" cap="none" strike="noStrike">
                <a:solidFill>
                  <a:schemeClr val="lt1"/>
                </a:solidFill>
                <a:latin typeface="Times New Roman"/>
                <a:ea typeface="Times New Roman"/>
                <a:cs typeface="Times New Roman"/>
                <a:sym typeface="Times New Roman"/>
              </a:rPr>
              <a:t>‹#›</a:t>
            </a:fld>
            <a:endParaRPr b="0" i="0" sz="1200" u="none" cap="none" strike="noStrike">
              <a:solidFill>
                <a:schemeClr val="lt1"/>
              </a:solidFill>
              <a:latin typeface="Times New Roman"/>
              <a:ea typeface="Times New Roman"/>
              <a:cs typeface="Times New Roman"/>
              <a:sym typeface="Times New Roman"/>
            </a:endParaRPr>
          </a:p>
        </p:txBody>
      </p:sp>
      <p:sp>
        <p:nvSpPr>
          <p:cNvPr id="109" name="Google Shape;109;p1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rtl="1" algn="ctr">
              <a:spcBef>
                <a:spcPts val="0"/>
              </a:spcBef>
              <a:spcAft>
                <a:spcPts val="0"/>
              </a:spcAft>
              <a:buNone/>
            </a:pPr>
            <a:r>
              <a:rPr lang="fa-IR"/>
              <a:t>آزمايشگاه سيستم های هوشمند (http://ce.aut.ac.ir/islab)</a:t>
            </a:r>
            <a:endParaRPr/>
          </a:p>
        </p:txBody>
      </p:sp>
      <p:sp>
        <p:nvSpPr>
          <p:cNvPr id="110" name="Google Shape;110;p17"/>
          <p:cNvSpPr txBox="1"/>
          <p:nvPr>
            <p:ph idx="1" type="subTitle"/>
          </p:nvPr>
        </p:nvSpPr>
        <p:spPr>
          <a:xfrm>
            <a:off x="900113" y="1557338"/>
            <a:ext cx="7239000" cy="1752600"/>
          </a:xfrm>
          <a:prstGeom prst="rect">
            <a:avLst/>
          </a:prstGeom>
          <a:noFill/>
          <a:ln>
            <a:noFill/>
          </a:ln>
        </p:spPr>
        <p:txBody>
          <a:bodyPr anchorCtr="0" anchor="t" bIns="45700" lIns="91425" spcFirstLastPara="1" rIns="91425" wrap="square" tIns="45700">
            <a:noAutofit/>
          </a:bodyPr>
          <a:lstStyle/>
          <a:p>
            <a:pPr indent="0" lvl="0" marL="0" rtl="1" algn="ctr">
              <a:spcBef>
                <a:spcPts val="0"/>
              </a:spcBef>
              <a:spcAft>
                <a:spcPts val="0"/>
              </a:spcAft>
              <a:buNone/>
            </a:pPr>
            <a:r>
              <a:t/>
            </a:r>
            <a:endParaRPr sz="100"/>
          </a:p>
          <a:p>
            <a:pPr indent="0" lvl="0" marL="0" rtl="1" algn="ctr">
              <a:spcBef>
                <a:spcPts val="1500"/>
              </a:spcBef>
              <a:spcAft>
                <a:spcPts val="0"/>
              </a:spcAft>
              <a:buSzPts val="5250"/>
              <a:buNone/>
            </a:pPr>
            <a:r>
              <a:rPr lang="fa-IR" sz="7500"/>
              <a:t>«تمرین ششم»</a:t>
            </a:r>
            <a:endParaRPr sz="7500"/>
          </a:p>
        </p:txBody>
      </p:sp>
      <p:sp>
        <p:nvSpPr>
          <p:cNvPr id="111" name="Google Shape;111;p17"/>
          <p:cNvSpPr txBox="1"/>
          <p:nvPr/>
        </p:nvSpPr>
        <p:spPr>
          <a:xfrm>
            <a:off x="107950" y="6283325"/>
            <a:ext cx="1860550" cy="3079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fa-IR" sz="1400" u="none" cap="none" strike="noStrike">
                <a:solidFill>
                  <a:schemeClr val="lt1"/>
                </a:solidFill>
                <a:latin typeface="Verdana"/>
                <a:ea typeface="Verdana"/>
                <a:cs typeface="Verdana"/>
                <a:sym typeface="Verdana"/>
              </a:rPr>
              <a:t>«</a:t>
            </a:r>
            <a:r>
              <a:rPr lang="fa-IR">
                <a:solidFill>
                  <a:schemeClr val="lt1"/>
                </a:solidFill>
                <a:latin typeface="Verdana"/>
                <a:ea typeface="Verdana"/>
                <a:cs typeface="Verdana"/>
                <a:sym typeface="Verdana"/>
              </a:rPr>
              <a:t>مهدیس صفری 9531051</a:t>
            </a:r>
            <a:r>
              <a:rPr b="0" i="0" lang="fa-IR" sz="1400" u="none" cap="none" strike="noStrike">
                <a:solidFill>
                  <a:schemeClr val="lt1"/>
                </a:solidFill>
                <a:latin typeface="Verdana"/>
                <a:ea typeface="Verdana"/>
                <a:cs typeface="Verdana"/>
                <a:sym typeface="Verdana"/>
              </a:rPr>
              <a:t>»</a:t>
            </a:r>
            <a:endParaRPr/>
          </a:p>
        </p:txBody>
      </p:sp>
      <p:sp>
        <p:nvSpPr>
          <p:cNvPr id="112" name="Google Shape;112;p17"/>
          <p:cNvSpPr/>
          <p:nvPr/>
        </p:nvSpPr>
        <p:spPr>
          <a:xfrm>
            <a:off x="6457950" y="6405575"/>
            <a:ext cx="1274700" cy="369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fa-IR" sz="1800" u="none" cap="none" strike="noStrike">
                <a:solidFill>
                  <a:schemeClr val="lt1"/>
                </a:solidFill>
                <a:latin typeface="Verdana"/>
                <a:ea typeface="Verdana"/>
                <a:cs typeface="Verdana"/>
                <a:sym typeface="Verdana"/>
              </a:rPr>
              <a:t>«</a:t>
            </a:r>
            <a:r>
              <a:rPr lang="fa-IR" sz="1800">
                <a:solidFill>
                  <a:schemeClr val="lt1"/>
                </a:solidFill>
                <a:latin typeface="Verdana"/>
                <a:ea typeface="Verdana"/>
                <a:cs typeface="Verdana"/>
                <a:sym typeface="Verdana"/>
              </a:rPr>
              <a:t>1397</a:t>
            </a:r>
            <a:r>
              <a:rPr b="0" i="0" lang="fa-IR" sz="1800" u="none" cap="none" strike="noStrike">
                <a:solidFill>
                  <a:schemeClr val="lt1"/>
                </a:solidFill>
                <a:latin typeface="Verdana"/>
                <a:ea typeface="Verdana"/>
                <a:cs typeface="Verdana"/>
                <a:sym typeface="Verdana"/>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1" algn="ctr">
              <a:lnSpc>
                <a:spcPct val="110000"/>
              </a:lnSpc>
              <a:spcBef>
                <a:spcPts val="800"/>
              </a:spcBef>
              <a:spcAft>
                <a:spcPts val="800"/>
              </a:spcAft>
              <a:buNone/>
            </a:pPr>
            <a:r>
              <a:rPr lang="fa-IR" sz="2400">
                <a:solidFill>
                  <a:srgbClr val="FFFFFF"/>
                </a:solidFill>
                <a:latin typeface="Roboto"/>
                <a:ea typeface="Roboto"/>
                <a:cs typeface="Roboto"/>
                <a:sym typeface="Roboto"/>
              </a:rPr>
              <a:t>Knowledge processing</a:t>
            </a:r>
            <a:r>
              <a:rPr lang="fa-IR" sz="2400">
                <a:solidFill>
                  <a:srgbClr val="FFFFFF"/>
                </a:solidFill>
                <a:latin typeface="Arial"/>
                <a:ea typeface="Arial"/>
                <a:cs typeface="Arial"/>
                <a:sym typeface="Arial"/>
              </a:rPr>
              <a:t> و </a:t>
            </a:r>
            <a:r>
              <a:rPr lang="fa-IR" sz="2400">
                <a:solidFill>
                  <a:srgbClr val="FFFFFF"/>
                </a:solidFill>
                <a:latin typeface="Roboto"/>
                <a:ea typeface="Roboto"/>
                <a:cs typeface="Roboto"/>
                <a:sym typeface="Roboto"/>
              </a:rPr>
              <a:t>Data processing</a:t>
            </a:r>
            <a:endParaRPr sz="2400">
              <a:solidFill>
                <a:srgbClr val="FFFFFF"/>
              </a:solidFill>
            </a:endParaRPr>
          </a:p>
        </p:txBody>
      </p:sp>
      <p:sp>
        <p:nvSpPr>
          <p:cNvPr id="119" name="Google Shape;119;p18"/>
          <p:cNvSpPr txBox="1"/>
          <p:nvPr>
            <p:ph idx="1" type="body"/>
          </p:nvPr>
        </p:nvSpPr>
        <p:spPr>
          <a:xfrm>
            <a:off x="1370013" y="1827213"/>
            <a:ext cx="7313700" cy="4114800"/>
          </a:xfrm>
          <a:prstGeom prst="rect">
            <a:avLst/>
          </a:prstGeom>
        </p:spPr>
        <p:txBody>
          <a:bodyPr anchorCtr="0" anchor="t" bIns="45700" lIns="91425" spcFirstLastPara="1" rIns="91425" wrap="square" tIns="45700">
            <a:noAutofit/>
          </a:bodyPr>
          <a:lstStyle/>
          <a:p>
            <a:pPr indent="0" lvl="0" marL="0" rtl="1" algn="r">
              <a:spcBef>
                <a:spcPts val="360"/>
              </a:spcBef>
              <a:spcAft>
                <a:spcPts val="0"/>
              </a:spcAft>
              <a:buNone/>
            </a:pPr>
            <a:r>
              <a:rPr lang="fa-IR"/>
              <a:t>data یک ورودی از یک fact است که از دنیای واقعی نشأت می گیرد. دنیای واقعی پر از سیگنال است که به این سیگنال ها ساختاری دادیم که بتوان پردازش کرد.</a:t>
            </a:r>
            <a:endParaRPr/>
          </a:p>
          <a:p>
            <a:pPr indent="-308610" lvl="0" marL="457200" rtl="1" algn="r">
              <a:spcBef>
                <a:spcPts val="360"/>
              </a:spcBef>
              <a:spcAft>
                <a:spcPts val="0"/>
              </a:spcAft>
              <a:buSzPts val="1260"/>
              <a:buChar char="○"/>
            </a:pPr>
            <a:r>
              <a:rPr b="1" lang="fa-IR"/>
              <a:t>D</a:t>
            </a:r>
            <a:r>
              <a:rPr b="1" lang="fa-IR"/>
              <a:t>ata processing</a:t>
            </a:r>
            <a:r>
              <a:rPr lang="fa-IR"/>
              <a:t> شامل پردازش data برمبنای الگوریتم است و خروجی آن information است.</a:t>
            </a:r>
            <a:endParaRPr/>
          </a:p>
        </p:txBody>
      </p:sp>
      <p:sp>
        <p:nvSpPr>
          <p:cNvPr id="120" name="Google Shape;120;p18"/>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1" algn="ctr">
              <a:lnSpc>
                <a:spcPct val="110000"/>
              </a:lnSpc>
              <a:spcBef>
                <a:spcPts val="800"/>
              </a:spcBef>
              <a:spcAft>
                <a:spcPts val="800"/>
              </a:spcAft>
              <a:buClr>
                <a:srgbClr val="000000"/>
              </a:buClr>
              <a:buSzPts val="1100"/>
              <a:buFont typeface="Arial"/>
              <a:buNone/>
            </a:pPr>
            <a:r>
              <a:rPr lang="fa-IR" sz="2400">
                <a:solidFill>
                  <a:srgbClr val="FFFFFF"/>
                </a:solidFill>
                <a:latin typeface="Roboto"/>
                <a:ea typeface="Roboto"/>
                <a:cs typeface="Roboto"/>
                <a:sym typeface="Roboto"/>
              </a:rPr>
              <a:t>Knowledge processing</a:t>
            </a:r>
            <a:r>
              <a:rPr lang="fa-IR" sz="2400">
                <a:solidFill>
                  <a:srgbClr val="FFFFFF"/>
                </a:solidFill>
                <a:latin typeface="Arial"/>
                <a:ea typeface="Arial"/>
                <a:cs typeface="Arial"/>
                <a:sym typeface="Arial"/>
              </a:rPr>
              <a:t> و </a:t>
            </a:r>
            <a:r>
              <a:rPr lang="fa-IR" sz="2400">
                <a:solidFill>
                  <a:srgbClr val="FFFFFF"/>
                </a:solidFill>
                <a:latin typeface="Roboto"/>
                <a:ea typeface="Roboto"/>
                <a:cs typeface="Roboto"/>
                <a:sym typeface="Roboto"/>
              </a:rPr>
              <a:t>Data processing</a:t>
            </a:r>
            <a:endParaRPr/>
          </a:p>
        </p:txBody>
      </p:sp>
      <p:sp>
        <p:nvSpPr>
          <p:cNvPr id="127" name="Google Shape;127;p19"/>
          <p:cNvSpPr txBox="1"/>
          <p:nvPr>
            <p:ph idx="1" type="body"/>
          </p:nvPr>
        </p:nvSpPr>
        <p:spPr>
          <a:xfrm>
            <a:off x="1370013" y="1827213"/>
            <a:ext cx="7313700" cy="4114800"/>
          </a:xfrm>
          <a:prstGeom prst="rect">
            <a:avLst/>
          </a:prstGeom>
        </p:spPr>
        <p:txBody>
          <a:bodyPr anchorCtr="0" anchor="t" bIns="45700" lIns="91425" spcFirstLastPara="1" rIns="91425" wrap="square" tIns="45700">
            <a:noAutofit/>
          </a:bodyPr>
          <a:lstStyle/>
          <a:p>
            <a:pPr indent="-381000" lvl="0" marL="457200" rtl="1" algn="r">
              <a:lnSpc>
                <a:spcPct val="110000"/>
              </a:lnSpc>
              <a:spcBef>
                <a:spcPts val="800"/>
              </a:spcBef>
              <a:spcAft>
                <a:spcPts val="0"/>
              </a:spcAft>
              <a:buClr>
                <a:srgbClr val="FFFFFF"/>
              </a:buClr>
              <a:buSzPts val="2400"/>
              <a:buChar char="○"/>
            </a:pPr>
            <a:r>
              <a:rPr b="1" lang="fa-IR" sz="2400">
                <a:solidFill>
                  <a:srgbClr val="FFFFFF"/>
                </a:solidFill>
                <a:latin typeface="Roboto"/>
                <a:ea typeface="Roboto"/>
                <a:cs typeface="Roboto"/>
                <a:sym typeface="Roboto"/>
              </a:rPr>
              <a:t>Knowledge processing </a:t>
            </a:r>
            <a:r>
              <a:rPr lang="fa-IR" sz="2400">
                <a:solidFill>
                  <a:srgbClr val="FFFFFF"/>
                </a:solidFill>
                <a:latin typeface="Roboto"/>
                <a:ea typeface="Roboto"/>
                <a:cs typeface="Roboto"/>
                <a:sym typeface="Roboto"/>
              </a:rPr>
              <a:t>، با استفاده از reasoning برای تولید information، به پردازش دانش (Knowledge ) می پردازد؛ به عبارتی </a:t>
            </a:r>
            <a:r>
              <a:rPr lang="fa-IR" sz="2400">
                <a:solidFill>
                  <a:srgbClr val="FFFFFF"/>
                </a:solidFill>
                <a:latin typeface="Arial"/>
                <a:ea typeface="Arial"/>
                <a:cs typeface="Arial"/>
                <a:sym typeface="Arial"/>
              </a:rPr>
              <a:t>ایجاد فرایند مقایسه و در نهایت تغییر یا عدم تغییر اطّلاعات موجود به صورتی دیگر</a:t>
            </a:r>
            <a:r>
              <a:rPr lang="fa-IR" sz="2400">
                <a:solidFill>
                  <a:srgbClr val="FFFFFF"/>
                </a:solidFill>
                <a:latin typeface="Roboto"/>
                <a:ea typeface="Roboto"/>
                <a:cs typeface="Roboto"/>
                <a:sym typeface="Roboto"/>
              </a:rPr>
              <a:t>.</a:t>
            </a:r>
            <a:endParaRPr sz="2400">
              <a:solidFill>
                <a:srgbClr val="FFFFFF"/>
              </a:solidFill>
              <a:latin typeface="Roboto"/>
              <a:ea typeface="Roboto"/>
              <a:cs typeface="Roboto"/>
              <a:sym typeface="Roboto"/>
            </a:endParaRPr>
          </a:p>
          <a:p>
            <a:pPr indent="0" lvl="0" marL="0" rtl="0" algn="l">
              <a:lnSpc>
                <a:spcPct val="110000"/>
              </a:lnSpc>
              <a:spcBef>
                <a:spcPts val="800"/>
              </a:spcBef>
              <a:spcAft>
                <a:spcPts val="0"/>
              </a:spcAft>
              <a:buNone/>
            </a:pPr>
            <a:r>
              <a:t/>
            </a:r>
            <a:endParaRPr sz="2400">
              <a:solidFill>
                <a:srgbClr val="FFFFFF"/>
              </a:solidFill>
              <a:latin typeface="Roboto"/>
              <a:ea typeface="Roboto"/>
              <a:cs typeface="Roboto"/>
              <a:sym typeface="Roboto"/>
            </a:endParaRPr>
          </a:p>
          <a:p>
            <a:pPr indent="0" lvl="0" marL="0" rtl="0" algn="l">
              <a:lnSpc>
                <a:spcPct val="110000"/>
              </a:lnSpc>
              <a:spcBef>
                <a:spcPts val="800"/>
              </a:spcBef>
              <a:spcAft>
                <a:spcPts val="0"/>
              </a:spcAft>
              <a:buNone/>
            </a:pPr>
            <a:r>
              <a:rPr lang="fa-IR" sz="2400">
                <a:solidFill>
                  <a:srgbClr val="FFFFFF"/>
                </a:solidFill>
                <a:latin typeface="Roboto"/>
                <a:ea typeface="Roboto"/>
                <a:cs typeface="Roboto"/>
                <a:sym typeface="Roboto"/>
              </a:rPr>
              <a:t>fact -&gt; بازنمایی -&gt; Knowledge -&gt; Knowledge Base -&gt;</a:t>
            </a:r>
            <a:endParaRPr sz="2400">
              <a:solidFill>
                <a:srgbClr val="FFFFFF"/>
              </a:solidFill>
              <a:latin typeface="Roboto"/>
              <a:ea typeface="Roboto"/>
              <a:cs typeface="Roboto"/>
              <a:sym typeface="Roboto"/>
            </a:endParaRPr>
          </a:p>
          <a:p>
            <a:pPr indent="0" lvl="0" marL="0" rtl="0" algn="l">
              <a:lnSpc>
                <a:spcPct val="110000"/>
              </a:lnSpc>
              <a:spcBef>
                <a:spcPts val="800"/>
              </a:spcBef>
              <a:spcAft>
                <a:spcPts val="800"/>
              </a:spcAft>
              <a:buClr>
                <a:srgbClr val="000000"/>
              </a:buClr>
              <a:buSzPts val="1100"/>
              <a:buFont typeface="Arial"/>
              <a:buNone/>
            </a:pPr>
            <a:r>
              <a:rPr lang="fa-IR" sz="2400">
                <a:solidFill>
                  <a:srgbClr val="FFFFFF"/>
                </a:solidFill>
                <a:latin typeface="Roboto"/>
                <a:ea typeface="Roboto"/>
                <a:cs typeface="Roboto"/>
                <a:sym typeface="Roboto"/>
              </a:rPr>
              <a:t>process procedure -&gt;learning reasoning (اگر آنگاه)</a:t>
            </a:r>
            <a:endParaRPr sz="2400">
              <a:solidFill>
                <a:srgbClr val="FFFFFF"/>
              </a:solidFill>
              <a:latin typeface="Roboto"/>
              <a:ea typeface="Roboto"/>
              <a:cs typeface="Roboto"/>
              <a:sym typeface="Roboto"/>
            </a:endParaRPr>
          </a:p>
        </p:txBody>
      </p:sp>
      <p:sp>
        <p:nvSpPr>
          <p:cNvPr id="128" name="Google Shape;128;p19"/>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Eclipse">
  <a:themeElements>
    <a:clrScheme name="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