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047649a4_1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047649a4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2047649a4_1_24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047649a4_1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047649a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2047649a4_1_26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047649a4_1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047649a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2047649a4_1_27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هشتم»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روند توسعه نرم افزار از سال 1960 تا کنون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</a:rPr>
              <a:t>می توان سه نسل توسعه نرم افزار را به این صورت توصیف کرد :</a:t>
            </a:r>
            <a:endParaRPr sz="2400">
              <a:solidFill>
                <a:srgbClr val="FFFFFF"/>
              </a:solidFill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1" i="1"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1960s and 1970s: Craftsmanship</a:t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سازمان ها تقریبا از همه ابزارهای سفارشی، فرایندهای سفارشی و اجزای سفارشی ساخته شده در زبان های اولیه استفاده می کردند. عملکرد پروژه خیلی قابل پیش بینی بود اما ضعیف بود.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هزینه ها، برنامه ها و اهداف کیفیت تقریبا هیچ وقت برآورده نشد.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روند توسعه نرم افزار از سال 1960 تا کنون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1" i="1"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1980s and 1990s:مهندسی نرم افزار اولیه</a:t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سازمان ها از فرایندهای تکرارپذیری بیشتر استفاده می کردند، ابزارهای غیرفعال، و حدود 70٪ اجزای آنها در زبانهای سطح بالاتر ساخته شده بودند. حدود 30٪ از این اجزا به عنوان محصولات تجاری شامل سیستم عامل، سیستم مدیریت پایگاه داده، شبکه و رابط کاربر گرافیکی در دسترس بودند. در طول 1980s، بعضی از سازمان ها  شروع کردند به دستیابی پیدا کردن  به اقتصاد مقیاس، اما با رشد  پیچیدگی برنامه های کاربردی ( در درجه اول در حرکت به سیستم های توزیع شده )، زبان، تکنیک های موجود، و فناوری به سادگی ناکافی بودند.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روند توسعه نرم افزار از سال 1960 تا کنون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1" i="1"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2000 و بعد: مهندسی نرم افزار مدرن</a:t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رویه ی مدرن، ریشه در استفاده از فرآیندهای مدیریت شده و اندازه گیری شده، محیط های یکپارچه اتوماسیون و اغلب (70٪) اجزای خارج از قفسه ریشه دارد. به طور معمول، فقط حدود 30٪ از اجزای سازنده باید سفارشی ساخته شوند.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