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72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1588"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886200" y="8685213"/>
            <a:ext cx="2971800" cy="457200"/>
          </a:xfrm>
          <a:prstGeom prst="rect">
            <a:avLst/>
          </a:prstGeom>
          <a:noFill/>
          <a:ln>
            <a:noFill/>
          </a:ln>
        </p:spPr>
        <p:txBody>
          <a:bodyPr anchorCtr="0" anchor="b"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fa-I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notes"/>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fa-I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05" name="Google Shape;10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9" name="Google Shape;17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9" name="Google Shape;18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0" name="Google Shape;190;p3:notes"/>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fa-I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6818000a7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6818000a7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 name="Google Shape;116;g56818000a7_0_7: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6818000a7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6818000a7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g56818000a7_0_16: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6818000a7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6818000a7_0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 name="Google Shape;132;g56818000a7_0_27: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6818000a7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6818000a7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 name="Google Shape;140;g56818000a7_0_38: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6818000a7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6818000a7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8" name="Google Shape;148;g56818000a7_0_50: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6818000a7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6818000a7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6" name="Google Shape;156;g56818000a7_0_58: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6818000a7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6818000a7_0_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4" name="Google Shape;164;g56818000a7_0_70: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6818000a7_0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6818000a7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2" name="Google Shape;172;g56818000a7_0_79: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b="0" l="0" r="0" t="0"/>
          <a:stretch/>
        </p:blipFill>
        <p:spPr>
          <a:xfrm>
            <a:off x="533400" y="304800"/>
            <a:ext cx="790575" cy="704850"/>
          </a:xfrm>
          <a:prstGeom prst="rect">
            <a:avLst/>
          </a:prstGeom>
          <a:noFill/>
          <a:ln>
            <a:noFill/>
          </a:ln>
        </p:spPr>
      </p:pic>
      <p:cxnSp>
        <p:nvCxnSpPr>
          <p:cNvPr id="20" name="Google Shape;20;p2"/>
          <p:cNvCxnSpPr/>
          <p:nvPr/>
        </p:nvCxnSpPr>
        <p:spPr>
          <a:xfrm>
            <a:off x="1447800" y="2895600"/>
            <a:ext cx="7239000" cy="0"/>
          </a:xfrm>
          <a:prstGeom prst="straightConnector1">
            <a:avLst/>
          </a:prstGeom>
          <a:noFill/>
          <a:ln cap="sq" cmpd="sng" w="38100">
            <a:solidFill>
              <a:schemeClr val="lt1"/>
            </a:solidFill>
            <a:prstDash val="solid"/>
            <a:round/>
            <a:headEnd len="sm" w="sm" type="none"/>
            <a:tailEnd len="sm" w="sm" type="none"/>
          </a:ln>
        </p:spPr>
      </p:cxnSp>
      <p:pic>
        <p:nvPicPr>
          <p:cNvPr id="21" name="Google Shape;21;p2"/>
          <p:cNvPicPr preferRelativeResize="0"/>
          <p:nvPr/>
        </p:nvPicPr>
        <p:blipFill rotWithShape="1">
          <a:blip r:embed="rId3">
            <a:alphaModFix/>
          </a:blip>
          <a:srcRect b="0" l="0" r="0" t="0"/>
          <a:stretch/>
        </p:blipFill>
        <p:spPr>
          <a:xfrm>
            <a:off x="7915275" y="304800"/>
            <a:ext cx="923925" cy="838200"/>
          </a:xfrm>
          <a:prstGeom prst="rect">
            <a:avLst/>
          </a:prstGeom>
          <a:noFill/>
          <a:ln>
            <a:noFill/>
          </a:ln>
        </p:spPr>
      </p:pic>
      <p:sp>
        <p:nvSpPr>
          <p:cNvPr id="22" name="Google Shape;22;p2"/>
          <p:cNvSpPr txBox="1"/>
          <p:nvPr>
            <p:ph type="ctrTitle"/>
          </p:nvPr>
        </p:nvSpPr>
        <p:spPr>
          <a:xfrm>
            <a:off x="1443038" y="1268413"/>
            <a:ext cx="7239000" cy="116205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sz="4000"/>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3" name="Google Shape;23;p2"/>
          <p:cNvSpPr txBox="1"/>
          <p:nvPr>
            <p:ph idx="1" type="subTitle"/>
          </p:nvPr>
        </p:nvSpPr>
        <p:spPr>
          <a:xfrm>
            <a:off x="1443038" y="3427413"/>
            <a:ext cx="7239000" cy="1752600"/>
          </a:xfrm>
          <a:prstGeom prst="rect">
            <a:avLst/>
          </a:prstGeom>
          <a:noFill/>
          <a:ln>
            <a:noFill/>
          </a:ln>
        </p:spPr>
        <p:txBody>
          <a:bodyPr anchorCtr="0" anchor="t" bIns="45700" lIns="91425" spcFirstLastPara="1" rIns="91425" wrap="square" tIns="45700"/>
          <a:lstStyle>
            <a:lvl1pPr lvl="0" rtl="1" algn="r">
              <a:lnSpc>
                <a:spcPct val="100000"/>
              </a:lnSpc>
              <a:spcBef>
                <a:spcPts val="580"/>
              </a:spcBef>
              <a:spcAft>
                <a:spcPts val="0"/>
              </a:spcAft>
              <a:buSzPts val="2030"/>
              <a:buFont typeface="Noto Sans Symbols"/>
              <a:buNone/>
              <a:defRPr/>
            </a:lvl1pPr>
            <a:lvl2pPr lvl="1" rtl="1" algn="r">
              <a:lnSpc>
                <a:spcPct val="100000"/>
              </a:lnSpc>
              <a:spcBef>
                <a:spcPts val="360"/>
              </a:spcBef>
              <a:spcAft>
                <a:spcPts val="0"/>
              </a:spcAft>
              <a:buSzPts val="1260"/>
              <a:buChar char="●"/>
              <a:defRPr/>
            </a:lvl2pPr>
            <a:lvl3pPr lvl="2" rtl="1" algn="r">
              <a:lnSpc>
                <a:spcPct val="100000"/>
              </a:lnSpc>
              <a:spcBef>
                <a:spcPts val="360"/>
              </a:spcBef>
              <a:spcAft>
                <a:spcPts val="0"/>
              </a:spcAft>
              <a:buSzPts val="1170"/>
              <a:buChar char="○"/>
              <a:defRPr/>
            </a:lvl3pPr>
            <a:lvl4pPr lvl="3" rtl="1" algn="r">
              <a:lnSpc>
                <a:spcPct val="100000"/>
              </a:lnSpc>
              <a:spcBef>
                <a:spcPts val="360"/>
              </a:spcBef>
              <a:spcAft>
                <a:spcPts val="0"/>
              </a:spcAft>
              <a:buSzPts val="1260"/>
              <a:buChar char="●"/>
              <a:defRPr/>
            </a:lvl4pPr>
            <a:lvl5pPr lvl="4" rtl="1" algn="r">
              <a:lnSpc>
                <a:spcPct val="100000"/>
              </a:lnSpc>
              <a:spcBef>
                <a:spcPts val="360"/>
              </a:spcBef>
              <a:spcAft>
                <a:spcPts val="0"/>
              </a:spcAft>
              <a:buSzPts val="1080"/>
              <a:buChar char="○"/>
              <a:defRPr/>
            </a:lvl5pPr>
            <a:lvl6pPr lvl="5" rtl="1" algn="r">
              <a:lnSpc>
                <a:spcPct val="100000"/>
              </a:lnSpc>
              <a:spcBef>
                <a:spcPts val="360"/>
              </a:spcBef>
              <a:spcAft>
                <a:spcPts val="0"/>
              </a:spcAft>
              <a:buSzPts val="1080"/>
              <a:buChar char="○"/>
              <a:defRPr/>
            </a:lvl6pPr>
            <a:lvl7pPr lvl="6" rtl="1" algn="r">
              <a:lnSpc>
                <a:spcPct val="100000"/>
              </a:lnSpc>
              <a:spcBef>
                <a:spcPts val="360"/>
              </a:spcBef>
              <a:spcAft>
                <a:spcPts val="0"/>
              </a:spcAft>
              <a:buSzPts val="1080"/>
              <a:buChar char="○"/>
              <a:defRPr/>
            </a:lvl7pPr>
            <a:lvl8pPr lvl="7" rtl="1" algn="r">
              <a:lnSpc>
                <a:spcPct val="100000"/>
              </a:lnSpc>
              <a:spcBef>
                <a:spcPts val="360"/>
              </a:spcBef>
              <a:spcAft>
                <a:spcPts val="0"/>
              </a:spcAft>
              <a:buSzPts val="1080"/>
              <a:buChar char="○"/>
              <a:defRPr/>
            </a:lvl8pPr>
            <a:lvl9pPr lvl="8" rtl="1" algn="r">
              <a:lnSpc>
                <a:spcPct val="100000"/>
              </a:lnSpc>
              <a:spcBef>
                <a:spcPts val="360"/>
              </a:spcBef>
              <a:spcAft>
                <a:spcPts val="0"/>
              </a:spcAft>
              <a:buSzPts val="1080"/>
              <a:buChar char="○"/>
              <a:defRPr/>
            </a:lvl9pPr>
          </a:lstStyle>
          <a:p/>
        </p:txBody>
      </p:sp>
      <p:sp>
        <p:nvSpPr>
          <p:cNvPr id="24" name="Google Shape;24;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rtl="1"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1" algn="r">
              <a:spcBef>
                <a:spcPts val="0"/>
              </a:spcBef>
              <a:spcAft>
                <a:spcPts val="0"/>
              </a:spcAft>
              <a:buNone/>
            </a:pPr>
            <a:fld id="{00000000-1234-1234-1234-123412341234}" type="slidenum">
              <a:rPr lang="fa-IR"/>
              <a:t>‹#›</a:t>
            </a:fld>
            <a:endParaRPr/>
          </a:p>
        </p:txBody>
      </p:sp>
      <p:sp>
        <p:nvSpPr>
          <p:cNvPr id="25" name="Google Shape;25;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1" name="Google Shape;71;p11"/>
          <p:cNvSpPr txBox="1"/>
          <p:nvPr>
            <p:ph idx="1" type="body"/>
          </p:nvPr>
        </p:nvSpPr>
        <p:spPr>
          <a:xfrm rot="5400000">
            <a:off x="2969419" y="227807"/>
            <a:ext cx="4114800" cy="7313612"/>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72" name="Google Shape;72;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73" name="Google Shape;73;p11"/>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949825" y="2208213"/>
            <a:ext cx="5640388" cy="1827212"/>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216819" y="454819"/>
            <a:ext cx="5640388" cy="53340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77" name="Google Shape;77;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78" name="Google Shape;78;p12"/>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79" name="Shape 79"/>
        <p:cNvGrpSpPr/>
        <p:nvPr/>
      </p:nvGrpSpPr>
      <p:grpSpPr>
        <a:xfrm>
          <a:off x="0" y="0"/>
          <a:ext cx="0" cy="0"/>
          <a:chOff x="0" y="0"/>
          <a:chExt cx="0" cy="0"/>
        </a:xfrm>
      </p:grpSpPr>
      <p:sp>
        <p:nvSpPr>
          <p:cNvPr id="80" name="Google Shape;80;p13"/>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1" name="Google Shape;81;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82" name="Google Shape;82;p13"/>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Text" type="twoObjAndTx">
  <p:cSld name="TWO_OBJECTS_AND_TEXT">
    <p:spTree>
      <p:nvGrpSpPr>
        <p:cNvPr id="83" name="Shape 83"/>
        <p:cNvGrpSpPr/>
        <p:nvPr/>
      </p:nvGrpSpPr>
      <p:grpSpPr>
        <a:xfrm>
          <a:off x="0" y="0"/>
          <a:ext cx="0" cy="0"/>
          <a:chOff x="0" y="0"/>
          <a:chExt cx="0" cy="0"/>
        </a:xfrm>
      </p:grpSpPr>
      <p:sp>
        <p:nvSpPr>
          <p:cNvPr id="84" name="Google Shape;84;p14"/>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5" name="Google Shape;85;p14"/>
          <p:cNvSpPr txBox="1"/>
          <p:nvPr>
            <p:ph idx="1" type="body"/>
          </p:nvPr>
        </p:nvSpPr>
        <p:spPr>
          <a:xfrm>
            <a:off x="1370013" y="1827213"/>
            <a:ext cx="3579812" cy="19812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86" name="Google Shape;86;p14"/>
          <p:cNvSpPr txBox="1"/>
          <p:nvPr>
            <p:ph idx="2" type="body"/>
          </p:nvPr>
        </p:nvSpPr>
        <p:spPr>
          <a:xfrm>
            <a:off x="1370013" y="3960813"/>
            <a:ext cx="3579812" cy="19812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87" name="Google Shape;87;p14"/>
          <p:cNvSpPr txBox="1"/>
          <p:nvPr>
            <p:ph idx="3"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88" name="Google Shape;88;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89" name="Google Shape;89;p14"/>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2 Content" type="txAndTwoObj">
  <p:cSld name="TEXT_AND_TWO_OBJECTS">
    <p:spTree>
      <p:nvGrpSpPr>
        <p:cNvPr id="90" name="Shape 90"/>
        <p:cNvGrpSpPr/>
        <p:nvPr/>
      </p:nvGrpSpPr>
      <p:grpSpPr>
        <a:xfrm>
          <a:off x="0" y="0"/>
          <a:ext cx="0" cy="0"/>
          <a:chOff x="0" y="0"/>
          <a:chExt cx="0" cy="0"/>
        </a:xfrm>
      </p:grpSpPr>
      <p:sp>
        <p:nvSpPr>
          <p:cNvPr id="91" name="Google Shape;91;p15"/>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2" name="Google Shape;92;p15"/>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93" name="Google Shape;93;p15"/>
          <p:cNvSpPr txBox="1"/>
          <p:nvPr>
            <p:ph idx="2" type="body"/>
          </p:nvPr>
        </p:nvSpPr>
        <p:spPr>
          <a:xfrm>
            <a:off x="5102225" y="1827213"/>
            <a:ext cx="3581400" cy="19812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94" name="Google Shape;94;p15"/>
          <p:cNvSpPr txBox="1"/>
          <p:nvPr>
            <p:ph idx="3" type="body"/>
          </p:nvPr>
        </p:nvSpPr>
        <p:spPr>
          <a:xfrm>
            <a:off x="5102225" y="3960813"/>
            <a:ext cx="3581400" cy="19812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95" name="Google Shape;95;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96" name="Google Shape;96;p15"/>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97" name="Shape 97"/>
        <p:cNvGrpSpPr/>
        <p:nvPr/>
      </p:nvGrpSpPr>
      <p:grpSpPr>
        <a:xfrm>
          <a:off x="0" y="0"/>
          <a:ext cx="0" cy="0"/>
          <a:chOff x="0" y="0"/>
          <a:chExt cx="0" cy="0"/>
        </a:xfrm>
      </p:grpSpPr>
      <p:sp>
        <p:nvSpPr>
          <p:cNvPr id="98" name="Google Shape;98;p16"/>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9" name="Google Shape;99;p16"/>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100" name="Google Shape;100;p16"/>
          <p:cNvSpPr txBox="1"/>
          <p:nvPr>
            <p:ph idx="2"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101" name="Google Shape;101;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102" name="Google Shape;102;p16"/>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8" name="Google Shape;28;p3"/>
          <p:cNvSpPr txBox="1"/>
          <p:nvPr>
            <p:ph idx="1" type="body"/>
          </p:nvPr>
        </p:nvSpPr>
        <p:spPr>
          <a:xfrm>
            <a:off x="1370013" y="1827213"/>
            <a:ext cx="7313612" cy="4114800"/>
          </a:xfrm>
          <a:prstGeom prst="rect">
            <a:avLst/>
          </a:prstGeom>
          <a:noFill/>
          <a:ln>
            <a:noFill/>
          </a:ln>
        </p:spPr>
        <p:txBody>
          <a:bodyPr anchorCtr="0" anchor="t" bIns="45700" lIns="91425" spcFirstLastPara="1" rIns="91425" wrap="square" tIns="45700"/>
          <a:lstStyle>
            <a:lvl1pPr indent="-308610" lvl="0" marL="457200" rtl="1" algn="r">
              <a:lnSpc>
                <a:spcPct val="100000"/>
              </a:lnSpc>
              <a:spcBef>
                <a:spcPts val="360"/>
              </a:spcBef>
              <a:spcAft>
                <a:spcPts val="0"/>
              </a:spcAft>
              <a:buSzPts val="1260"/>
              <a:buChar char="○"/>
              <a:defRPr/>
            </a:lvl1pPr>
            <a:lvl2pPr indent="-308610" lvl="1" marL="914400" rtl="1" algn="r">
              <a:lnSpc>
                <a:spcPct val="100000"/>
              </a:lnSpc>
              <a:spcBef>
                <a:spcPts val="360"/>
              </a:spcBef>
              <a:spcAft>
                <a:spcPts val="0"/>
              </a:spcAft>
              <a:buSzPts val="1260"/>
              <a:buChar char="●"/>
              <a:defRPr/>
            </a:lvl2pPr>
            <a:lvl3pPr indent="-302894" lvl="2" marL="1371600" rtl="1" algn="r">
              <a:lnSpc>
                <a:spcPct val="100000"/>
              </a:lnSpc>
              <a:spcBef>
                <a:spcPts val="360"/>
              </a:spcBef>
              <a:spcAft>
                <a:spcPts val="0"/>
              </a:spcAft>
              <a:buSzPts val="1170"/>
              <a:buChar char="○"/>
              <a:defRPr/>
            </a:lvl3pPr>
            <a:lvl4pPr indent="-308610" lvl="3" marL="1828800" rtl="1" algn="r">
              <a:lnSpc>
                <a:spcPct val="100000"/>
              </a:lnSpc>
              <a:spcBef>
                <a:spcPts val="360"/>
              </a:spcBef>
              <a:spcAft>
                <a:spcPts val="0"/>
              </a:spcAft>
              <a:buSzPts val="1260"/>
              <a:buChar char="●"/>
              <a:defRPr/>
            </a:lvl4pPr>
            <a:lvl5pPr indent="-297179" lvl="4" marL="2286000" rtl="1" algn="r">
              <a:lnSpc>
                <a:spcPct val="100000"/>
              </a:lnSpc>
              <a:spcBef>
                <a:spcPts val="360"/>
              </a:spcBef>
              <a:spcAft>
                <a:spcPts val="0"/>
              </a:spcAft>
              <a:buSzPts val="1080"/>
              <a:buChar char="○"/>
              <a:defRPr/>
            </a:lvl5pPr>
            <a:lvl6pPr indent="-297179" lvl="5" marL="2743200" rtl="1" algn="r">
              <a:lnSpc>
                <a:spcPct val="100000"/>
              </a:lnSpc>
              <a:spcBef>
                <a:spcPts val="360"/>
              </a:spcBef>
              <a:spcAft>
                <a:spcPts val="0"/>
              </a:spcAft>
              <a:buSzPts val="1080"/>
              <a:buChar char="○"/>
              <a:defRPr/>
            </a:lvl6pPr>
            <a:lvl7pPr indent="-297179" lvl="6" marL="3200400" rtl="1" algn="r">
              <a:lnSpc>
                <a:spcPct val="100000"/>
              </a:lnSpc>
              <a:spcBef>
                <a:spcPts val="360"/>
              </a:spcBef>
              <a:spcAft>
                <a:spcPts val="0"/>
              </a:spcAft>
              <a:buSzPts val="1080"/>
              <a:buChar char="○"/>
              <a:defRPr/>
            </a:lvl7pPr>
            <a:lvl8pPr indent="-297179" lvl="7" marL="3657600" rtl="1" algn="r">
              <a:lnSpc>
                <a:spcPct val="100000"/>
              </a:lnSpc>
              <a:spcBef>
                <a:spcPts val="360"/>
              </a:spcBef>
              <a:spcAft>
                <a:spcPts val="0"/>
              </a:spcAft>
              <a:buSzPts val="1080"/>
              <a:buChar char="○"/>
              <a:defRPr/>
            </a:lvl8pPr>
            <a:lvl9pPr indent="-297179" lvl="8" marL="4114800" rtl="1" algn="r">
              <a:lnSpc>
                <a:spcPct val="100000"/>
              </a:lnSpc>
              <a:spcBef>
                <a:spcPts val="360"/>
              </a:spcBef>
              <a:spcAft>
                <a:spcPts val="0"/>
              </a:spcAft>
              <a:buSzPts val="1080"/>
              <a:buChar char="○"/>
              <a:defRPr/>
            </a:lvl9pPr>
          </a:lstStyle>
          <a:p/>
        </p:txBody>
      </p:sp>
      <p:sp>
        <p:nvSpPr>
          <p:cNvPr id="29" name="Google Shape;29;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30" name="Google Shape;30;p3"/>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rtl="1" algn="l">
              <a:lnSpc>
                <a:spcPct val="100000"/>
              </a:lnSpc>
              <a:spcBef>
                <a:spcPts val="0"/>
              </a:spcBef>
              <a:spcAft>
                <a:spcPts val="0"/>
              </a:spcAft>
              <a:buSzPts val="1400"/>
              <a:buNone/>
              <a:defRPr b="1" sz="4000" cap="none"/>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3" name="Google Shape;33;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rtl="1" algn="r">
              <a:lnSpc>
                <a:spcPct val="100000"/>
              </a:lnSpc>
              <a:spcBef>
                <a:spcPts val="400"/>
              </a:spcBef>
              <a:spcAft>
                <a:spcPts val="0"/>
              </a:spcAft>
              <a:buSzPts val="1400"/>
              <a:buNone/>
              <a:defRPr sz="2000"/>
            </a:lvl1pPr>
            <a:lvl2pPr indent="-228600" lvl="1" marL="914400" rtl="1" algn="r">
              <a:lnSpc>
                <a:spcPct val="100000"/>
              </a:lnSpc>
              <a:spcBef>
                <a:spcPts val="360"/>
              </a:spcBef>
              <a:spcAft>
                <a:spcPts val="0"/>
              </a:spcAft>
              <a:buSzPts val="1260"/>
              <a:buNone/>
              <a:defRPr sz="1800"/>
            </a:lvl2pPr>
            <a:lvl3pPr indent="-228600" lvl="2" marL="1371600" rtl="1" algn="r">
              <a:lnSpc>
                <a:spcPct val="100000"/>
              </a:lnSpc>
              <a:spcBef>
                <a:spcPts val="320"/>
              </a:spcBef>
              <a:spcAft>
                <a:spcPts val="0"/>
              </a:spcAft>
              <a:buSzPts val="1040"/>
              <a:buNone/>
              <a:defRPr sz="1600"/>
            </a:lvl3pPr>
            <a:lvl4pPr indent="-228600" lvl="3" marL="1828800" rtl="1" algn="r">
              <a:lnSpc>
                <a:spcPct val="100000"/>
              </a:lnSpc>
              <a:spcBef>
                <a:spcPts val="280"/>
              </a:spcBef>
              <a:spcAft>
                <a:spcPts val="0"/>
              </a:spcAft>
              <a:buSzPts val="980"/>
              <a:buNone/>
              <a:defRPr sz="1400"/>
            </a:lvl4pPr>
            <a:lvl5pPr indent="-228600" lvl="4" marL="2286000" rtl="1" algn="r">
              <a:lnSpc>
                <a:spcPct val="100000"/>
              </a:lnSpc>
              <a:spcBef>
                <a:spcPts val="280"/>
              </a:spcBef>
              <a:spcAft>
                <a:spcPts val="0"/>
              </a:spcAft>
              <a:buSzPts val="840"/>
              <a:buNone/>
              <a:defRPr sz="1400"/>
            </a:lvl5pPr>
            <a:lvl6pPr indent="-228600" lvl="5" marL="2743200" rtl="1" algn="r">
              <a:lnSpc>
                <a:spcPct val="100000"/>
              </a:lnSpc>
              <a:spcBef>
                <a:spcPts val="280"/>
              </a:spcBef>
              <a:spcAft>
                <a:spcPts val="0"/>
              </a:spcAft>
              <a:buSzPts val="840"/>
              <a:buNone/>
              <a:defRPr sz="1400"/>
            </a:lvl6pPr>
            <a:lvl7pPr indent="-228600" lvl="6" marL="3200400" rtl="1" algn="r">
              <a:lnSpc>
                <a:spcPct val="100000"/>
              </a:lnSpc>
              <a:spcBef>
                <a:spcPts val="280"/>
              </a:spcBef>
              <a:spcAft>
                <a:spcPts val="0"/>
              </a:spcAft>
              <a:buSzPts val="840"/>
              <a:buNone/>
              <a:defRPr sz="1400"/>
            </a:lvl7pPr>
            <a:lvl8pPr indent="-228600" lvl="7" marL="3657600" rtl="1" algn="r">
              <a:lnSpc>
                <a:spcPct val="100000"/>
              </a:lnSpc>
              <a:spcBef>
                <a:spcPts val="280"/>
              </a:spcBef>
              <a:spcAft>
                <a:spcPts val="0"/>
              </a:spcAft>
              <a:buSzPts val="840"/>
              <a:buNone/>
              <a:defRPr sz="1400"/>
            </a:lvl8pPr>
            <a:lvl9pPr indent="-228600" lvl="8" marL="4114800" rtl="1" algn="r">
              <a:lnSpc>
                <a:spcPct val="100000"/>
              </a:lnSpc>
              <a:spcBef>
                <a:spcPts val="280"/>
              </a:spcBef>
              <a:spcAft>
                <a:spcPts val="0"/>
              </a:spcAft>
              <a:buSzPts val="840"/>
              <a:buNone/>
              <a:defRPr sz="1400"/>
            </a:lvl9pPr>
          </a:lstStyle>
          <a:p/>
        </p:txBody>
      </p:sp>
      <p:sp>
        <p:nvSpPr>
          <p:cNvPr id="34" name="Google Shape;34;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35" name="Google Shape;35;p4"/>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8" name="Google Shape;38;p5"/>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53060" lvl="0" marL="457200" rtl="1" algn="r">
              <a:lnSpc>
                <a:spcPct val="100000"/>
              </a:lnSpc>
              <a:spcBef>
                <a:spcPts val="560"/>
              </a:spcBef>
              <a:spcAft>
                <a:spcPts val="0"/>
              </a:spcAft>
              <a:buSzPts val="1960"/>
              <a:buChar char="○"/>
              <a:defRPr sz="2800"/>
            </a:lvl1pPr>
            <a:lvl2pPr indent="-335280" lvl="1" marL="914400" rtl="1" algn="r">
              <a:lnSpc>
                <a:spcPct val="100000"/>
              </a:lnSpc>
              <a:spcBef>
                <a:spcPts val="480"/>
              </a:spcBef>
              <a:spcAft>
                <a:spcPts val="0"/>
              </a:spcAft>
              <a:buSzPts val="1680"/>
              <a:buChar char="●"/>
              <a:defRPr sz="2400"/>
            </a:lvl2pPr>
            <a:lvl3pPr indent="-311150" lvl="2" marL="1371600" rtl="1" algn="r">
              <a:lnSpc>
                <a:spcPct val="100000"/>
              </a:lnSpc>
              <a:spcBef>
                <a:spcPts val="400"/>
              </a:spcBef>
              <a:spcAft>
                <a:spcPts val="0"/>
              </a:spcAft>
              <a:buSzPts val="1300"/>
              <a:buChar char="○"/>
              <a:defRPr sz="2000"/>
            </a:lvl3pPr>
            <a:lvl4pPr indent="-308610" lvl="3" marL="1828800" rtl="1" algn="r">
              <a:lnSpc>
                <a:spcPct val="100000"/>
              </a:lnSpc>
              <a:spcBef>
                <a:spcPts val="360"/>
              </a:spcBef>
              <a:spcAft>
                <a:spcPts val="0"/>
              </a:spcAft>
              <a:buSzPts val="1260"/>
              <a:buChar char="●"/>
              <a:defRPr sz="1800"/>
            </a:lvl4pPr>
            <a:lvl5pPr indent="-297179" lvl="4" marL="2286000" rtl="1" algn="r">
              <a:lnSpc>
                <a:spcPct val="100000"/>
              </a:lnSpc>
              <a:spcBef>
                <a:spcPts val="360"/>
              </a:spcBef>
              <a:spcAft>
                <a:spcPts val="0"/>
              </a:spcAft>
              <a:buSzPts val="1080"/>
              <a:buChar char="○"/>
              <a:defRPr sz="1800"/>
            </a:lvl5pPr>
            <a:lvl6pPr indent="-297179" lvl="5" marL="2743200" rtl="1" algn="r">
              <a:lnSpc>
                <a:spcPct val="100000"/>
              </a:lnSpc>
              <a:spcBef>
                <a:spcPts val="360"/>
              </a:spcBef>
              <a:spcAft>
                <a:spcPts val="0"/>
              </a:spcAft>
              <a:buSzPts val="1080"/>
              <a:buChar char="○"/>
              <a:defRPr sz="1800"/>
            </a:lvl6pPr>
            <a:lvl7pPr indent="-297179" lvl="6" marL="3200400" rtl="1" algn="r">
              <a:lnSpc>
                <a:spcPct val="100000"/>
              </a:lnSpc>
              <a:spcBef>
                <a:spcPts val="360"/>
              </a:spcBef>
              <a:spcAft>
                <a:spcPts val="0"/>
              </a:spcAft>
              <a:buSzPts val="1080"/>
              <a:buChar char="○"/>
              <a:defRPr sz="1800"/>
            </a:lvl7pPr>
            <a:lvl8pPr indent="-297179" lvl="7" marL="3657600" rtl="1" algn="r">
              <a:lnSpc>
                <a:spcPct val="100000"/>
              </a:lnSpc>
              <a:spcBef>
                <a:spcPts val="360"/>
              </a:spcBef>
              <a:spcAft>
                <a:spcPts val="0"/>
              </a:spcAft>
              <a:buSzPts val="1080"/>
              <a:buChar char="○"/>
              <a:defRPr sz="1800"/>
            </a:lvl8pPr>
            <a:lvl9pPr indent="-297179" lvl="8" marL="4114800" rtl="1" algn="r">
              <a:lnSpc>
                <a:spcPct val="100000"/>
              </a:lnSpc>
              <a:spcBef>
                <a:spcPts val="360"/>
              </a:spcBef>
              <a:spcAft>
                <a:spcPts val="0"/>
              </a:spcAft>
              <a:buSzPts val="1080"/>
              <a:buChar char="○"/>
              <a:defRPr sz="1800"/>
            </a:lvl9pPr>
          </a:lstStyle>
          <a:p/>
        </p:txBody>
      </p:sp>
      <p:sp>
        <p:nvSpPr>
          <p:cNvPr id="39" name="Google Shape;39;p5"/>
          <p:cNvSpPr txBox="1"/>
          <p:nvPr>
            <p:ph idx="2"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53060" lvl="0" marL="457200" rtl="1" algn="r">
              <a:lnSpc>
                <a:spcPct val="100000"/>
              </a:lnSpc>
              <a:spcBef>
                <a:spcPts val="560"/>
              </a:spcBef>
              <a:spcAft>
                <a:spcPts val="0"/>
              </a:spcAft>
              <a:buSzPts val="1960"/>
              <a:buChar char="○"/>
              <a:defRPr sz="2800"/>
            </a:lvl1pPr>
            <a:lvl2pPr indent="-335280" lvl="1" marL="914400" rtl="1" algn="r">
              <a:lnSpc>
                <a:spcPct val="100000"/>
              </a:lnSpc>
              <a:spcBef>
                <a:spcPts val="480"/>
              </a:spcBef>
              <a:spcAft>
                <a:spcPts val="0"/>
              </a:spcAft>
              <a:buSzPts val="1680"/>
              <a:buChar char="●"/>
              <a:defRPr sz="2400"/>
            </a:lvl2pPr>
            <a:lvl3pPr indent="-311150" lvl="2" marL="1371600" rtl="1" algn="r">
              <a:lnSpc>
                <a:spcPct val="100000"/>
              </a:lnSpc>
              <a:spcBef>
                <a:spcPts val="400"/>
              </a:spcBef>
              <a:spcAft>
                <a:spcPts val="0"/>
              </a:spcAft>
              <a:buSzPts val="1300"/>
              <a:buChar char="○"/>
              <a:defRPr sz="2000"/>
            </a:lvl3pPr>
            <a:lvl4pPr indent="-308610" lvl="3" marL="1828800" rtl="1" algn="r">
              <a:lnSpc>
                <a:spcPct val="100000"/>
              </a:lnSpc>
              <a:spcBef>
                <a:spcPts val="360"/>
              </a:spcBef>
              <a:spcAft>
                <a:spcPts val="0"/>
              </a:spcAft>
              <a:buSzPts val="1260"/>
              <a:buChar char="●"/>
              <a:defRPr sz="1800"/>
            </a:lvl4pPr>
            <a:lvl5pPr indent="-297179" lvl="4" marL="2286000" rtl="1" algn="r">
              <a:lnSpc>
                <a:spcPct val="100000"/>
              </a:lnSpc>
              <a:spcBef>
                <a:spcPts val="360"/>
              </a:spcBef>
              <a:spcAft>
                <a:spcPts val="0"/>
              </a:spcAft>
              <a:buSzPts val="1080"/>
              <a:buChar char="○"/>
              <a:defRPr sz="1800"/>
            </a:lvl5pPr>
            <a:lvl6pPr indent="-297179" lvl="5" marL="2743200" rtl="1" algn="r">
              <a:lnSpc>
                <a:spcPct val="100000"/>
              </a:lnSpc>
              <a:spcBef>
                <a:spcPts val="360"/>
              </a:spcBef>
              <a:spcAft>
                <a:spcPts val="0"/>
              </a:spcAft>
              <a:buSzPts val="1080"/>
              <a:buChar char="○"/>
              <a:defRPr sz="1800"/>
            </a:lvl6pPr>
            <a:lvl7pPr indent="-297179" lvl="6" marL="3200400" rtl="1" algn="r">
              <a:lnSpc>
                <a:spcPct val="100000"/>
              </a:lnSpc>
              <a:spcBef>
                <a:spcPts val="360"/>
              </a:spcBef>
              <a:spcAft>
                <a:spcPts val="0"/>
              </a:spcAft>
              <a:buSzPts val="1080"/>
              <a:buChar char="○"/>
              <a:defRPr sz="1800"/>
            </a:lvl7pPr>
            <a:lvl8pPr indent="-297179" lvl="7" marL="3657600" rtl="1" algn="r">
              <a:lnSpc>
                <a:spcPct val="100000"/>
              </a:lnSpc>
              <a:spcBef>
                <a:spcPts val="360"/>
              </a:spcBef>
              <a:spcAft>
                <a:spcPts val="0"/>
              </a:spcAft>
              <a:buSzPts val="1080"/>
              <a:buChar char="○"/>
              <a:defRPr sz="1800"/>
            </a:lvl8pPr>
            <a:lvl9pPr indent="-297179" lvl="8" marL="4114800" rtl="1" algn="r">
              <a:lnSpc>
                <a:spcPct val="100000"/>
              </a:lnSpc>
              <a:spcBef>
                <a:spcPts val="360"/>
              </a:spcBef>
              <a:spcAft>
                <a:spcPts val="0"/>
              </a:spcAft>
              <a:buSzPts val="1080"/>
              <a:buChar char="○"/>
              <a:defRPr sz="1800"/>
            </a:lvl9pPr>
          </a:lstStyle>
          <a:p/>
        </p:txBody>
      </p:sp>
      <p:sp>
        <p:nvSpPr>
          <p:cNvPr id="40" name="Google Shape;40;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41" name="Google Shape;41;p5"/>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4" name="Google Shape;44;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rtl="1" algn="r">
              <a:lnSpc>
                <a:spcPct val="100000"/>
              </a:lnSpc>
              <a:spcBef>
                <a:spcPts val="480"/>
              </a:spcBef>
              <a:spcAft>
                <a:spcPts val="0"/>
              </a:spcAft>
              <a:buSzPts val="1680"/>
              <a:buNone/>
              <a:defRPr b="1" sz="2400"/>
            </a:lvl1pPr>
            <a:lvl2pPr indent="-228600" lvl="1" marL="914400" rtl="1" algn="r">
              <a:lnSpc>
                <a:spcPct val="100000"/>
              </a:lnSpc>
              <a:spcBef>
                <a:spcPts val="400"/>
              </a:spcBef>
              <a:spcAft>
                <a:spcPts val="0"/>
              </a:spcAft>
              <a:buSzPts val="1400"/>
              <a:buNone/>
              <a:defRPr b="1" sz="2000"/>
            </a:lvl2pPr>
            <a:lvl3pPr indent="-228600" lvl="2" marL="1371600" rtl="1" algn="r">
              <a:lnSpc>
                <a:spcPct val="100000"/>
              </a:lnSpc>
              <a:spcBef>
                <a:spcPts val="360"/>
              </a:spcBef>
              <a:spcAft>
                <a:spcPts val="0"/>
              </a:spcAft>
              <a:buSzPts val="1170"/>
              <a:buNone/>
              <a:defRPr b="1" sz="1800"/>
            </a:lvl3pPr>
            <a:lvl4pPr indent="-228600" lvl="3" marL="1828800" rtl="1" algn="r">
              <a:lnSpc>
                <a:spcPct val="100000"/>
              </a:lnSpc>
              <a:spcBef>
                <a:spcPts val="320"/>
              </a:spcBef>
              <a:spcAft>
                <a:spcPts val="0"/>
              </a:spcAft>
              <a:buSzPts val="1120"/>
              <a:buNone/>
              <a:defRPr b="1" sz="1600"/>
            </a:lvl4pPr>
            <a:lvl5pPr indent="-228600" lvl="4" marL="2286000" rtl="1" algn="r">
              <a:lnSpc>
                <a:spcPct val="100000"/>
              </a:lnSpc>
              <a:spcBef>
                <a:spcPts val="320"/>
              </a:spcBef>
              <a:spcAft>
                <a:spcPts val="0"/>
              </a:spcAft>
              <a:buSzPts val="960"/>
              <a:buNone/>
              <a:defRPr b="1" sz="1600"/>
            </a:lvl5pPr>
            <a:lvl6pPr indent="-228600" lvl="5" marL="2743200" rtl="1" algn="r">
              <a:lnSpc>
                <a:spcPct val="100000"/>
              </a:lnSpc>
              <a:spcBef>
                <a:spcPts val="320"/>
              </a:spcBef>
              <a:spcAft>
                <a:spcPts val="0"/>
              </a:spcAft>
              <a:buSzPts val="960"/>
              <a:buNone/>
              <a:defRPr b="1" sz="1600"/>
            </a:lvl6pPr>
            <a:lvl7pPr indent="-228600" lvl="6" marL="3200400" rtl="1" algn="r">
              <a:lnSpc>
                <a:spcPct val="100000"/>
              </a:lnSpc>
              <a:spcBef>
                <a:spcPts val="320"/>
              </a:spcBef>
              <a:spcAft>
                <a:spcPts val="0"/>
              </a:spcAft>
              <a:buSzPts val="960"/>
              <a:buNone/>
              <a:defRPr b="1" sz="1600"/>
            </a:lvl7pPr>
            <a:lvl8pPr indent="-228600" lvl="7" marL="3657600" rtl="1" algn="r">
              <a:lnSpc>
                <a:spcPct val="100000"/>
              </a:lnSpc>
              <a:spcBef>
                <a:spcPts val="320"/>
              </a:spcBef>
              <a:spcAft>
                <a:spcPts val="0"/>
              </a:spcAft>
              <a:buSzPts val="960"/>
              <a:buNone/>
              <a:defRPr b="1" sz="1600"/>
            </a:lvl8pPr>
            <a:lvl9pPr indent="-228600" lvl="8" marL="4114800" rtl="1" algn="r">
              <a:lnSpc>
                <a:spcPct val="100000"/>
              </a:lnSpc>
              <a:spcBef>
                <a:spcPts val="320"/>
              </a:spcBef>
              <a:spcAft>
                <a:spcPts val="0"/>
              </a:spcAft>
              <a:buSzPts val="960"/>
              <a:buNone/>
              <a:defRPr b="1" sz="1600"/>
            </a:lvl9pPr>
          </a:lstStyle>
          <a:p/>
        </p:txBody>
      </p:sp>
      <p:sp>
        <p:nvSpPr>
          <p:cNvPr id="45" name="Google Shape;45;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35280" lvl="0" marL="457200" rtl="1" algn="r">
              <a:lnSpc>
                <a:spcPct val="100000"/>
              </a:lnSpc>
              <a:spcBef>
                <a:spcPts val="480"/>
              </a:spcBef>
              <a:spcAft>
                <a:spcPts val="0"/>
              </a:spcAft>
              <a:buSzPts val="1680"/>
              <a:buChar char="○"/>
              <a:defRPr sz="2400"/>
            </a:lvl1pPr>
            <a:lvl2pPr indent="-317500" lvl="1" marL="914400" rtl="1" algn="r">
              <a:lnSpc>
                <a:spcPct val="100000"/>
              </a:lnSpc>
              <a:spcBef>
                <a:spcPts val="400"/>
              </a:spcBef>
              <a:spcAft>
                <a:spcPts val="0"/>
              </a:spcAft>
              <a:buSzPts val="1400"/>
              <a:buChar char="●"/>
              <a:defRPr sz="2000"/>
            </a:lvl2pPr>
            <a:lvl3pPr indent="-302894" lvl="2" marL="1371600" rtl="1" algn="r">
              <a:lnSpc>
                <a:spcPct val="100000"/>
              </a:lnSpc>
              <a:spcBef>
                <a:spcPts val="360"/>
              </a:spcBef>
              <a:spcAft>
                <a:spcPts val="0"/>
              </a:spcAft>
              <a:buSzPts val="1170"/>
              <a:buChar char="○"/>
              <a:defRPr sz="1800"/>
            </a:lvl3pPr>
            <a:lvl4pPr indent="-299719" lvl="3" marL="1828800" rtl="1" algn="r">
              <a:lnSpc>
                <a:spcPct val="100000"/>
              </a:lnSpc>
              <a:spcBef>
                <a:spcPts val="320"/>
              </a:spcBef>
              <a:spcAft>
                <a:spcPts val="0"/>
              </a:spcAft>
              <a:buSzPts val="1120"/>
              <a:buChar char="●"/>
              <a:defRPr sz="1600"/>
            </a:lvl4pPr>
            <a:lvl5pPr indent="-289560" lvl="4" marL="2286000" rtl="1" algn="r">
              <a:lnSpc>
                <a:spcPct val="100000"/>
              </a:lnSpc>
              <a:spcBef>
                <a:spcPts val="320"/>
              </a:spcBef>
              <a:spcAft>
                <a:spcPts val="0"/>
              </a:spcAft>
              <a:buSzPts val="960"/>
              <a:buChar char="○"/>
              <a:defRPr sz="1600"/>
            </a:lvl5pPr>
            <a:lvl6pPr indent="-289560" lvl="5" marL="2743200" rtl="1" algn="r">
              <a:lnSpc>
                <a:spcPct val="100000"/>
              </a:lnSpc>
              <a:spcBef>
                <a:spcPts val="320"/>
              </a:spcBef>
              <a:spcAft>
                <a:spcPts val="0"/>
              </a:spcAft>
              <a:buSzPts val="960"/>
              <a:buChar char="○"/>
              <a:defRPr sz="1600"/>
            </a:lvl6pPr>
            <a:lvl7pPr indent="-289560" lvl="6" marL="3200400" rtl="1" algn="r">
              <a:lnSpc>
                <a:spcPct val="100000"/>
              </a:lnSpc>
              <a:spcBef>
                <a:spcPts val="320"/>
              </a:spcBef>
              <a:spcAft>
                <a:spcPts val="0"/>
              </a:spcAft>
              <a:buSzPts val="960"/>
              <a:buChar char="○"/>
              <a:defRPr sz="1600"/>
            </a:lvl7pPr>
            <a:lvl8pPr indent="-289559" lvl="7" marL="3657600" rtl="1" algn="r">
              <a:lnSpc>
                <a:spcPct val="100000"/>
              </a:lnSpc>
              <a:spcBef>
                <a:spcPts val="320"/>
              </a:spcBef>
              <a:spcAft>
                <a:spcPts val="0"/>
              </a:spcAft>
              <a:buSzPts val="960"/>
              <a:buChar char="○"/>
              <a:defRPr sz="1600"/>
            </a:lvl8pPr>
            <a:lvl9pPr indent="-289559" lvl="8" marL="4114800" rtl="1" algn="r">
              <a:lnSpc>
                <a:spcPct val="100000"/>
              </a:lnSpc>
              <a:spcBef>
                <a:spcPts val="320"/>
              </a:spcBef>
              <a:spcAft>
                <a:spcPts val="0"/>
              </a:spcAft>
              <a:buSzPts val="960"/>
              <a:buChar char="○"/>
              <a:defRPr sz="1600"/>
            </a:lvl9pPr>
          </a:lstStyle>
          <a:p/>
        </p:txBody>
      </p:sp>
      <p:sp>
        <p:nvSpPr>
          <p:cNvPr id="46" name="Google Shape;46;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rtl="1" algn="r">
              <a:lnSpc>
                <a:spcPct val="100000"/>
              </a:lnSpc>
              <a:spcBef>
                <a:spcPts val="480"/>
              </a:spcBef>
              <a:spcAft>
                <a:spcPts val="0"/>
              </a:spcAft>
              <a:buSzPts val="1680"/>
              <a:buNone/>
              <a:defRPr b="1" sz="2400"/>
            </a:lvl1pPr>
            <a:lvl2pPr indent="-228600" lvl="1" marL="914400" rtl="1" algn="r">
              <a:lnSpc>
                <a:spcPct val="100000"/>
              </a:lnSpc>
              <a:spcBef>
                <a:spcPts val="400"/>
              </a:spcBef>
              <a:spcAft>
                <a:spcPts val="0"/>
              </a:spcAft>
              <a:buSzPts val="1400"/>
              <a:buNone/>
              <a:defRPr b="1" sz="2000"/>
            </a:lvl2pPr>
            <a:lvl3pPr indent="-228600" lvl="2" marL="1371600" rtl="1" algn="r">
              <a:lnSpc>
                <a:spcPct val="100000"/>
              </a:lnSpc>
              <a:spcBef>
                <a:spcPts val="360"/>
              </a:spcBef>
              <a:spcAft>
                <a:spcPts val="0"/>
              </a:spcAft>
              <a:buSzPts val="1170"/>
              <a:buNone/>
              <a:defRPr b="1" sz="1800"/>
            </a:lvl3pPr>
            <a:lvl4pPr indent="-228600" lvl="3" marL="1828800" rtl="1" algn="r">
              <a:lnSpc>
                <a:spcPct val="100000"/>
              </a:lnSpc>
              <a:spcBef>
                <a:spcPts val="320"/>
              </a:spcBef>
              <a:spcAft>
                <a:spcPts val="0"/>
              </a:spcAft>
              <a:buSzPts val="1120"/>
              <a:buNone/>
              <a:defRPr b="1" sz="1600"/>
            </a:lvl4pPr>
            <a:lvl5pPr indent="-228600" lvl="4" marL="2286000" rtl="1" algn="r">
              <a:lnSpc>
                <a:spcPct val="100000"/>
              </a:lnSpc>
              <a:spcBef>
                <a:spcPts val="320"/>
              </a:spcBef>
              <a:spcAft>
                <a:spcPts val="0"/>
              </a:spcAft>
              <a:buSzPts val="960"/>
              <a:buNone/>
              <a:defRPr b="1" sz="1600"/>
            </a:lvl5pPr>
            <a:lvl6pPr indent="-228600" lvl="5" marL="2743200" rtl="1" algn="r">
              <a:lnSpc>
                <a:spcPct val="100000"/>
              </a:lnSpc>
              <a:spcBef>
                <a:spcPts val="320"/>
              </a:spcBef>
              <a:spcAft>
                <a:spcPts val="0"/>
              </a:spcAft>
              <a:buSzPts val="960"/>
              <a:buNone/>
              <a:defRPr b="1" sz="1600"/>
            </a:lvl6pPr>
            <a:lvl7pPr indent="-228600" lvl="6" marL="3200400" rtl="1" algn="r">
              <a:lnSpc>
                <a:spcPct val="100000"/>
              </a:lnSpc>
              <a:spcBef>
                <a:spcPts val="320"/>
              </a:spcBef>
              <a:spcAft>
                <a:spcPts val="0"/>
              </a:spcAft>
              <a:buSzPts val="960"/>
              <a:buNone/>
              <a:defRPr b="1" sz="1600"/>
            </a:lvl7pPr>
            <a:lvl8pPr indent="-228600" lvl="7" marL="3657600" rtl="1" algn="r">
              <a:lnSpc>
                <a:spcPct val="100000"/>
              </a:lnSpc>
              <a:spcBef>
                <a:spcPts val="320"/>
              </a:spcBef>
              <a:spcAft>
                <a:spcPts val="0"/>
              </a:spcAft>
              <a:buSzPts val="960"/>
              <a:buNone/>
              <a:defRPr b="1" sz="1600"/>
            </a:lvl8pPr>
            <a:lvl9pPr indent="-228600" lvl="8" marL="4114800" rtl="1" algn="r">
              <a:lnSpc>
                <a:spcPct val="100000"/>
              </a:lnSpc>
              <a:spcBef>
                <a:spcPts val="320"/>
              </a:spcBef>
              <a:spcAft>
                <a:spcPts val="0"/>
              </a:spcAft>
              <a:buSzPts val="960"/>
              <a:buNone/>
              <a:defRPr b="1" sz="1600"/>
            </a:lvl9pPr>
          </a:lstStyle>
          <a:p/>
        </p:txBody>
      </p:sp>
      <p:sp>
        <p:nvSpPr>
          <p:cNvPr id="47" name="Google Shape;47;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35280" lvl="0" marL="457200" rtl="1" algn="r">
              <a:lnSpc>
                <a:spcPct val="100000"/>
              </a:lnSpc>
              <a:spcBef>
                <a:spcPts val="480"/>
              </a:spcBef>
              <a:spcAft>
                <a:spcPts val="0"/>
              </a:spcAft>
              <a:buSzPts val="1680"/>
              <a:buChar char="○"/>
              <a:defRPr sz="2400"/>
            </a:lvl1pPr>
            <a:lvl2pPr indent="-317500" lvl="1" marL="914400" rtl="1" algn="r">
              <a:lnSpc>
                <a:spcPct val="100000"/>
              </a:lnSpc>
              <a:spcBef>
                <a:spcPts val="400"/>
              </a:spcBef>
              <a:spcAft>
                <a:spcPts val="0"/>
              </a:spcAft>
              <a:buSzPts val="1400"/>
              <a:buChar char="●"/>
              <a:defRPr sz="2000"/>
            </a:lvl2pPr>
            <a:lvl3pPr indent="-302894" lvl="2" marL="1371600" rtl="1" algn="r">
              <a:lnSpc>
                <a:spcPct val="100000"/>
              </a:lnSpc>
              <a:spcBef>
                <a:spcPts val="360"/>
              </a:spcBef>
              <a:spcAft>
                <a:spcPts val="0"/>
              </a:spcAft>
              <a:buSzPts val="1170"/>
              <a:buChar char="○"/>
              <a:defRPr sz="1800"/>
            </a:lvl3pPr>
            <a:lvl4pPr indent="-299719" lvl="3" marL="1828800" rtl="1" algn="r">
              <a:lnSpc>
                <a:spcPct val="100000"/>
              </a:lnSpc>
              <a:spcBef>
                <a:spcPts val="320"/>
              </a:spcBef>
              <a:spcAft>
                <a:spcPts val="0"/>
              </a:spcAft>
              <a:buSzPts val="1120"/>
              <a:buChar char="●"/>
              <a:defRPr sz="1600"/>
            </a:lvl4pPr>
            <a:lvl5pPr indent="-289560" lvl="4" marL="2286000" rtl="1" algn="r">
              <a:lnSpc>
                <a:spcPct val="100000"/>
              </a:lnSpc>
              <a:spcBef>
                <a:spcPts val="320"/>
              </a:spcBef>
              <a:spcAft>
                <a:spcPts val="0"/>
              </a:spcAft>
              <a:buSzPts val="960"/>
              <a:buChar char="○"/>
              <a:defRPr sz="1600"/>
            </a:lvl5pPr>
            <a:lvl6pPr indent="-289560" lvl="5" marL="2743200" rtl="1" algn="r">
              <a:lnSpc>
                <a:spcPct val="100000"/>
              </a:lnSpc>
              <a:spcBef>
                <a:spcPts val="320"/>
              </a:spcBef>
              <a:spcAft>
                <a:spcPts val="0"/>
              </a:spcAft>
              <a:buSzPts val="960"/>
              <a:buChar char="○"/>
              <a:defRPr sz="1600"/>
            </a:lvl6pPr>
            <a:lvl7pPr indent="-289560" lvl="6" marL="3200400" rtl="1" algn="r">
              <a:lnSpc>
                <a:spcPct val="100000"/>
              </a:lnSpc>
              <a:spcBef>
                <a:spcPts val="320"/>
              </a:spcBef>
              <a:spcAft>
                <a:spcPts val="0"/>
              </a:spcAft>
              <a:buSzPts val="960"/>
              <a:buChar char="○"/>
              <a:defRPr sz="1600"/>
            </a:lvl7pPr>
            <a:lvl8pPr indent="-289559" lvl="7" marL="3657600" rtl="1" algn="r">
              <a:lnSpc>
                <a:spcPct val="100000"/>
              </a:lnSpc>
              <a:spcBef>
                <a:spcPts val="320"/>
              </a:spcBef>
              <a:spcAft>
                <a:spcPts val="0"/>
              </a:spcAft>
              <a:buSzPts val="960"/>
              <a:buChar char="○"/>
              <a:defRPr sz="1600"/>
            </a:lvl8pPr>
            <a:lvl9pPr indent="-289559" lvl="8" marL="4114800" rtl="1" algn="r">
              <a:lnSpc>
                <a:spcPct val="100000"/>
              </a:lnSpc>
              <a:spcBef>
                <a:spcPts val="320"/>
              </a:spcBef>
              <a:spcAft>
                <a:spcPts val="0"/>
              </a:spcAft>
              <a:buSzPts val="960"/>
              <a:buChar char="○"/>
              <a:defRPr sz="1600"/>
            </a:lvl9pPr>
          </a:lstStyle>
          <a:p/>
        </p:txBody>
      </p:sp>
      <p:sp>
        <p:nvSpPr>
          <p:cNvPr id="48" name="Google Shape;48;p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49" name="Google Shape;49;p6"/>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53" name="Google Shape;53;p7"/>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56" name="Google Shape;56;p8"/>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rtl="1" algn="l">
              <a:lnSpc>
                <a:spcPct val="100000"/>
              </a:lnSpc>
              <a:spcBef>
                <a:spcPts val="0"/>
              </a:spcBef>
              <a:spcAft>
                <a:spcPts val="0"/>
              </a:spcAft>
              <a:buSzPts val="1400"/>
              <a:buNone/>
              <a:defRPr b="1" sz="2000"/>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9" name="Google Shape;59;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370840" lvl="0" marL="457200" rtl="1" algn="r">
              <a:lnSpc>
                <a:spcPct val="100000"/>
              </a:lnSpc>
              <a:spcBef>
                <a:spcPts val="640"/>
              </a:spcBef>
              <a:spcAft>
                <a:spcPts val="0"/>
              </a:spcAft>
              <a:buSzPts val="2240"/>
              <a:buChar char="○"/>
              <a:defRPr sz="3200"/>
            </a:lvl1pPr>
            <a:lvl2pPr indent="-353060" lvl="1" marL="914400" rtl="1" algn="r">
              <a:lnSpc>
                <a:spcPct val="100000"/>
              </a:lnSpc>
              <a:spcBef>
                <a:spcPts val="560"/>
              </a:spcBef>
              <a:spcAft>
                <a:spcPts val="0"/>
              </a:spcAft>
              <a:buSzPts val="1960"/>
              <a:buChar char="●"/>
              <a:defRPr sz="2800"/>
            </a:lvl2pPr>
            <a:lvl3pPr indent="-327660" lvl="2" marL="1371600" rtl="1" algn="r">
              <a:lnSpc>
                <a:spcPct val="100000"/>
              </a:lnSpc>
              <a:spcBef>
                <a:spcPts val="480"/>
              </a:spcBef>
              <a:spcAft>
                <a:spcPts val="0"/>
              </a:spcAft>
              <a:buSzPts val="1560"/>
              <a:buChar char="○"/>
              <a:defRPr sz="2400"/>
            </a:lvl3pPr>
            <a:lvl4pPr indent="-317500" lvl="3" marL="1828800" rtl="1" algn="r">
              <a:lnSpc>
                <a:spcPct val="100000"/>
              </a:lnSpc>
              <a:spcBef>
                <a:spcPts val="400"/>
              </a:spcBef>
              <a:spcAft>
                <a:spcPts val="0"/>
              </a:spcAft>
              <a:buSzPts val="1400"/>
              <a:buChar char="●"/>
              <a:defRPr sz="2000"/>
            </a:lvl4pPr>
            <a:lvl5pPr indent="-304800" lvl="4" marL="2286000" rtl="1" algn="r">
              <a:lnSpc>
                <a:spcPct val="100000"/>
              </a:lnSpc>
              <a:spcBef>
                <a:spcPts val="400"/>
              </a:spcBef>
              <a:spcAft>
                <a:spcPts val="0"/>
              </a:spcAft>
              <a:buSzPts val="1200"/>
              <a:buChar char="○"/>
              <a:defRPr sz="2000"/>
            </a:lvl5pPr>
            <a:lvl6pPr indent="-304800" lvl="5" marL="2743200" rtl="1" algn="r">
              <a:lnSpc>
                <a:spcPct val="100000"/>
              </a:lnSpc>
              <a:spcBef>
                <a:spcPts val="400"/>
              </a:spcBef>
              <a:spcAft>
                <a:spcPts val="0"/>
              </a:spcAft>
              <a:buSzPts val="1200"/>
              <a:buChar char="○"/>
              <a:defRPr sz="2000"/>
            </a:lvl6pPr>
            <a:lvl7pPr indent="-304800" lvl="6" marL="3200400" rtl="1" algn="r">
              <a:lnSpc>
                <a:spcPct val="100000"/>
              </a:lnSpc>
              <a:spcBef>
                <a:spcPts val="400"/>
              </a:spcBef>
              <a:spcAft>
                <a:spcPts val="0"/>
              </a:spcAft>
              <a:buSzPts val="1200"/>
              <a:buChar char="○"/>
              <a:defRPr sz="2000"/>
            </a:lvl7pPr>
            <a:lvl8pPr indent="-304800" lvl="7" marL="3657600" rtl="1" algn="r">
              <a:lnSpc>
                <a:spcPct val="100000"/>
              </a:lnSpc>
              <a:spcBef>
                <a:spcPts val="400"/>
              </a:spcBef>
              <a:spcAft>
                <a:spcPts val="0"/>
              </a:spcAft>
              <a:buSzPts val="1200"/>
              <a:buChar char="○"/>
              <a:defRPr sz="2000"/>
            </a:lvl8pPr>
            <a:lvl9pPr indent="-304800" lvl="8" marL="4114800" rtl="1" algn="r">
              <a:lnSpc>
                <a:spcPct val="100000"/>
              </a:lnSpc>
              <a:spcBef>
                <a:spcPts val="400"/>
              </a:spcBef>
              <a:spcAft>
                <a:spcPts val="0"/>
              </a:spcAft>
              <a:buSzPts val="1200"/>
              <a:buChar char="○"/>
              <a:defRPr sz="2000"/>
            </a:lvl9pPr>
          </a:lstStyle>
          <a:p/>
        </p:txBody>
      </p:sp>
      <p:sp>
        <p:nvSpPr>
          <p:cNvPr id="60" name="Google Shape;60;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rtl="1" algn="r">
              <a:lnSpc>
                <a:spcPct val="100000"/>
              </a:lnSpc>
              <a:spcBef>
                <a:spcPts val="280"/>
              </a:spcBef>
              <a:spcAft>
                <a:spcPts val="0"/>
              </a:spcAft>
              <a:buSzPts val="980"/>
              <a:buNone/>
              <a:defRPr sz="1400"/>
            </a:lvl1pPr>
            <a:lvl2pPr indent="-228600" lvl="1" marL="914400" rtl="1" algn="r">
              <a:lnSpc>
                <a:spcPct val="100000"/>
              </a:lnSpc>
              <a:spcBef>
                <a:spcPts val="240"/>
              </a:spcBef>
              <a:spcAft>
                <a:spcPts val="0"/>
              </a:spcAft>
              <a:buSzPts val="840"/>
              <a:buNone/>
              <a:defRPr sz="1200"/>
            </a:lvl2pPr>
            <a:lvl3pPr indent="-228600" lvl="2" marL="1371600" rtl="1" algn="r">
              <a:lnSpc>
                <a:spcPct val="100000"/>
              </a:lnSpc>
              <a:spcBef>
                <a:spcPts val="200"/>
              </a:spcBef>
              <a:spcAft>
                <a:spcPts val="0"/>
              </a:spcAft>
              <a:buSzPts val="650"/>
              <a:buNone/>
              <a:defRPr sz="1000"/>
            </a:lvl3pPr>
            <a:lvl4pPr indent="-228600" lvl="3" marL="1828800" rtl="1" algn="r">
              <a:lnSpc>
                <a:spcPct val="100000"/>
              </a:lnSpc>
              <a:spcBef>
                <a:spcPts val="180"/>
              </a:spcBef>
              <a:spcAft>
                <a:spcPts val="0"/>
              </a:spcAft>
              <a:buSzPts val="630"/>
              <a:buNone/>
              <a:defRPr sz="900"/>
            </a:lvl4pPr>
            <a:lvl5pPr indent="-228600" lvl="4" marL="2286000" rtl="1" algn="r">
              <a:lnSpc>
                <a:spcPct val="100000"/>
              </a:lnSpc>
              <a:spcBef>
                <a:spcPts val="180"/>
              </a:spcBef>
              <a:spcAft>
                <a:spcPts val="0"/>
              </a:spcAft>
              <a:buSzPts val="540"/>
              <a:buNone/>
              <a:defRPr sz="900"/>
            </a:lvl5pPr>
            <a:lvl6pPr indent="-228600" lvl="5" marL="2743200" rtl="1" algn="r">
              <a:lnSpc>
                <a:spcPct val="100000"/>
              </a:lnSpc>
              <a:spcBef>
                <a:spcPts val="180"/>
              </a:spcBef>
              <a:spcAft>
                <a:spcPts val="0"/>
              </a:spcAft>
              <a:buSzPts val="540"/>
              <a:buNone/>
              <a:defRPr sz="900"/>
            </a:lvl6pPr>
            <a:lvl7pPr indent="-228600" lvl="6" marL="3200400" rtl="1" algn="r">
              <a:lnSpc>
                <a:spcPct val="100000"/>
              </a:lnSpc>
              <a:spcBef>
                <a:spcPts val="180"/>
              </a:spcBef>
              <a:spcAft>
                <a:spcPts val="0"/>
              </a:spcAft>
              <a:buSzPts val="540"/>
              <a:buNone/>
              <a:defRPr sz="900"/>
            </a:lvl7pPr>
            <a:lvl8pPr indent="-228600" lvl="7" marL="3657600" rtl="1" algn="r">
              <a:lnSpc>
                <a:spcPct val="100000"/>
              </a:lnSpc>
              <a:spcBef>
                <a:spcPts val="180"/>
              </a:spcBef>
              <a:spcAft>
                <a:spcPts val="0"/>
              </a:spcAft>
              <a:buSzPts val="540"/>
              <a:buNone/>
              <a:defRPr sz="900"/>
            </a:lvl8pPr>
            <a:lvl9pPr indent="-228600" lvl="8" marL="4114800" rtl="1" algn="r">
              <a:lnSpc>
                <a:spcPct val="100000"/>
              </a:lnSpc>
              <a:spcBef>
                <a:spcPts val="180"/>
              </a:spcBef>
              <a:spcAft>
                <a:spcPts val="0"/>
              </a:spcAft>
              <a:buSzPts val="540"/>
              <a:buNone/>
              <a:defRPr sz="900"/>
            </a:lvl9pPr>
          </a:lstStyle>
          <a:p/>
        </p:txBody>
      </p:sp>
      <p:sp>
        <p:nvSpPr>
          <p:cNvPr id="61" name="Google Shape;61;p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62" name="Google Shape;62;p9"/>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rtl="1" algn="l">
              <a:lnSpc>
                <a:spcPct val="100000"/>
              </a:lnSpc>
              <a:spcBef>
                <a:spcPts val="0"/>
              </a:spcBef>
              <a:spcAft>
                <a:spcPts val="0"/>
              </a:spcAft>
              <a:buSzPts val="1400"/>
              <a:buNone/>
              <a:defRPr b="1" sz="2000"/>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5" name="Google Shape;65;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1" algn="r">
              <a:lnSpc>
                <a:spcPct val="100000"/>
              </a:lnSpc>
              <a:spcBef>
                <a:spcPts val="640"/>
              </a:spcBef>
              <a:spcAft>
                <a:spcPts val="0"/>
              </a:spcAft>
              <a:buClr>
                <a:schemeClr val="lt2"/>
              </a:buClr>
              <a:buSzPts val="2240"/>
              <a:buFont typeface="Noto Sans Symbols"/>
              <a:buNone/>
              <a:defRPr b="0" i="0" sz="3200" u="none" cap="none" strike="noStrike">
                <a:solidFill>
                  <a:schemeClr val="lt1"/>
                </a:solidFill>
                <a:latin typeface="Times New Roman"/>
                <a:ea typeface="Times New Roman"/>
                <a:cs typeface="Times New Roman"/>
                <a:sym typeface="Times New Roman"/>
              </a:defRPr>
            </a:lvl1pPr>
            <a:lvl2pPr lvl="1" marR="0" rtl="1" algn="r">
              <a:lnSpc>
                <a:spcPct val="100000"/>
              </a:lnSpc>
              <a:spcBef>
                <a:spcPts val="560"/>
              </a:spcBef>
              <a:spcAft>
                <a:spcPts val="0"/>
              </a:spcAft>
              <a:buClr>
                <a:schemeClr val="accent2"/>
              </a:buClr>
              <a:buSzPts val="1960"/>
              <a:buFont typeface="Noto Sans Symbols"/>
              <a:buNone/>
              <a:defRPr b="0" i="0" sz="2800" u="none" cap="none" strike="noStrike">
                <a:solidFill>
                  <a:schemeClr val="lt1"/>
                </a:solidFill>
                <a:latin typeface="Times New Roman"/>
                <a:ea typeface="Times New Roman"/>
                <a:cs typeface="Times New Roman"/>
                <a:sym typeface="Times New Roman"/>
              </a:defRPr>
            </a:lvl2pPr>
            <a:lvl3pPr lvl="2" marR="0" rtl="1" algn="r">
              <a:lnSpc>
                <a:spcPct val="100000"/>
              </a:lnSpc>
              <a:spcBef>
                <a:spcPts val="480"/>
              </a:spcBef>
              <a:spcAft>
                <a:spcPts val="0"/>
              </a:spcAft>
              <a:buClr>
                <a:schemeClr val="lt2"/>
              </a:buClr>
              <a:buSzPts val="1560"/>
              <a:buFont typeface="Noto Sans Symbols"/>
              <a:buNone/>
              <a:defRPr b="0" i="0" sz="2400" u="none" cap="none" strike="noStrike">
                <a:solidFill>
                  <a:schemeClr val="lt1"/>
                </a:solidFill>
                <a:latin typeface="Times New Roman"/>
                <a:ea typeface="Times New Roman"/>
                <a:cs typeface="Times New Roman"/>
                <a:sym typeface="Times New Roman"/>
              </a:defRPr>
            </a:lvl3pPr>
            <a:lvl4pPr lvl="3" marR="0" rtl="1" algn="r">
              <a:lnSpc>
                <a:spcPct val="100000"/>
              </a:lnSpc>
              <a:spcBef>
                <a:spcPts val="400"/>
              </a:spcBef>
              <a:spcAft>
                <a:spcPts val="0"/>
              </a:spcAft>
              <a:buClr>
                <a:schemeClr val="accent2"/>
              </a:buClr>
              <a:buSzPts val="1400"/>
              <a:buFont typeface="Noto Sans Symbols"/>
              <a:buNone/>
              <a:defRPr b="0" i="0" sz="2000" u="none" cap="none" strike="noStrike">
                <a:solidFill>
                  <a:schemeClr val="lt1"/>
                </a:solidFill>
                <a:latin typeface="Times New Roman"/>
                <a:ea typeface="Times New Roman"/>
                <a:cs typeface="Times New Roman"/>
                <a:sym typeface="Times New Roman"/>
              </a:defRPr>
            </a:lvl4pPr>
            <a:lvl5pPr lvl="4" marR="0" rtl="1" algn="r">
              <a:lnSpc>
                <a:spcPct val="100000"/>
              </a:lnSpc>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5pPr>
            <a:lvl6pPr lvl="5" marR="0" rtl="1" algn="r">
              <a:lnSpc>
                <a:spcPct val="100000"/>
              </a:lnSpc>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6pPr>
            <a:lvl7pPr lvl="6" marR="0" rtl="1" algn="r">
              <a:lnSpc>
                <a:spcPct val="100000"/>
              </a:lnSpc>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7pPr>
            <a:lvl8pPr lvl="7" marR="0" rtl="1" algn="r">
              <a:lnSpc>
                <a:spcPct val="100000"/>
              </a:lnSpc>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8pPr>
            <a:lvl9pPr lvl="8" marR="0" rtl="1" algn="r">
              <a:lnSpc>
                <a:spcPct val="100000"/>
              </a:lnSpc>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9pPr>
          </a:lstStyle>
          <a:p/>
        </p:txBody>
      </p:sp>
      <p:sp>
        <p:nvSpPr>
          <p:cNvPr id="66" name="Google Shape;66;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rtl="1" algn="r">
              <a:lnSpc>
                <a:spcPct val="100000"/>
              </a:lnSpc>
              <a:spcBef>
                <a:spcPts val="280"/>
              </a:spcBef>
              <a:spcAft>
                <a:spcPts val="0"/>
              </a:spcAft>
              <a:buSzPts val="980"/>
              <a:buNone/>
              <a:defRPr sz="1400"/>
            </a:lvl1pPr>
            <a:lvl2pPr indent="-228600" lvl="1" marL="914400" rtl="1" algn="r">
              <a:lnSpc>
                <a:spcPct val="100000"/>
              </a:lnSpc>
              <a:spcBef>
                <a:spcPts val="240"/>
              </a:spcBef>
              <a:spcAft>
                <a:spcPts val="0"/>
              </a:spcAft>
              <a:buSzPts val="840"/>
              <a:buNone/>
              <a:defRPr sz="1200"/>
            </a:lvl2pPr>
            <a:lvl3pPr indent="-228600" lvl="2" marL="1371600" rtl="1" algn="r">
              <a:lnSpc>
                <a:spcPct val="100000"/>
              </a:lnSpc>
              <a:spcBef>
                <a:spcPts val="200"/>
              </a:spcBef>
              <a:spcAft>
                <a:spcPts val="0"/>
              </a:spcAft>
              <a:buSzPts val="650"/>
              <a:buNone/>
              <a:defRPr sz="1000"/>
            </a:lvl3pPr>
            <a:lvl4pPr indent="-228600" lvl="3" marL="1828800" rtl="1" algn="r">
              <a:lnSpc>
                <a:spcPct val="100000"/>
              </a:lnSpc>
              <a:spcBef>
                <a:spcPts val="180"/>
              </a:spcBef>
              <a:spcAft>
                <a:spcPts val="0"/>
              </a:spcAft>
              <a:buSzPts val="630"/>
              <a:buNone/>
              <a:defRPr sz="900"/>
            </a:lvl4pPr>
            <a:lvl5pPr indent="-228600" lvl="4" marL="2286000" rtl="1" algn="r">
              <a:lnSpc>
                <a:spcPct val="100000"/>
              </a:lnSpc>
              <a:spcBef>
                <a:spcPts val="180"/>
              </a:spcBef>
              <a:spcAft>
                <a:spcPts val="0"/>
              </a:spcAft>
              <a:buSzPts val="540"/>
              <a:buNone/>
              <a:defRPr sz="900"/>
            </a:lvl5pPr>
            <a:lvl6pPr indent="-228600" lvl="5" marL="2743200" rtl="1" algn="r">
              <a:lnSpc>
                <a:spcPct val="100000"/>
              </a:lnSpc>
              <a:spcBef>
                <a:spcPts val="180"/>
              </a:spcBef>
              <a:spcAft>
                <a:spcPts val="0"/>
              </a:spcAft>
              <a:buSzPts val="540"/>
              <a:buNone/>
              <a:defRPr sz="900"/>
            </a:lvl6pPr>
            <a:lvl7pPr indent="-228600" lvl="6" marL="3200400" rtl="1" algn="r">
              <a:lnSpc>
                <a:spcPct val="100000"/>
              </a:lnSpc>
              <a:spcBef>
                <a:spcPts val="180"/>
              </a:spcBef>
              <a:spcAft>
                <a:spcPts val="0"/>
              </a:spcAft>
              <a:buSzPts val="540"/>
              <a:buNone/>
              <a:defRPr sz="900"/>
            </a:lvl7pPr>
            <a:lvl8pPr indent="-228600" lvl="7" marL="3657600" rtl="1" algn="r">
              <a:lnSpc>
                <a:spcPct val="100000"/>
              </a:lnSpc>
              <a:spcBef>
                <a:spcPts val="180"/>
              </a:spcBef>
              <a:spcAft>
                <a:spcPts val="0"/>
              </a:spcAft>
              <a:buSzPts val="540"/>
              <a:buNone/>
              <a:defRPr sz="900"/>
            </a:lvl8pPr>
            <a:lvl9pPr indent="-228600" lvl="8" marL="4114800" rtl="1" algn="r">
              <a:lnSpc>
                <a:spcPct val="100000"/>
              </a:lnSpc>
              <a:spcBef>
                <a:spcPts val="180"/>
              </a:spcBef>
              <a:spcAft>
                <a:spcPts val="0"/>
              </a:spcAft>
              <a:buSzPts val="540"/>
              <a:buNone/>
              <a:defRPr sz="900"/>
            </a:lvl9pPr>
          </a:lstStyle>
          <a:p/>
        </p:txBody>
      </p:sp>
      <p:sp>
        <p:nvSpPr>
          <p:cNvPr id="67" name="Google Shape;67;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68" name="Google Shape;68;p10"/>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2.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marR="0" rtl="1" algn="ct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1pPr>
            <a:lvl2pPr lvl="1" marR="0" rtl="1" algn="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2pPr>
            <a:lvl3pPr lvl="2" marR="0" rtl="1" algn="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3pPr>
            <a:lvl4pPr lvl="3" marR="0" rtl="1" algn="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4pPr>
            <a:lvl5pPr lvl="4" marR="0" rtl="1" algn="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5pPr>
            <a:lvl6pPr lvl="5" marR="0" rtl="1" algn="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6pPr>
            <a:lvl7pPr lvl="6" marR="0" rtl="1" algn="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7pPr>
            <a:lvl8pPr lvl="7" marR="0" rtl="1" algn="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8pPr>
            <a:lvl9pPr lvl="8" marR="0" rtl="1" algn="r">
              <a:lnSpc>
                <a:spcPct val="100000"/>
              </a:lnSpc>
              <a:spcBef>
                <a:spcPts val="0"/>
              </a:spcBef>
              <a:spcAft>
                <a:spcPts val="0"/>
              </a:spcAft>
              <a:buClr>
                <a:srgbClr val="000000"/>
              </a:buClr>
              <a:buSzPts val="1400"/>
              <a:buFont typeface="Arial"/>
              <a:buNone/>
              <a:defRPr b="0" i="0" sz="3600" u="none" cap="none" strike="noStrike">
                <a:solidFill>
                  <a:schemeClr val="lt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1370013" y="1827213"/>
            <a:ext cx="7313612" cy="4114800"/>
          </a:xfrm>
          <a:prstGeom prst="rect">
            <a:avLst/>
          </a:prstGeom>
          <a:noFill/>
          <a:ln>
            <a:noFill/>
          </a:ln>
        </p:spPr>
        <p:txBody>
          <a:bodyPr anchorCtr="0" anchor="t" bIns="45700" lIns="91425" spcFirstLastPara="1" rIns="91425" wrap="square" tIns="45700"/>
          <a:lstStyle>
            <a:lvl1pPr indent="-357505" lvl="0" marL="457200" marR="0" rtl="1" algn="r">
              <a:lnSpc>
                <a:spcPct val="100000"/>
              </a:lnSpc>
              <a:spcBef>
                <a:spcPts val="580"/>
              </a:spcBef>
              <a:spcAft>
                <a:spcPts val="0"/>
              </a:spcAft>
              <a:buClr>
                <a:schemeClr val="lt2"/>
              </a:buClr>
              <a:buSzPts val="2030"/>
              <a:buFont typeface="Noto Sans Symbols"/>
              <a:buChar char="○"/>
              <a:defRPr b="0" i="0" sz="2900" u="none" cap="none" strike="noStrike">
                <a:solidFill>
                  <a:schemeClr val="lt1"/>
                </a:solidFill>
                <a:latin typeface="Times New Roman"/>
                <a:ea typeface="Times New Roman"/>
                <a:cs typeface="Times New Roman"/>
                <a:sym typeface="Times New Roman"/>
              </a:defRPr>
            </a:lvl1pPr>
            <a:lvl2pPr indent="-339725" lvl="1" marL="914400" marR="0" rtl="1" algn="r">
              <a:lnSpc>
                <a:spcPct val="100000"/>
              </a:lnSpc>
              <a:spcBef>
                <a:spcPts val="500"/>
              </a:spcBef>
              <a:spcAft>
                <a:spcPts val="0"/>
              </a:spcAft>
              <a:buClr>
                <a:schemeClr val="accent2"/>
              </a:buClr>
              <a:buSzPts val="1750"/>
              <a:buFont typeface="Noto Sans Symbols"/>
              <a:buChar char="●"/>
              <a:defRPr b="0" i="0" sz="2500" u="none" cap="none" strike="noStrike">
                <a:solidFill>
                  <a:schemeClr val="lt1"/>
                </a:solidFill>
                <a:latin typeface="Times New Roman"/>
                <a:ea typeface="Times New Roman"/>
                <a:cs typeface="Times New Roman"/>
                <a:sym typeface="Times New Roman"/>
              </a:defRPr>
            </a:lvl2pPr>
            <a:lvl3pPr indent="-319405" lvl="2" marL="1371600" marR="0" rtl="1" algn="r">
              <a:lnSpc>
                <a:spcPct val="100000"/>
              </a:lnSpc>
              <a:spcBef>
                <a:spcPts val="440"/>
              </a:spcBef>
              <a:spcAft>
                <a:spcPts val="0"/>
              </a:spcAft>
              <a:buClr>
                <a:schemeClr val="lt2"/>
              </a:buClr>
              <a:buSzPts val="1430"/>
              <a:buFont typeface="Noto Sans Symbols"/>
              <a:buChar char="○"/>
              <a:defRPr b="0" i="0" sz="2200" u="none" cap="none" strike="noStrike">
                <a:solidFill>
                  <a:schemeClr val="lt1"/>
                </a:solidFill>
                <a:latin typeface="Times New Roman"/>
                <a:ea typeface="Times New Roman"/>
                <a:cs typeface="Times New Roman"/>
                <a:sym typeface="Times New Roman"/>
              </a:defRPr>
            </a:lvl3pPr>
            <a:lvl4pPr indent="-313055" lvl="3" marL="1828800" marR="0" rtl="1" algn="r">
              <a:lnSpc>
                <a:spcPct val="100000"/>
              </a:lnSpc>
              <a:spcBef>
                <a:spcPts val="380"/>
              </a:spcBef>
              <a:spcAft>
                <a:spcPts val="0"/>
              </a:spcAft>
              <a:buClr>
                <a:schemeClr val="accent2"/>
              </a:buClr>
              <a:buSzPts val="1330"/>
              <a:buFont typeface="Noto Sans Symbols"/>
              <a:buChar char="●"/>
              <a:defRPr b="0" i="0" sz="1900" u="none" cap="none" strike="noStrike">
                <a:solidFill>
                  <a:schemeClr val="lt1"/>
                </a:solidFill>
                <a:latin typeface="Times New Roman"/>
                <a:ea typeface="Times New Roman"/>
                <a:cs typeface="Times New Roman"/>
                <a:sym typeface="Times New Roman"/>
              </a:defRPr>
            </a:lvl4pPr>
            <a:lvl5pPr indent="-300989" lvl="4" marL="2286000" marR="0" rtl="1" algn="r">
              <a:lnSpc>
                <a:spcPct val="100000"/>
              </a:lnSpc>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5pPr>
            <a:lvl6pPr indent="-300989" lvl="5" marL="2743200" marR="0" rtl="1" algn="r">
              <a:lnSpc>
                <a:spcPct val="100000"/>
              </a:lnSpc>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6pPr>
            <a:lvl7pPr indent="-300989" lvl="6" marL="3200400" marR="0" rtl="1" algn="r">
              <a:lnSpc>
                <a:spcPct val="100000"/>
              </a:lnSpc>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7pPr>
            <a:lvl8pPr indent="-300990" lvl="7" marL="3657600" marR="0" rtl="1" algn="r">
              <a:lnSpc>
                <a:spcPct val="100000"/>
              </a:lnSpc>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8pPr>
            <a:lvl9pPr indent="-300990" lvl="8" marL="4114800" marR="0" rtl="1" algn="r">
              <a:lnSpc>
                <a:spcPct val="100000"/>
              </a:lnSpc>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9pPr>
          </a:lstStyle>
          <a:p/>
        </p:txBody>
      </p:sp>
      <p:sp>
        <p:nvSpPr>
          <p:cNvPr id="12" name="Google Shape;12;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13" name="Google Shape;13;p1"/>
          <p:cNvSpPr/>
          <p:nvPr/>
        </p:nvSpPr>
        <p:spPr>
          <a:xfrm>
            <a:off x="0" y="2938463"/>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pic>
        <p:nvPicPr>
          <p:cNvPr id="14" name="Google Shape;14;p1"/>
          <p:cNvPicPr preferRelativeResize="0"/>
          <p:nvPr/>
        </p:nvPicPr>
        <p:blipFill rotWithShape="1">
          <a:blip r:embed="rId1">
            <a:alphaModFix/>
          </a:blip>
          <a:srcRect b="0" l="0" r="0" t="0"/>
          <a:stretch/>
        </p:blipFill>
        <p:spPr>
          <a:xfrm>
            <a:off x="533400" y="304800"/>
            <a:ext cx="790575" cy="704850"/>
          </a:xfrm>
          <a:prstGeom prst="rect">
            <a:avLst/>
          </a:prstGeom>
          <a:noFill/>
          <a:ln>
            <a:noFill/>
          </a:ln>
        </p:spPr>
      </p:pic>
      <p:cxnSp>
        <p:nvCxnSpPr>
          <p:cNvPr id="15" name="Google Shape;15;p1"/>
          <p:cNvCxnSpPr/>
          <p:nvPr/>
        </p:nvCxnSpPr>
        <p:spPr>
          <a:xfrm>
            <a:off x="1371600" y="1600200"/>
            <a:ext cx="7239000" cy="0"/>
          </a:xfrm>
          <a:prstGeom prst="straightConnector1">
            <a:avLst/>
          </a:prstGeom>
          <a:noFill/>
          <a:ln cap="sq" cmpd="sng" w="38100">
            <a:solidFill>
              <a:schemeClr val="lt1"/>
            </a:solidFill>
            <a:prstDash val="solid"/>
            <a:round/>
            <a:headEnd len="sm" w="sm" type="none"/>
            <a:tailEnd len="sm" w="sm" type="none"/>
          </a:ln>
        </p:spPr>
      </p:cxnSp>
      <p:pic>
        <p:nvPicPr>
          <p:cNvPr id="16" name="Google Shape;16;p1"/>
          <p:cNvPicPr preferRelativeResize="0"/>
          <p:nvPr/>
        </p:nvPicPr>
        <p:blipFill rotWithShape="1">
          <a:blip r:embed="rId2">
            <a:alphaModFix/>
          </a:blip>
          <a:srcRect b="0" l="0" r="0" t="0"/>
          <a:stretch/>
        </p:blipFill>
        <p:spPr>
          <a:xfrm>
            <a:off x="7915275" y="304800"/>
            <a:ext cx="923925" cy="838200"/>
          </a:xfrm>
          <a:prstGeom prst="rect">
            <a:avLst/>
          </a:prstGeom>
          <a:noFill/>
          <a:ln>
            <a:noFill/>
          </a:ln>
        </p:spPr>
      </p:pic>
      <p:sp>
        <p:nvSpPr>
          <p:cNvPr id="17" name="Google Shape;17;p1"/>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marR="0" rtl="1" algn="ctr">
              <a:lnSpc>
                <a:spcPct val="100000"/>
              </a:lnSpc>
              <a:spcBef>
                <a:spcPts val="0"/>
              </a:spcBef>
              <a:spcAft>
                <a:spcPts val="0"/>
              </a:spcAft>
              <a:buClr>
                <a:srgbClr val="000000"/>
              </a:buClr>
              <a:buSzPts val="1400"/>
              <a:buFont typeface="Arial"/>
              <a:buNone/>
              <a:defRPr b="0" i="0" sz="1200" u="none" cap="none" strike="noStrik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1" algn="r">
              <a:lnSpc>
                <a:spcPct val="100000"/>
              </a:lnSpc>
              <a:spcBef>
                <a:spcPts val="0"/>
              </a:spcBef>
              <a:spcAft>
                <a:spcPts val="0"/>
              </a:spcAft>
              <a:buSzPts val="1200"/>
              <a:buNone/>
            </a:pPr>
            <a:fld id="{00000000-1234-1234-1234-123412341234}" type="slidenum">
              <a:rPr b="0" i="0" lang="fa-IR" sz="1200" u="none" cap="none" strike="noStrike">
                <a:solidFill>
                  <a:schemeClr val="lt1"/>
                </a:solidFill>
                <a:latin typeface="Times New Roman"/>
                <a:ea typeface="Times New Roman"/>
                <a:cs typeface="Times New Roman"/>
                <a:sym typeface="Times New Roman"/>
              </a:rPr>
              <a:t>‹#›</a:t>
            </a:fld>
            <a:endParaRPr b="0" i="0" sz="1200" u="none" cap="none" strike="noStrike">
              <a:solidFill>
                <a:schemeClr val="lt1"/>
              </a:solidFill>
              <a:latin typeface="Times New Roman"/>
              <a:ea typeface="Times New Roman"/>
              <a:cs typeface="Times New Roman"/>
              <a:sym typeface="Times New Roman"/>
            </a:endParaRPr>
          </a:p>
        </p:txBody>
      </p:sp>
      <p:sp>
        <p:nvSpPr>
          <p:cNvPr id="109" name="Google Shape;109;p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1" algn="ctr">
              <a:lnSpc>
                <a:spcPct val="100000"/>
              </a:lnSpc>
              <a:spcBef>
                <a:spcPts val="0"/>
              </a:spcBef>
              <a:spcAft>
                <a:spcPts val="0"/>
              </a:spcAft>
              <a:buSzPts val="1400"/>
              <a:buNone/>
            </a:pPr>
            <a:r>
              <a:rPr lang="fa-IR"/>
              <a:t>آزمايشگاه سيستم های هوشمند (http://ce.aut.ac.ir/islab)</a:t>
            </a:r>
            <a:endParaRPr/>
          </a:p>
        </p:txBody>
      </p:sp>
      <p:sp>
        <p:nvSpPr>
          <p:cNvPr id="110" name="Google Shape;110;p17"/>
          <p:cNvSpPr txBox="1"/>
          <p:nvPr>
            <p:ph idx="1" type="subTitle"/>
          </p:nvPr>
        </p:nvSpPr>
        <p:spPr>
          <a:xfrm>
            <a:off x="900113" y="1557338"/>
            <a:ext cx="7239000" cy="1752600"/>
          </a:xfrm>
          <a:prstGeom prst="rect">
            <a:avLst/>
          </a:prstGeom>
          <a:noFill/>
          <a:ln>
            <a:noFill/>
          </a:ln>
        </p:spPr>
        <p:txBody>
          <a:bodyPr anchorCtr="0" anchor="t" bIns="45700" lIns="91425" spcFirstLastPara="1" rIns="91425" wrap="square" tIns="45700">
            <a:noAutofit/>
          </a:bodyPr>
          <a:lstStyle/>
          <a:p>
            <a:pPr indent="0" lvl="0" marL="0" rtl="1" algn="ctr">
              <a:lnSpc>
                <a:spcPct val="100000"/>
              </a:lnSpc>
              <a:spcBef>
                <a:spcPts val="0"/>
              </a:spcBef>
              <a:spcAft>
                <a:spcPts val="0"/>
              </a:spcAft>
              <a:buSzPts val="2030"/>
              <a:buNone/>
            </a:pPr>
            <a:r>
              <a:t/>
            </a:r>
            <a:endParaRPr sz="100"/>
          </a:p>
          <a:p>
            <a:pPr indent="0" lvl="0" marL="0" rtl="1" algn="ctr">
              <a:lnSpc>
                <a:spcPct val="100000"/>
              </a:lnSpc>
              <a:spcBef>
                <a:spcPts val="1500"/>
              </a:spcBef>
              <a:spcAft>
                <a:spcPts val="0"/>
              </a:spcAft>
              <a:buSzPts val="5250"/>
              <a:buNone/>
            </a:pPr>
            <a:r>
              <a:rPr lang="fa-IR" sz="7500"/>
              <a:t>«تمرین اول»</a:t>
            </a:r>
            <a:endParaRPr sz="7500"/>
          </a:p>
        </p:txBody>
      </p:sp>
      <p:sp>
        <p:nvSpPr>
          <p:cNvPr id="111" name="Google Shape;111;p17"/>
          <p:cNvSpPr txBox="1"/>
          <p:nvPr/>
        </p:nvSpPr>
        <p:spPr>
          <a:xfrm>
            <a:off x="107950" y="6283325"/>
            <a:ext cx="1860550" cy="307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fa-IR" sz="1400" u="none" cap="none" strike="noStrike">
                <a:solidFill>
                  <a:schemeClr val="lt1"/>
                </a:solidFill>
                <a:latin typeface="Verdana"/>
                <a:ea typeface="Verdana"/>
                <a:cs typeface="Verdana"/>
                <a:sym typeface="Verdana"/>
              </a:rPr>
              <a:t>«مهدیس صفری 9531051»</a:t>
            </a:r>
            <a:endParaRPr b="0" i="0" sz="1400" u="none" cap="none" strike="noStrike">
              <a:solidFill>
                <a:srgbClr val="000000"/>
              </a:solidFill>
              <a:latin typeface="Arial"/>
              <a:ea typeface="Arial"/>
              <a:cs typeface="Arial"/>
              <a:sym typeface="Arial"/>
            </a:endParaRPr>
          </a:p>
        </p:txBody>
      </p:sp>
      <p:sp>
        <p:nvSpPr>
          <p:cNvPr id="112" name="Google Shape;112;p17"/>
          <p:cNvSpPr/>
          <p:nvPr/>
        </p:nvSpPr>
        <p:spPr>
          <a:xfrm>
            <a:off x="6457950" y="6405575"/>
            <a:ext cx="1274700" cy="3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fa-IR" sz="1800" u="none" cap="none" strike="noStrike">
                <a:solidFill>
                  <a:schemeClr val="lt1"/>
                </a:solidFill>
                <a:latin typeface="Verdana"/>
                <a:ea typeface="Verdana"/>
                <a:cs typeface="Verdana"/>
                <a:sym typeface="Verdana"/>
              </a:rPr>
              <a:t>«1397»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noAutofit/>
          </a:bodyPr>
          <a:lstStyle/>
          <a:p>
            <a:pPr indent="0" lvl="0" marL="0" rtl="1" algn="ctr">
              <a:lnSpc>
                <a:spcPct val="100000"/>
              </a:lnSpc>
              <a:spcBef>
                <a:spcPts val="0"/>
              </a:spcBef>
              <a:spcAft>
                <a:spcPts val="0"/>
              </a:spcAft>
              <a:buSzPts val="1400"/>
              <a:buNone/>
            </a:pPr>
            <a:r>
              <a:rPr lang="fa-IR"/>
              <a:t>متدولوژی</a:t>
            </a:r>
            <a:endParaRPr/>
          </a:p>
        </p:txBody>
      </p:sp>
      <p:sp>
        <p:nvSpPr>
          <p:cNvPr id="182" name="Google Shape;182;p26"/>
          <p:cNvSpPr txBox="1"/>
          <p:nvPr>
            <p:ph idx="1" type="body"/>
          </p:nvPr>
        </p:nvSpPr>
        <p:spPr>
          <a:xfrm>
            <a:off x="1370013" y="1827213"/>
            <a:ext cx="7313612" cy="4114800"/>
          </a:xfrm>
          <a:prstGeom prst="rect">
            <a:avLst/>
          </a:prstGeom>
          <a:noFill/>
          <a:ln>
            <a:noFill/>
          </a:ln>
        </p:spPr>
        <p:txBody>
          <a:bodyPr anchorCtr="0" anchor="t" bIns="45700" lIns="91425" spcFirstLastPara="1" rIns="91425" wrap="square" tIns="45700">
            <a:noAutofit/>
          </a:bodyPr>
          <a:lstStyle/>
          <a:p>
            <a:pPr indent="0" lvl="0" marL="0" rtl="1" algn="r">
              <a:lnSpc>
                <a:spcPct val="100000"/>
              </a:lnSpc>
              <a:spcBef>
                <a:spcPts val="0"/>
              </a:spcBef>
              <a:spcAft>
                <a:spcPts val="0"/>
              </a:spcAft>
              <a:buSzPts val="1260"/>
              <a:buNone/>
            </a:pPr>
            <a:r>
              <a:rPr lang="fa-IR" sz="2400">
                <a:solidFill>
                  <a:srgbClr val="FFFFFF"/>
                </a:solidFill>
              </a:rPr>
              <a:t>تعریف های مختلف دیگری نیز برای متدولوژی آمده که در اینجا به چندتای آنها اشاره میکنم.</a:t>
            </a:r>
            <a:endParaRPr sz="2400">
              <a:solidFill>
                <a:srgbClr val="FFFFFF"/>
              </a:solidFill>
            </a:endParaRPr>
          </a:p>
          <a:p>
            <a:pPr indent="-381000" lvl="0" marL="457200" rtl="1" algn="r">
              <a:lnSpc>
                <a:spcPct val="100000"/>
              </a:lnSpc>
              <a:spcBef>
                <a:spcPts val="0"/>
              </a:spcBef>
              <a:spcAft>
                <a:spcPts val="0"/>
              </a:spcAft>
              <a:buClr>
                <a:srgbClr val="FFFFFF"/>
              </a:buClr>
              <a:buSzPts val="2400"/>
              <a:buChar char="○"/>
            </a:pPr>
            <a:r>
              <a:rPr lang="fa-IR" sz="2400">
                <a:solidFill>
                  <a:srgbClr val="FFFFFF"/>
                </a:solidFill>
              </a:rPr>
              <a:t>تجزیه و تحلیل اصول روش ها، قواعد و مفاهیم مورد استفاده در یک رشته.</a:t>
            </a:r>
            <a:endParaRPr sz="2400">
              <a:solidFill>
                <a:srgbClr val="FFFFFF"/>
              </a:solidFill>
            </a:endParaRPr>
          </a:p>
          <a:p>
            <a:pPr indent="-381000" lvl="0" marL="457200" rtl="1" algn="r">
              <a:lnSpc>
                <a:spcPct val="100000"/>
              </a:lnSpc>
              <a:spcBef>
                <a:spcPts val="0"/>
              </a:spcBef>
              <a:spcAft>
                <a:spcPts val="0"/>
              </a:spcAft>
              <a:buClr>
                <a:srgbClr val="FFFFFF"/>
              </a:buClr>
              <a:buSzPts val="2400"/>
              <a:buChar char="○"/>
            </a:pPr>
            <a:r>
              <a:rPr lang="fa-IR" sz="2400">
                <a:solidFill>
                  <a:srgbClr val="FFFFFF"/>
                </a:solidFill>
              </a:rPr>
              <a:t>مطالعه سیستماتیک از روش هایی که می توانند، یا در یک رشته مورد استفاده قرار گرفته اند.</a:t>
            </a:r>
            <a:endParaRPr sz="2400">
              <a:solidFill>
                <a:srgbClr val="FFFFFF"/>
              </a:solidFill>
            </a:endParaRPr>
          </a:p>
          <a:p>
            <a:pPr indent="-381000" lvl="0" marL="457200" rtl="1" algn="r">
              <a:lnSpc>
                <a:spcPct val="100000"/>
              </a:lnSpc>
              <a:spcBef>
                <a:spcPts val="0"/>
              </a:spcBef>
              <a:spcAft>
                <a:spcPts val="0"/>
              </a:spcAft>
              <a:buClr>
                <a:srgbClr val="FFFFFF"/>
              </a:buClr>
              <a:buSzPts val="2400"/>
              <a:buChar char="○"/>
            </a:pPr>
            <a:r>
              <a:rPr lang="fa-IR" sz="2400">
                <a:solidFill>
                  <a:srgbClr val="FFFFFF"/>
                </a:solidFill>
              </a:rPr>
              <a:t>مطالعه یا توصیف روش ها.</a:t>
            </a:r>
            <a:endParaRPr sz="2400">
              <a:solidFill>
                <a:srgbClr val="FFFFFF"/>
              </a:solidFill>
            </a:endParaRPr>
          </a:p>
          <a:p>
            <a:pPr indent="-381000" lvl="0" marL="457200" rtl="1" algn="r">
              <a:lnSpc>
                <a:spcPct val="100000"/>
              </a:lnSpc>
              <a:spcBef>
                <a:spcPts val="0"/>
              </a:spcBef>
              <a:spcAft>
                <a:spcPts val="0"/>
              </a:spcAft>
              <a:buClr>
                <a:srgbClr val="FFFFFF"/>
              </a:buClr>
              <a:buSzPts val="2400"/>
              <a:buChar char="○"/>
            </a:pPr>
            <a:r>
              <a:rPr lang="fa-IR" sz="2400">
                <a:solidFill>
                  <a:srgbClr val="FFFFFF"/>
                </a:solidFill>
                <a:latin typeface="Arial"/>
                <a:ea typeface="Arial"/>
                <a:cs typeface="Arial"/>
                <a:sym typeface="Arial"/>
              </a:rPr>
              <a:t>ارائه </a:t>
            </a:r>
            <a:r>
              <a:rPr lang="fa-IR" sz="2400">
                <a:solidFill>
                  <a:srgbClr val="FFFFFF"/>
                </a:solidFill>
              </a:rPr>
              <a:t>چارچوب کاری معین با توجه به فرایند توسعه؛ مجموعه ای از روش ها که در تمام چرخه حيات سیستم نرم افزاری اعمال شده و در یک نوع نگرش کلی درباره ی جهان نرم افزاری متکی است.</a:t>
            </a:r>
            <a:endParaRPr sz="2400">
              <a:solidFill>
                <a:srgbClr val="FFFFFF"/>
              </a:solidFill>
            </a:endParaRPr>
          </a:p>
          <a:p>
            <a:pPr indent="0" lvl="0" marL="0" rtl="1" algn="r">
              <a:lnSpc>
                <a:spcPct val="100000"/>
              </a:lnSpc>
              <a:spcBef>
                <a:spcPts val="0"/>
              </a:spcBef>
              <a:spcAft>
                <a:spcPts val="0"/>
              </a:spcAft>
              <a:buSzPts val="1260"/>
              <a:buNone/>
            </a:pPr>
            <a:r>
              <a:rPr lang="fa-IR" sz="2400">
                <a:solidFill>
                  <a:srgbClr val="FFFFFF"/>
                </a:solidFill>
              </a:rPr>
              <a:t> </a:t>
            </a:r>
            <a:endParaRPr sz="2400">
              <a:solidFill>
                <a:srgbClr val="FFFFFF"/>
              </a:solidFill>
            </a:endParaRPr>
          </a:p>
        </p:txBody>
      </p:sp>
      <p:sp>
        <p:nvSpPr>
          <p:cNvPr id="183" name="Google Shape;183;p26"/>
          <p:cNvSpPr txBox="1"/>
          <p:nvPr>
            <p:ph idx="12" type="sldNum"/>
          </p:nvPr>
        </p:nvSpPr>
        <p:spPr>
          <a:xfrm>
            <a:off x="6673850" y="6283325"/>
            <a:ext cx="21336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a-IR"/>
              <a:t>‹#›</a:t>
            </a:fld>
            <a:endParaRPr/>
          </a:p>
        </p:txBody>
      </p:sp>
      <p:sp>
        <p:nvSpPr>
          <p:cNvPr id="184" name="Google Shape;184;p26"/>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noAutofit/>
          </a:bodyPr>
          <a:lstStyle/>
          <a:p>
            <a:pPr indent="0" lvl="0" marL="0" rtl="1" algn="ctr">
              <a:lnSpc>
                <a:spcPct val="100000"/>
              </a:lnSpc>
              <a:spcBef>
                <a:spcPts val="0"/>
              </a:spcBef>
              <a:spcAft>
                <a:spcPts val="0"/>
              </a:spcAft>
              <a:buSzPts val="1400"/>
              <a:buNone/>
            </a:pPr>
            <a:r>
              <a:rPr lang="fa-IR"/>
              <a:t>آزمايشگاه سيستم های هوشمند (http://ce.aut.ac.ir/islab)</a:t>
            </a:r>
            <a:endParaRPr/>
          </a:p>
        </p:txBody>
      </p:sp>
      <p:sp>
        <p:nvSpPr>
          <p:cNvPr id="185" name="Google Shape;185;p26"/>
          <p:cNvSpPr txBox="1"/>
          <p:nvPr/>
        </p:nvSpPr>
        <p:spPr>
          <a:xfrm>
            <a:off x="439738" y="6305550"/>
            <a:ext cx="1860550" cy="307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fa-IR" sz="1400" u="none" cap="none" strike="noStrike">
                <a:solidFill>
                  <a:schemeClr val="lt1"/>
                </a:solidFill>
                <a:latin typeface="Verdana"/>
                <a:ea typeface="Verdana"/>
                <a:cs typeface="Verdana"/>
                <a:sym typeface="Verdana"/>
              </a:rPr>
              <a:t>«مهدیس صفری 9531051»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Verdana"/>
              <a:ea typeface="Verdana"/>
              <a:cs typeface="Verdana"/>
              <a:sym typeface="Verdana"/>
            </a:endParaRPr>
          </a:p>
        </p:txBody>
      </p:sp>
      <p:sp>
        <p:nvSpPr>
          <p:cNvPr id="186" name="Google Shape;186;p26"/>
          <p:cNvSpPr/>
          <p:nvPr/>
        </p:nvSpPr>
        <p:spPr>
          <a:xfrm>
            <a:off x="7069126" y="6319825"/>
            <a:ext cx="1194900" cy="3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fa-IR" sz="1800" u="none" cap="none" strike="noStrike">
                <a:solidFill>
                  <a:schemeClr val="lt1"/>
                </a:solidFill>
                <a:latin typeface="Verdana"/>
                <a:ea typeface="Verdana"/>
                <a:cs typeface="Verdana"/>
                <a:sym typeface="Verdana"/>
              </a:rPr>
              <a:t>«1397»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1370013" y="301625"/>
            <a:ext cx="6370500" cy="1143000"/>
          </a:xfrm>
          <a:prstGeom prst="rect">
            <a:avLst/>
          </a:prstGeom>
          <a:noFill/>
          <a:ln>
            <a:noFill/>
          </a:ln>
        </p:spPr>
        <p:txBody>
          <a:bodyPr anchorCtr="0" anchor="b" bIns="45700" lIns="91425" spcFirstLastPara="1" rIns="91425" wrap="square" tIns="45700">
            <a:noAutofit/>
          </a:bodyPr>
          <a:lstStyle/>
          <a:p>
            <a:pPr indent="0" lvl="0" marL="0" rtl="1" algn="ctr">
              <a:lnSpc>
                <a:spcPct val="100000"/>
              </a:lnSpc>
              <a:spcBef>
                <a:spcPts val="360"/>
              </a:spcBef>
              <a:spcAft>
                <a:spcPts val="0"/>
              </a:spcAft>
              <a:buClr>
                <a:srgbClr val="000000"/>
              </a:buClr>
              <a:buSzPts val="1100"/>
              <a:buFont typeface="Arial"/>
              <a:buNone/>
            </a:pPr>
            <a:r>
              <a:rPr lang="fa-IR" sz="2900">
                <a:solidFill>
                  <a:schemeClr val="lt1"/>
                </a:solidFill>
              </a:rPr>
              <a:t>متدولوژی </a:t>
            </a:r>
            <a:endParaRPr/>
          </a:p>
        </p:txBody>
      </p:sp>
      <p:sp>
        <p:nvSpPr>
          <p:cNvPr id="193" name="Google Shape;193;p27"/>
          <p:cNvSpPr txBox="1"/>
          <p:nvPr>
            <p:ph idx="1" type="body"/>
          </p:nvPr>
        </p:nvSpPr>
        <p:spPr>
          <a:xfrm>
            <a:off x="1370013" y="1827213"/>
            <a:ext cx="7313700" cy="4114800"/>
          </a:xfrm>
          <a:prstGeom prst="rect">
            <a:avLst/>
          </a:prstGeom>
          <a:noFill/>
          <a:ln>
            <a:noFill/>
          </a:ln>
        </p:spPr>
        <p:txBody>
          <a:bodyPr anchorCtr="0" anchor="t" bIns="45700" lIns="91425" spcFirstLastPara="1" rIns="91425" wrap="square" tIns="45700">
            <a:noAutofit/>
          </a:bodyPr>
          <a:lstStyle/>
          <a:p>
            <a:pPr indent="0" lvl="0" marL="0" rtl="1" algn="r">
              <a:lnSpc>
                <a:spcPct val="100000"/>
              </a:lnSpc>
              <a:spcBef>
                <a:spcPts val="360"/>
              </a:spcBef>
              <a:spcAft>
                <a:spcPts val="0"/>
              </a:spcAft>
              <a:buSzPts val="1260"/>
              <a:buNone/>
            </a:pPr>
            <a:r>
              <a:rPr lang="fa-IR" sz="2400"/>
              <a:t>متدولوژی راه حل ها تعیین نمی کند؛ پس مثل یک روش نیست. در عوض مبانی نظری را برای درک اینکه کدام روش، مجموعه روش ها یا بهترین شیوه ها را می شود به یک مورد خاص اعمال کرد ارائه می دهد.</a:t>
            </a:r>
            <a:endParaRPr sz="2400"/>
          </a:p>
          <a:p>
            <a:pPr indent="0" lvl="0" marL="0" rtl="1" algn="r">
              <a:lnSpc>
                <a:spcPct val="100000"/>
              </a:lnSpc>
              <a:spcBef>
                <a:spcPts val="360"/>
              </a:spcBef>
              <a:spcAft>
                <a:spcPts val="0"/>
              </a:spcAft>
              <a:buSzPts val="1260"/>
              <a:buNone/>
            </a:pPr>
            <a:r>
              <a:rPr lang="fa-IR" sz="2400"/>
              <a:t>متدولوژی توسعه نرم افزار بسیار مهم است چون کمک می کند فرآیند توسعه را سازماندهی کنیم. بسته به عوامل مختلفی نوع آن فرق می کند اما زمانی که به درستی انتخاب می شود، سرعت بخشیدن به توسعه، باعث می شود محصول ایمن، آزمایش شده و کار درست انجام شود.</a:t>
            </a:r>
            <a:endParaRPr sz="2400"/>
          </a:p>
        </p:txBody>
      </p:sp>
      <p:sp>
        <p:nvSpPr>
          <p:cNvPr id="194" name="Google Shape;194;p2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1" algn="ctr">
              <a:spcBef>
                <a:spcPts val="0"/>
              </a:spcBef>
              <a:spcAft>
                <a:spcPts val="0"/>
              </a:spcAft>
              <a:buNone/>
            </a:pPr>
            <a:r>
              <a:rPr lang="fa-IR"/>
              <a:t>متدولوژی</a:t>
            </a:r>
            <a:endParaRPr/>
          </a:p>
        </p:txBody>
      </p:sp>
      <p:sp>
        <p:nvSpPr>
          <p:cNvPr id="119" name="Google Shape;119;p18"/>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a:t>متدولوژی چارچوبی است که برای ساختار، برنامه ریزی و کنترل روند توسعه یک سیستم اطلاعاتی استفاده می شود.</a:t>
            </a:r>
            <a:endParaRPr/>
          </a:p>
          <a:p>
            <a:pPr indent="0" lvl="0" marL="0" rtl="1" algn="r">
              <a:spcBef>
                <a:spcPts val="360"/>
              </a:spcBef>
              <a:spcAft>
                <a:spcPts val="0"/>
              </a:spcAft>
              <a:buNone/>
            </a:pPr>
            <a:r>
              <a:t/>
            </a:r>
            <a:endParaRPr/>
          </a:p>
          <a:p>
            <a:pPr indent="0" lvl="0" marL="0" rtl="1" algn="r">
              <a:spcBef>
                <a:spcPts val="360"/>
              </a:spcBef>
              <a:spcAft>
                <a:spcPts val="0"/>
              </a:spcAft>
              <a:buNone/>
            </a:pPr>
            <a:r>
              <a:rPr lang="fa-IR"/>
              <a:t>اهمیت متدولوژی رو از سه جنبه میتوان بررسی کرد :</a:t>
            </a:r>
            <a:endParaRPr/>
          </a:p>
          <a:p>
            <a:pPr indent="0" lvl="0" marL="0" rtl="0" algn="l">
              <a:spcBef>
                <a:spcPts val="360"/>
              </a:spcBef>
              <a:spcAft>
                <a:spcPts val="0"/>
              </a:spcAft>
              <a:buNone/>
            </a:pPr>
            <a:r>
              <a:rPr lang="fa-IR"/>
              <a:t>1. Customers</a:t>
            </a:r>
            <a:endParaRPr/>
          </a:p>
          <a:p>
            <a:pPr indent="0" lvl="0" marL="0" rtl="0" algn="l">
              <a:spcBef>
                <a:spcPts val="360"/>
              </a:spcBef>
              <a:spcAft>
                <a:spcPts val="0"/>
              </a:spcAft>
              <a:buNone/>
            </a:pPr>
            <a:r>
              <a:rPr lang="fa-IR"/>
              <a:t>2. Business Partners and Suppliers</a:t>
            </a:r>
            <a:endParaRPr/>
          </a:p>
          <a:p>
            <a:pPr indent="0" lvl="0" marL="0" rtl="0" algn="l">
              <a:spcBef>
                <a:spcPts val="360"/>
              </a:spcBef>
              <a:spcAft>
                <a:spcPts val="0"/>
              </a:spcAft>
              <a:buNone/>
            </a:pPr>
            <a:r>
              <a:rPr lang="fa-IR"/>
              <a:t>3. Professionals</a:t>
            </a:r>
            <a:endParaRPr/>
          </a:p>
          <a:p>
            <a:pPr indent="0" lvl="0" marL="0" rtl="0" algn="l">
              <a:spcBef>
                <a:spcPts val="360"/>
              </a:spcBef>
              <a:spcAft>
                <a:spcPts val="0"/>
              </a:spcAft>
              <a:buNone/>
            </a:pPr>
            <a:r>
              <a:t/>
            </a:r>
            <a:endParaRPr/>
          </a:p>
        </p:txBody>
      </p:sp>
      <p:sp>
        <p:nvSpPr>
          <p:cNvPr id="120" name="Google Shape;120;p18"/>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اهمیت متدولوژی</a:t>
            </a:r>
            <a:endParaRPr/>
          </a:p>
        </p:txBody>
      </p:sp>
      <p:sp>
        <p:nvSpPr>
          <p:cNvPr id="127" name="Google Shape;127;p19"/>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sz="2400">
                <a:solidFill>
                  <a:srgbClr val="FFFFFF"/>
                </a:solidFill>
              </a:rPr>
              <a:t>چیزهایی که برای مشتری ارزشمند است و متدولوژی آنها را فراهم می کند :</a:t>
            </a:r>
            <a:endParaRPr sz="2400">
              <a:solidFill>
                <a:srgbClr val="FFFFFF"/>
              </a:solidFill>
            </a:endParaRPr>
          </a:p>
          <a:p>
            <a:pPr indent="-381000" lvl="0" marL="457200" rtl="1" algn="r">
              <a:spcBef>
                <a:spcPts val="360"/>
              </a:spcBef>
              <a:spcAft>
                <a:spcPts val="0"/>
              </a:spcAft>
              <a:buClr>
                <a:srgbClr val="FFFFFF"/>
              </a:buClr>
              <a:buSzPts val="2400"/>
              <a:buChar char="●"/>
            </a:pPr>
            <a:r>
              <a:rPr lang="fa-IR" sz="2400">
                <a:solidFill>
                  <a:srgbClr val="FFFFFF"/>
                </a:solidFill>
                <a:latin typeface="Roboto"/>
                <a:ea typeface="Roboto"/>
                <a:cs typeface="Roboto"/>
                <a:sym typeface="Roboto"/>
              </a:rPr>
              <a:t>Lifecycle</a:t>
            </a:r>
            <a:endParaRPr sz="2400">
              <a:solidFill>
                <a:srgbClr val="FFFFFF"/>
              </a:solidFill>
              <a:latin typeface="Roboto"/>
              <a:ea typeface="Roboto"/>
              <a:cs typeface="Roboto"/>
              <a:sym typeface="Roboto"/>
            </a:endParaRPr>
          </a:p>
          <a:p>
            <a:pPr indent="0" lvl="0" marL="0" rtl="1" algn="r">
              <a:spcBef>
                <a:spcPts val="360"/>
              </a:spcBef>
              <a:spcAft>
                <a:spcPts val="0"/>
              </a:spcAft>
              <a:buNone/>
            </a:pPr>
            <a:r>
              <a:rPr lang="fa-IR" sz="2400">
                <a:solidFill>
                  <a:srgbClr val="FFFFFF"/>
                </a:solidFill>
                <a:latin typeface="Roboto"/>
                <a:ea typeface="Roboto"/>
                <a:cs typeface="Roboto"/>
                <a:sym typeface="Roboto"/>
              </a:rPr>
              <a:t>	رویکرد مرحله ای به تحویل باعث کنترل فرایند می شود.</a:t>
            </a:r>
            <a:endParaRPr sz="2400">
              <a:solidFill>
                <a:srgbClr val="FFFFFF"/>
              </a:solidFill>
              <a:latin typeface="Roboto"/>
              <a:ea typeface="Roboto"/>
              <a:cs typeface="Roboto"/>
              <a:sym typeface="Roboto"/>
            </a:endParaRPr>
          </a:p>
          <a:p>
            <a:pPr indent="-381000" lvl="0" marL="457200" rtl="1" algn="r">
              <a:spcBef>
                <a:spcPts val="360"/>
              </a:spcBef>
              <a:spcAft>
                <a:spcPts val="0"/>
              </a:spcAft>
              <a:buClr>
                <a:srgbClr val="FFFFFF"/>
              </a:buClr>
              <a:buSzPts val="2400"/>
              <a:buFont typeface="Roboto"/>
              <a:buChar char="●"/>
            </a:pPr>
            <a:r>
              <a:rPr lang="fa-IR" sz="2400">
                <a:solidFill>
                  <a:srgbClr val="FFFFFF"/>
                </a:solidFill>
                <a:latin typeface="Roboto"/>
                <a:ea typeface="Roboto"/>
                <a:cs typeface="Roboto"/>
                <a:sym typeface="Roboto"/>
              </a:rPr>
              <a:t>Project control</a:t>
            </a:r>
            <a:endParaRPr sz="2400">
              <a:solidFill>
                <a:srgbClr val="FFFFFF"/>
              </a:solidFill>
              <a:latin typeface="Roboto"/>
              <a:ea typeface="Roboto"/>
              <a:cs typeface="Roboto"/>
              <a:sym typeface="Roboto"/>
            </a:endParaRPr>
          </a:p>
          <a:p>
            <a:pPr indent="0" lvl="0" marL="457200" rtl="1" algn="r">
              <a:spcBef>
                <a:spcPts val="360"/>
              </a:spcBef>
              <a:spcAft>
                <a:spcPts val="0"/>
              </a:spcAft>
              <a:buNone/>
            </a:pPr>
            <a:r>
              <a:rPr lang="fa-IR" sz="2400">
                <a:solidFill>
                  <a:srgbClr val="FFFFFF"/>
                </a:solidFill>
                <a:latin typeface="Roboto"/>
                <a:ea typeface="Roboto"/>
                <a:cs typeface="Roboto"/>
                <a:sym typeface="Roboto"/>
              </a:rPr>
              <a:t>	باعث می شود رویکرد انضباطی ای برای تحویل در زمان و بودجه داشته باشیم.</a:t>
            </a:r>
            <a:endParaRPr sz="2400">
              <a:solidFill>
                <a:srgbClr val="FFFFFF"/>
              </a:solidFill>
              <a:latin typeface="Roboto"/>
              <a:ea typeface="Roboto"/>
              <a:cs typeface="Roboto"/>
              <a:sym typeface="Roboto"/>
            </a:endParaRPr>
          </a:p>
          <a:p>
            <a:pPr indent="-381000" lvl="0" marL="457200" rtl="1" algn="r">
              <a:spcBef>
                <a:spcPts val="360"/>
              </a:spcBef>
              <a:spcAft>
                <a:spcPts val="0"/>
              </a:spcAft>
              <a:buClr>
                <a:srgbClr val="FFFFFF"/>
              </a:buClr>
              <a:buSzPts val="2400"/>
              <a:buFont typeface="Roboto"/>
              <a:buChar char="●"/>
            </a:pPr>
            <a:r>
              <a:rPr lang="fa-IR" sz="2400">
                <a:solidFill>
                  <a:srgbClr val="FFFFFF"/>
                </a:solidFill>
                <a:latin typeface="Roboto"/>
                <a:ea typeface="Roboto"/>
                <a:cs typeface="Roboto"/>
                <a:sym typeface="Roboto"/>
              </a:rPr>
              <a:t>Customer Involvement</a:t>
            </a:r>
            <a:endParaRPr sz="2400">
              <a:solidFill>
                <a:srgbClr val="FFFFFF"/>
              </a:solidFill>
              <a:latin typeface="Roboto"/>
              <a:ea typeface="Roboto"/>
              <a:cs typeface="Roboto"/>
              <a:sym typeface="Roboto"/>
            </a:endParaRPr>
          </a:p>
          <a:p>
            <a:pPr indent="0" lvl="0" marL="457200" rtl="1" algn="r">
              <a:spcBef>
                <a:spcPts val="360"/>
              </a:spcBef>
              <a:spcAft>
                <a:spcPts val="0"/>
              </a:spcAft>
              <a:buNone/>
            </a:pPr>
            <a:r>
              <a:rPr lang="fa-IR" sz="2400">
                <a:solidFill>
                  <a:srgbClr val="FFFFFF"/>
                </a:solidFill>
                <a:latin typeface="Roboto"/>
                <a:ea typeface="Roboto"/>
                <a:cs typeface="Roboto"/>
                <a:sym typeface="Roboto"/>
              </a:rPr>
              <a:t>	مشتری با ایجاد scope و زمان تحویل، در تصمیم گیری و تایید نهایی محصول ارائه شده، در پروژه همکاری </a:t>
            </a:r>
            <a:r>
              <a:rPr lang="fa-IR" sz="2400">
                <a:solidFill>
                  <a:srgbClr val="FFFFFF"/>
                </a:solidFill>
                <a:latin typeface="Roboto"/>
                <a:ea typeface="Roboto"/>
                <a:cs typeface="Roboto"/>
                <a:sym typeface="Roboto"/>
              </a:rPr>
              <a:t>می کند</a:t>
            </a:r>
            <a:r>
              <a:rPr lang="fa-IR" sz="2400">
                <a:solidFill>
                  <a:srgbClr val="FFFFFF"/>
                </a:solidFill>
                <a:latin typeface="Roboto"/>
                <a:ea typeface="Roboto"/>
                <a:cs typeface="Roboto"/>
                <a:sym typeface="Roboto"/>
              </a:rPr>
              <a:t>.</a:t>
            </a:r>
            <a:endParaRPr sz="2400">
              <a:solidFill>
                <a:srgbClr val="FFFFFF"/>
              </a:solidFill>
              <a:latin typeface="Roboto"/>
              <a:ea typeface="Roboto"/>
              <a:cs typeface="Roboto"/>
              <a:sym typeface="Roboto"/>
            </a:endParaRPr>
          </a:p>
        </p:txBody>
      </p:sp>
      <p:sp>
        <p:nvSpPr>
          <p:cNvPr id="128" name="Google Shape;128;p19"/>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اهمیت متدولوژی</a:t>
            </a:r>
            <a:endParaRPr/>
          </a:p>
        </p:txBody>
      </p:sp>
      <p:sp>
        <p:nvSpPr>
          <p:cNvPr id="135" name="Google Shape;135;p20"/>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381000" lvl="0" marL="457200" rtl="1" algn="r">
              <a:spcBef>
                <a:spcPts val="360"/>
              </a:spcBef>
              <a:spcAft>
                <a:spcPts val="0"/>
              </a:spcAft>
              <a:buClr>
                <a:srgbClr val="FFFFFF"/>
              </a:buClr>
              <a:buSzPts val="2400"/>
              <a:buChar char="●"/>
            </a:pPr>
            <a:r>
              <a:rPr lang="fa-IR" sz="2400">
                <a:solidFill>
                  <a:srgbClr val="FFFFFF"/>
                </a:solidFill>
                <a:latin typeface="Roboto"/>
                <a:ea typeface="Roboto"/>
                <a:cs typeface="Roboto"/>
                <a:sym typeface="Roboto"/>
              </a:rPr>
              <a:t>Structured Approach</a:t>
            </a:r>
            <a:endParaRPr sz="2400">
              <a:solidFill>
                <a:srgbClr val="FFFFFF"/>
              </a:solidFill>
              <a:latin typeface="Roboto"/>
              <a:ea typeface="Roboto"/>
              <a:cs typeface="Roboto"/>
              <a:sym typeface="Roboto"/>
            </a:endParaRPr>
          </a:p>
          <a:p>
            <a:pPr indent="0" lvl="0" marL="457200" rtl="1" algn="r">
              <a:spcBef>
                <a:spcPts val="360"/>
              </a:spcBef>
              <a:spcAft>
                <a:spcPts val="0"/>
              </a:spcAft>
              <a:buNone/>
            </a:pPr>
            <a:r>
              <a:rPr lang="fa-IR" sz="2400">
                <a:solidFill>
                  <a:srgbClr val="FFFFFF"/>
                </a:solidFill>
                <a:latin typeface="Roboto"/>
                <a:ea typeface="Roboto"/>
                <a:cs typeface="Roboto"/>
                <a:sym typeface="Roboto"/>
              </a:rPr>
              <a:t>	اگر از یک متدولوژی اثبات شده استفاده کنیم  وظایف مهم حتما انجام می شوند  و در هر کدام از وظایف مورد نیاز برای رسیدن به نتایج مورد نظر حتما از منابع مناسب استفاده می شوند.</a:t>
            </a:r>
            <a:endParaRPr sz="2400">
              <a:solidFill>
                <a:srgbClr val="FFFFFF"/>
              </a:solidFill>
              <a:latin typeface="Roboto"/>
              <a:ea typeface="Roboto"/>
              <a:cs typeface="Roboto"/>
              <a:sym typeface="Roboto"/>
            </a:endParaRPr>
          </a:p>
          <a:p>
            <a:pPr indent="-381000" lvl="0" marL="457200" rtl="1" algn="r">
              <a:spcBef>
                <a:spcPts val="360"/>
              </a:spcBef>
              <a:spcAft>
                <a:spcPts val="0"/>
              </a:spcAft>
              <a:buClr>
                <a:srgbClr val="FFFFFF"/>
              </a:buClr>
              <a:buSzPts val="2400"/>
              <a:buFont typeface="Roboto"/>
              <a:buChar char="●"/>
            </a:pPr>
            <a:r>
              <a:rPr lang="fa-IR" sz="2400">
                <a:solidFill>
                  <a:srgbClr val="FFFFFF"/>
                </a:solidFill>
                <a:latin typeface="Roboto"/>
                <a:ea typeface="Roboto"/>
                <a:cs typeface="Roboto"/>
                <a:sym typeface="Roboto"/>
              </a:rPr>
              <a:t>Deliverables</a:t>
            </a:r>
            <a:endParaRPr sz="2400">
              <a:solidFill>
                <a:srgbClr val="FFFFFF"/>
              </a:solidFill>
              <a:latin typeface="Roboto"/>
              <a:ea typeface="Roboto"/>
              <a:cs typeface="Roboto"/>
              <a:sym typeface="Roboto"/>
            </a:endParaRPr>
          </a:p>
          <a:p>
            <a:pPr indent="0" lvl="0" marL="457200" rtl="1" algn="r">
              <a:spcBef>
                <a:spcPts val="360"/>
              </a:spcBef>
              <a:spcAft>
                <a:spcPts val="0"/>
              </a:spcAft>
              <a:buNone/>
            </a:pPr>
            <a:r>
              <a:rPr lang="fa-IR" sz="2400">
                <a:solidFill>
                  <a:srgbClr val="FFFFFF"/>
                </a:solidFill>
                <a:latin typeface="Roboto"/>
                <a:ea typeface="Roboto"/>
                <a:cs typeface="Roboto"/>
                <a:sym typeface="Roboto"/>
              </a:rPr>
              <a:t>	 SILO بجای اینکه </a:t>
            </a:r>
            <a:r>
              <a:rPr lang="fa-IR" sz="2400">
                <a:solidFill>
                  <a:srgbClr val="FFFFFF"/>
                </a:solidFill>
                <a:latin typeface="Roboto"/>
                <a:ea typeface="Roboto"/>
                <a:cs typeface="Roboto"/>
                <a:sym typeface="Roboto"/>
              </a:rPr>
              <a:t>مراحل و فرآیندهای مشخصی را دنبال کنند</a:t>
            </a:r>
            <a:r>
              <a:rPr lang="fa-IR" sz="2400">
                <a:solidFill>
                  <a:srgbClr val="FFFFFF"/>
                </a:solidFill>
                <a:latin typeface="Roboto"/>
                <a:ea typeface="Roboto"/>
                <a:cs typeface="Roboto"/>
                <a:sym typeface="Roboto"/>
              </a:rPr>
              <a:t> روی  ارایه ی راه حل های واضح تمرکز می کند. نتایجی از هر مرحله و فعالیت در شرایط کلی تعریف می شود که تیم تحویل می تواند این نیازها را برآورده کند تا نیازهای مشخص پروژه را برآورده کند و با تحویل ادامه یابد.</a:t>
            </a:r>
            <a:endParaRPr sz="2400">
              <a:solidFill>
                <a:srgbClr val="FFFFFF"/>
              </a:solidFill>
              <a:latin typeface="Roboto"/>
              <a:ea typeface="Roboto"/>
              <a:cs typeface="Roboto"/>
              <a:sym typeface="Roboto"/>
            </a:endParaRPr>
          </a:p>
        </p:txBody>
      </p:sp>
      <p:sp>
        <p:nvSpPr>
          <p:cNvPr id="136" name="Google Shape;136;p20"/>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1386738" y="2921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اهمیت متدولوژی</a:t>
            </a:r>
            <a:endParaRPr/>
          </a:p>
        </p:txBody>
      </p:sp>
      <p:sp>
        <p:nvSpPr>
          <p:cNvPr id="143" name="Google Shape;143;p21"/>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b="1" lang="fa-IR" sz="2400">
                <a:solidFill>
                  <a:srgbClr val="FFFFFF"/>
                </a:solidFill>
              </a:rPr>
              <a:t>اهمیت متدولوژی برای  شرکای تجاری و تامین کنندگان</a:t>
            </a:r>
            <a:endParaRPr sz="2400">
              <a:solidFill>
                <a:srgbClr val="FFFFFF"/>
              </a:solidFill>
            </a:endParaRPr>
          </a:p>
          <a:p>
            <a:pPr indent="0" lvl="0" marL="0" rtl="1" algn="r">
              <a:spcBef>
                <a:spcPts val="360"/>
              </a:spcBef>
              <a:spcAft>
                <a:spcPts val="0"/>
              </a:spcAft>
              <a:buNone/>
            </a:pPr>
            <a:r>
              <a:rPr lang="fa-IR" sz="2400">
                <a:solidFill>
                  <a:srgbClr val="FFFFFF"/>
                </a:solidFill>
              </a:rPr>
              <a:t>  با توجه به سختی های متدولوژی، محصولات به شیوه ای کنترل شده به محیط مشتریان معرفی می شوند.این  فرایند اجازه می دهد جزئیات مورد انتظار از </a:t>
            </a:r>
            <a:r>
              <a:rPr lang="fa-IR" sz="2400">
                <a:solidFill>
                  <a:srgbClr val="FFFFFF"/>
                </a:solidFill>
                <a:latin typeface="Roboto"/>
                <a:ea typeface="Roboto"/>
                <a:cs typeface="Roboto"/>
                <a:sym typeface="Roboto"/>
              </a:rPr>
              <a:t>functionality </a:t>
            </a:r>
            <a:r>
              <a:rPr lang="fa-IR" sz="2400">
                <a:solidFill>
                  <a:srgbClr val="FFFFFF"/>
                </a:solidFill>
              </a:rPr>
              <a:t>محصولات، </a:t>
            </a:r>
            <a:r>
              <a:rPr lang="fa-IR" sz="2400">
                <a:solidFill>
                  <a:srgbClr val="FFFFFF"/>
                </a:solidFill>
                <a:latin typeface="Roboto"/>
                <a:ea typeface="Roboto"/>
                <a:cs typeface="Roboto"/>
                <a:sym typeface="Roboto"/>
              </a:rPr>
              <a:t>performance </a:t>
            </a:r>
            <a:r>
              <a:rPr lang="fa-IR" sz="2400">
                <a:solidFill>
                  <a:srgbClr val="FFFFFF"/>
                </a:solidFill>
              </a:rPr>
              <a:t>و برنامه های مربوط به تحویل و مسئولیت های آن مشخص شوند. با تعریف دقیق تعهدات شرکای و اطمینان از اینکه محصولات آنها با سایر "قطعات پازل" هماهنگ می شوند، یک پروژه موفق را تضمین می شود و در همچنین شهرت فروشنده حفظ می شود.</a:t>
            </a:r>
            <a:endParaRPr sz="2400">
              <a:solidFill>
                <a:srgbClr val="FFFFFF"/>
              </a:solidFill>
            </a:endParaRPr>
          </a:p>
        </p:txBody>
      </p:sp>
      <p:sp>
        <p:nvSpPr>
          <p:cNvPr id="144" name="Google Shape;144;p21"/>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اهمیت متدولوژی</a:t>
            </a:r>
            <a:endParaRPr/>
          </a:p>
        </p:txBody>
      </p:sp>
      <p:sp>
        <p:nvSpPr>
          <p:cNvPr id="151" name="Google Shape;151;p22"/>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b="1" lang="fa-IR" sz="2400">
                <a:solidFill>
                  <a:srgbClr val="FFFFFF"/>
                </a:solidFill>
              </a:rPr>
              <a:t>اهمیت متدولوژی برای متخصصان</a:t>
            </a:r>
            <a:endParaRPr b="1" sz="2400">
              <a:solidFill>
                <a:srgbClr val="FFFFFF"/>
              </a:solidFill>
            </a:endParaRPr>
          </a:p>
          <a:p>
            <a:pPr indent="0" lvl="0" marL="0" rtl="1" algn="r">
              <a:spcBef>
                <a:spcPts val="360"/>
              </a:spcBef>
              <a:spcAft>
                <a:spcPts val="0"/>
              </a:spcAft>
              <a:buNone/>
            </a:pPr>
            <a:r>
              <a:rPr lang="fa-IR" sz="2400">
                <a:solidFill>
                  <a:srgbClr val="FFFFFF"/>
                </a:solidFill>
              </a:rPr>
              <a:t>  متخصصان با دنبال کردن یک سری مراحل تعریف شده فرآیند به تحویل موفقیت آمیز می رسند.</a:t>
            </a:r>
            <a:endParaRPr sz="2400">
              <a:solidFill>
                <a:srgbClr val="FFFFFF"/>
              </a:solidFill>
            </a:endParaRPr>
          </a:p>
          <a:p>
            <a:pPr indent="0" lvl="0" marL="0" rtl="1" algn="r">
              <a:spcBef>
                <a:spcPts val="360"/>
              </a:spcBef>
              <a:spcAft>
                <a:spcPts val="0"/>
              </a:spcAft>
              <a:buNone/>
            </a:pPr>
            <a:r>
              <a:rPr lang="fa-IR" sz="2400">
                <a:solidFill>
                  <a:srgbClr val="FFFFFF"/>
                </a:solidFill>
              </a:rPr>
              <a:t> متغیرهای فناوری، الزامات کاربر، پیچیدگی، محدودیت های بودجه و برنامه های تحویل در ساختاری  وظایف تعریف می شوند  و نتایج ارائه شده  ثابت باقی می مانند.</a:t>
            </a:r>
            <a:endParaRPr sz="2400">
              <a:solidFill>
                <a:srgbClr val="FFFFFF"/>
              </a:solidFill>
            </a:endParaRPr>
          </a:p>
          <a:p>
            <a:pPr indent="0" lvl="0" marL="0" rtl="1" algn="r">
              <a:spcBef>
                <a:spcPts val="360"/>
              </a:spcBef>
              <a:spcAft>
                <a:spcPts val="0"/>
              </a:spcAft>
              <a:buNone/>
            </a:pPr>
            <a:r>
              <a:rPr lang="fa-IR" sz="2400">
                <a:solidFill>
                  <a:srgbClr val="FFFFFF"/>
                </a:solidFill>
              </a:rPr>
              <a:t> ابزارها و تکنیک ها به عنوان پیشرفت تکنولوژی تغییر می کنند و صنعت دقیق تر می شود. با این وجود فرایند نسبتا پایدار باقی می ماند و به متخصصان اجازه می دهد تخصصشان را از بین مرزهای تکنولوژی برای رضایت طیف گسترده ای از نیازهای مشتریان استفاده کنند.</a:t>
            </a:r>
            <a:endParaRPr sz="2400">
              <a:solidFill>
                <a:srgbClr val="FFFFFF"/>
              </a:solidFill>
            </a:endParaRPr>
          </a:p>
        </p:txBody>
      </p:sp>
      <p:sp>
        <p:nvSpPr>
          <p:cNvPr id="152" name="Google Shape;152;p22"/>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اهمیت متدولوژی</a:t>
            </a:r>
            <a:endParaRPr/>
          </a:p>
        </p:txBody>
      </p:sp>
      <p:sp>
        <p:nvSpPr>
          <p:cNvPr id="159" name="Google Shape;159;p23"/>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sz="2400">
                <a:solidFill>
                  <a:srgbClr val="FFFFFF"/>
                </a:solidFill>
              </a:rPr>
              <a:t> بدون این که فرآیند به عنوان یک فرهنگ سازمانی تعریف شده و درک می شود، موفقیت پروژه موفقیت یا عدم موفقیت در </a:t>
            </a:r>
            <a:r>
              <a:rPr lang="fa-IR" sz="2400">
                <a:solidFill>
                  <a:srgbClr val="FFFFFF"/>
                </a:solidFill>
                <a:latin typeface="Roboto"/>
                <a:ea typeface="Roboto"/>
                <a:cs typeface="Roboto"/>
                <a:sym typeface="Roboto"/>
              </a:rPr>
              <a:t>business </a:t>
            </a:r>
            <a:r>
              <a:rPr lang="fa-IR" sz="2400">
                <a:solidFill>
                  <a:srgbClr val="FFFFFF"/>
                </a:solidFill>
              </a:rPr>
              <a:t>تلقی می شود. </a:t>
            </a:r>
            <a:endParaRPr sz="2400">
              <a:solidFill>
                <a:srgbClr val="FFFFFF"/>
              </a:solidFill>
            </a:endParaRPr>
          </a:p>
          <a:p>
            <a:pPr indent="0" lvl="0" marL="0" rtl="1" algn="r">
              <a:spcBef>
                <a:spcPts val="360"/>
              </a:spcBef>
              <a:spcAft>
                <a:spcPts val="0"/>
              </a:spcAft>
              <a:buNone/>
            </a:pPr>
            <a:r>
              <a:rPr lang="fa-IR" sz="2400">
                <a:solidFill>
                  <a:srgbClr val="FFFFFF"/>
                </a:solidFill>
              </a:rPr>
              <a:t>اهمیت SILC :</a:t>
            </a:r>
            <a:endParaRPr sz="2400">
              <a:solidFill>
                <a:srgbClr val="FFFFFF"/>
              </a:solidFill>
            </a:endParaRPr>
          </a:p>
          <a:p>
            <a:pPr indent="-381000" lvl="0" marL="457200" rtl="0" algn="l">
              <a:spcBef>
                <a:spcPts val="360"/>
              </a:spcBef>
              <a:spcAft>
                <a:spcPts val="0"/>
              </a:spcAft>
              <a:buClr>
                <a:srgbClr val="FFFFFF"/>
              </a:buClr>
              <a:buSzPts val="2400"/>
              <a:buAutoNum type="arabicPeriod"/>
            </a:pPr>
            <a:r>
              <a:rPr lang="fa-IR" sz="2400">
                <a:solidFill>
                  <a:srgbClr val="FFFFFF"/>
                </a:solidFill>
              </a:rPr>
              <a:t>Reusable Approaches</a:t>
            </a:r>
            <a:endParaRPr sz="2400">
              <a:solidFill>
                <a:srgbClr val="FFFFFF"/>
              </a:solidFill>
            </a:endParaRPr>
          </a:p>
          <a:p>
            <a:pPr indent="-381000" lvl="0" marL="457200" rtl="0" algn="l">
              <a:spcBef>
                <a:spcPts val="0"/>
              </a:spcBef>
              <a:spcAft>
                <a:spcPts val="0"/>
              </a:spcAft>
              <a:buClr>
                <a:srgbClr val="FFFFFF"/>
              </a:buClr>
              <a:buSzPts val="2400"/>
              <a:buAutoNum type="arabicPeriod"/>
            </a:pPr>
            <a:r>
              <a:rPr lang="fa-IR" sz="2400">
                <a:solidFill>
                  <a:srgbClr val="FFFFFF"/>
                </a:solidFill>
              </a:rPr>
              <a:t>Checklists</a:t>
            </a:r>
            <a:endParaRPr sz="2400">
              <a:solidFill>
                <a:srgbClr val="FFFFFF"/>
              </a:solidFill>
            </a:endParaRPr>
          </a:p>
          <a:p>
            <a:pPr indent="-381000" lvl="0" marL="457200" rtl="0" algn="l">
              <a:spcBef>
                <a:spcPts val="0"/>
              </a:spcBef>
              <a:spcAft>
                <a:spcPts val="0"/>
              </a:spcAft>
              <a:buClr>
                <a:srgbClr val="FFFFFF"/>
              </a:buClr>
              <a:buSzPts val="2400"/>
              <a:buAutoNum type="arabicPeriod"/>
            </a:pPr>
            <a:r>
              <a:rPr lang="fa-IR" sz="2400">
                <a:solidFill>
                  <a:srgbClr val="FFFFFF"/>
                </a:solidFill>
              </a:rPr>
              <a:t>Consistency</a:t>
            </a:r>
            <a:endParaRPr sz="2400">
              <a:solidFill>
                <a:srgbClr val="FFFFFF"/>
              </a:solidFill>
            </a:endParaRPr>
          </a:p>
          <a:p>
            <a:pPr indent="0" lvl="0" marL="0" rtl="1" algn="r">
              <a:spcBef>
                <a:spcPts val="360"/>
              </a:spcBef>
              <a:spcAft>
                <a:spcPts val="0"/>
              </a:spcAft>
              <a:buNone/>
            </a:pPr>
            <a:r>
              <a:t/>
            </a:r>
            <a:endParaRPr sz="2400">
              <a:solidFill>
                <a:srgbClr val="FFFFFF"/>
              </a:solidFill>
            </a:endParaRPr>
          </a:p>
        </p:txBody>
      </p:sp>
      <p:sp>
        <p:nvSpPr>
          <p:cNvPr id="160" name="Google Shape;160;p23"/>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اهمیت متدولوژی</a:t>
            </a:r>
            <a:endParaRPr/>
          </a:p>
        </p:txBody>
      </p:sp>
      <p:sp>
        <p:nvSpPr>
          <p:cNvPr id="167" name="Google Shape;167;p24"/>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a:t>• رویکردهای قابل استفاده مجدد:</a:t>
            </a:r>
            <a:endParaRPr/>
          </a:p>
          <a:p>
            <a:pPr indent="0" lvl="0" marL="0" rtl="1" algn="r">
              <a:spcBef>
                <a:spcPts val="360"/>
              </a:spcBef>
              <a:spcAft>
                <a:spcPts val="0"/>
              </a:spcAft>
              <a:buNone/>
            </a:pPr>
            <a:r>
              <a:rPr lang="fa-IR"/>
              <a:t>با اینکار لازم نیست برای هر پروژه دوباره رویکرد خود را در نظر گرفت. یک متدولوژی  یک مجموعه اثبات شده از ابزارها و تکنیک هاست که می شود در بسیاری از پروژه ها کاربرد داشته باشد.</a:t>
            </a:r>
            <a:endParaRPr/>
          </a:p>
          <a:p>
            <a:pPr indent="0" lvl="0" marL="0" rtl="1" algn="r">
              <a:spcBef>
                <a:spcPts val="360"/>
              </a:spcBef>
              <a:spcAft>
                <a:spcPts val="0"/>
              </a:spcAft>
              <a:buNone/>
            </a:pPr>
            <a:r>
              <a:rPr lang="fa-IR"/>
              <a:t>• چک لیست ها:</a:t>
            </a:r>
            <a:endParaRPr/>
          </a:p>
          <a:p>
            <a:pPr indent="0" lvl="0" marL="0" rtl="1" algn="r">
              <a:spcBef>
                <a:spcPts val="360"/>
              </a:spcBef>
              <a:spcAft>
                <a:spcPts val="0"/>
              </a:spcAft>
              <a:buNone/>
            </a:pPr>
            <a:r>
              <a:rPr lang="fa-IR"/>
              <a:t>متخصصان و بی تجربه ها، هردو نیاز به یادآوری مراحل پیروی و روش انجام کار دارند. این کار باعث می شود هرچیزی که بعدا می تواند مهم باشد فراموش نشود.</a:t>
            </a:r>
            <a:endParaRPr/>
          </a:p>
        </p:txBody>
      </p:sp>
      <p:sp>
        <p:nvSpPr>
          <p:cNvPr id="168" name="Google Shape;168;p24"/>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اهمیت متدولوژی</a:t>
            </a:r>
            <a:endParaRPr/>
          </a:p>
        </p:txBody>
      </p:sp>
      <p:sp>
        <p:nvSpPr>
          <p:cNvPr id="175" name="Google Shape;175;p25"/>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sz="2400">
                <a:solidFill>
                  <a:srgbClr val="FFFFFF"/>
                </a:solidFill>
              </a:rPr>
              <a:t>• انطباق:</a:t>
            </a:r>
            <a:endParaRPr sz="2400">
              <a:solidFill>
                <a:srgbClr val="FFFFFF"/>
              </a:solidFill>
            </a:endParaRPr>
          </a:p>
          <a:p>
            <a:pPr indent="0" lvl="0" marL="0" rtl="1" algn="r">
              <a:spcBef>
                <a:spcPts val="360"/>
              </a:spcBef>
              <a:spcAft>
                <a:spcPts val="0"/>
              </a:spcAft>
              <a:buNone/>
            </a:pPr>
            <a:r>
              <a:rPr lang="fa-IR" sz="2400">
                <a:solidFill>
                  <a:srgbClr val="FFFFFF"/>
                </a:solidFill>
              </a:rPr>
              <a:t> هنگامی که پرسنل تحویل سیستم در بیش از یک پروژه دخیل هستند، باید بتوانند به راحتی از یکی به سراغ دیگری بروند و لازم نباشد یک مجموعه کامل از ابزارها و تکنیک های جدید را هنگام یادگیری یک </a:t>
            </a:r>
            <a:r>
              <a:rPr lang="fa-IR" sz="2400">
                <a:solidFill>
                  <a:srgbClr val="FFFFFF"/>
                </a:solidFill>
                <a:latin typeface="Roboto"/>
                <a:ea typeface="Roboto"/>
                <a:cs typeface="Roboto"/>
                <a:sym typeface="Roboto"/>
              </a:rPr>
              <a:t>application area یا technology platform</a:t>
            </a:r>
            <a:r>
              <a:rPr lang="fa-IR" sz="2400">
                <a:solidFill>
                  <a:srgbClr val="FFFFFF"/>
                </a:solidFill>
              </a:rPr>
              <a:t> یاد بگیرند</a:t>
            </a:r>
            <a:r>
              <a:rPr lang="fa-IR" sz="2400">
                <a:solidFill>
                  <a:srgbClr val="FFFFFF"/>
                </a:solidFill>
              </a:rPr>
              <a:t>.</a:t>
            </a:r>
            <a:endParaRPr sz="2400">
              <a:solidFill>
                <a:srgbClr val="FFFFFF"/>
              </a:solidFill>
            </a:endParaRPr>
          </a:p>
        </p:txBody>
      </p:sp>
      <p:sp>
        <p:nvSpPr>
          <p:cNvPr id="176" name="Google Shape;176;p25"/>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a-I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lipse">
  <a:themeElements>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