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6c69bd6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6c69bd6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g5816c69bd6_0_13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16c69bd6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16c69bd6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5816c69bd6_0_5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16c69bd6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16c69bd6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g5816c69bd6_0_13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16c69bd6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6c69bd6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g5816c69bd6_0_6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6c69bd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6c69bd6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g5816c69bd6_0_7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16c69bd6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16c69bd6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816c69bd6_0_3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816c69bd6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16c69bd6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816c69bd6_0_7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16c69bd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16c69bd6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816c69bd6_0_8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16c69bd6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16c69bd6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816c69bd6_0_99: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16c69bd6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16c69bd6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5816c69bd6_0_11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16c69bd6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16c69bd6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5816c69bd6_0_12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16c69bd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16c69bd6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5816c69bd6_0_4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16c69bd6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16c69bd6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g5816c69bd6_0_49: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sz="4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lnSpc>
                <a:spcPct val="100000"/>
              </a:lnSpc>
              <a:spcBef>
                <a:spcPts val="580"/>
              </a:spcBef>
              <a:spcAft>
                <a:spcPts val="0"/>
              </a:spcAft>
              <a:buSzPts val="2030"/>
              <a:buFont typeface="Noto Sans Symbols"/>
              <a:buNone/>
              <a:defRPr/>
            </a:lvl1pPr>
            <a:lvl2pPr lvl="1" rtl="1" algn="r">
              <a:lnSpc>
                <a:spcPct val="100000"/>
              </a:lnSpc>
              <a:spcBef>
                <a:spcPts val="360"/>
              </a:spcBef>
              <a:spcAft>
                <a:spcPts val="0"/>
              </a:spcAft>
              <a:buSzPts val="1260"/>
              <a:buChar char="●"/>
              <a:defRPr/>
            </a:lvl2pPr>
            <a:lvl3pPr lvl="2" rtl="1" algn="r">
              <a:lnSpc>
                <a:spcPct val="100000"/>
              </a:lnSpc>
              <a:spcBef>
                <a:spcPts val="360"/>
              </a:spcBef>
              <a:spcAft>
                <a:spcPts val="0"/>
              </a:spcAft>
              <a:buSzPts val="1170"/>
              <a:buChar char="○"/>
              <a:defRPr/>
            </a:lvl3pPr>
            <a:lvl4pPr lvl="3" rtl="1" algn="r">
              <a:lnSpc>
                <a:spcPct val="100000"/>
              </a:lnSpc>
              <a:spcBef>
                <a:spcPts val="360"/>
              </a:spcBef>
              <a:spcAft>
                <a:spcPts val="0"/>
              </a:spcAft>
              <a:buSzPts val="1260"/>
              <a:buChar char="●"/>
              <a:defRPr/>
            </a:lvl4pPr>
            <a:lvl5pPr lvl="4" rtl="1" algn="r">
              <a:lnSpc>
                <a:spcPct val="100000"/>
              </a:lnSpc>
              <a:spcBef>
                <a:spcPts val="360"/>
              </a:spcBef>
              <a:spcAft>
                <a:spcPts val="0"/>
              </a:spcAft>
              <a:buSzPts val="1080"/>
              <a:buChar char="○"/>
              <a:defRPr/>
            </a:lvl5pPr>
            <a:lvl6pPr lvl="5" rtl="1" algn="r">
              <a:lnSpc>
                <a:spcPct val="100000"/>
              </a:lnSpc>
              <a:spcBef>
                <a:spcPts val="360"/>
              </a:spcBef>
              <a:spcAft>
                <a:spcPts val="0"/>
              </a:spcAft>
              <a:buSzPts val="1080"/>
              <a:buChar char="○"/>
              <a:defRPr/>
            </a:lvl6pPr>
            <a:lvl7pPr lvl="6" rtl="1" algn="r">
              <a:lnSpc>
                <a:spcPct val="100000"/>
              </a:lnSpc>
              <a:spcBef>
                <a:spcPts val="360"/>
              </a:spcBef>
              <a:spcAft>
                <a:spcPts val="0"/>
              </a:spcAft>
              <a:buSzPts val="1080"/>
              <a:buChar char="○"/>
              <a:defRPr/>
            </a:lvl7pPr>
            <a:lvl8pPr lvl="7" rtl="1" algn="r">
              <a:lnSpc>
                <a:spcPct val="100000"/>
              </a:lnSpc>
              <a:spcBef>
                <a:spcPts val="360"/>
              </a:spcBef>
              <a:spcAft>
                <a:spcPts val="0"/>
              </a:spcAft>
              <a:buSzPts val="1080"/>
              <a:buChar char="○"/>
              <a:defRPr/>
            </a:lvl8pPr>
            <a:lvl9pPr lvl="8" rtl="1" algn="r">
              <a:lnSpc>
                <a:spcPct val="100000"/>
              </a:lnSpc>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lnSpc>
                <a:spcPct val="100000"/>
              </a:lnSpc>
              <a:spcBef>
                <a:spcPts val="0"/>
              </a:spcBef>
              <a:spcAft>
                <a:spcPts val="0"/>
              </a:spcAft>
              <a:buSzPts val="1400"/>
              <a:buNone/>
              <a:defRPr b="1" sz="4000" cap="none"/>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00"/>
              </a:spcBef>
              <a:spcAft>
                <a:spcPts val="0"/>
              </a:spcAft>
              <a:buSzPts val="1400"/>
              <a:buNone/>
              <a:defRPr sz="2000"/>
            </a:lvl1pPr>
            <a:lvl2pPr indent="-228600" lvl="1" marL="914400" rtl="1" algn="r">
              <a:lnSpc>
                <a:spcPct val="100000"/>
              </a:lnSpc>
              <a:spcBef>
                <a:spcPts val="360"/>
              </a:spcBef>
              <a:spcAft>
                <a:spcPts val="0"/>
              </a:spcAft>
              <a:buSzPts val="1260"/>
              <a:buNone/>
              <a:defRPr sz="1800"/>
            </a:lvl2pPr>
            <a:lvl3pPr indent="-228600" lvl="2" marL="1371600" rtl="1" algn="r">
              <a:lnSpc>
                <a:spcPct val="100000"/>
              </a:lnSpc>
              <a:spcBef>
                <a:spcPts val="320"/>
              </a:spcBef>
              <a:spcAft>
                <a:spcPts val="0"/>
              </a:spcAft>
              <a:buSzPts val="1040"/>
              <a:buNone/>
              <a:defRPr sz="1600"/>
            </a:lvl3pPr>
            <a:lvl4pPr indent="-228600" lvl="3" marL="1828800" rtl="1" algn="r">
              <a:lnSpc>
                <a:spcPct val="100000"/>
              </a:lnSpc>
              <a:spcBef>
                <a:spcPts val="280"/>
              </a:spcBef>
              <a:spcAft>
                <a:spcPts val="0"/>
              </a:spcAft>
              <a:buSzPts val="980"/>
              <a:buNone/>
              <a:defRPr sz="1400"/>
            </a:lvl4pPr>
            <a:lvl5pPr indent="-228600" lvl="4" marL="2286000" rtl="1" algn="r">
              <a:lnSpc>
                <a:spcPct val="100000"/>
              </a:lnSpc>
              <a:spcBef>
                <a:spcPts val="280"/>
              </a:spcBef>
              <a:spcAft>
                <a:spcPts val="0"/>
              </a:spcAft>
              <a:buSzPts val="840"/>
              <a:buNone/>
              <a:defRPr sz="1400"/>
            </a:lvl5pPr>
            <a:lvl6pPr indent="-228600" lvl="5" marL="2743200" rtl="1" algn="r">
              <a:lnSpc>
                <a:spcPct val="100000"/>
              </a:lnSpc>
              <a:spcBef>
                <a:spcPts val="280"/>
              </a:spcBef>
              <a:spcAft>
                <a:spcPts val="0"/>
              </a:spcAft>
              <a:buSzPts val="840"/>
              <a:buNone/>
              <a:defRPr sz="1400"/>
            </a:lvl6pPr>
            <a:lvl7pPr indent="-228600" lvl="6" marL="3200400" rtl="1" algn="r">
              <a:lnSpc>
                <a:spcPct val="100000"/>
              </a:lnSpc>
              <a:spcBef>
                <a:spcPts val="280"/>
              </a:spcBef>
              <a:spcAft>
                <a:spcPts val="0"/>
              </a:spcAft>
              <a:buSzPts val="840"/>
              <a:buNone/>
              <a:defRPr sz="1400"/>
            </a:lvl7pPr>
            <a:lvl8pPr indent="-228600" lvl="7" marL="3657600" rtl="1" algn="r">
              <a:lnSpc>
                <a:spcPct val="100000"/>
              </a:lnSpc>
              <a:spcBef>
                <a:spcPts val="280"/>
              </a:spcBef>
              <a:spcAft>
                <a:spcPts val="0"/>
              </a:spcAft>
              <a:buSzPts val="840"/>
              <a:buNone/>
              <a:defRPr sz="1400"/>
            </a:lvl8pPr>
            <a:lvl9pPr indent="-228600" lvl="8" marL="4114800" rtl="1" algn="r">
              <a:lnSpc>
                <a:spcPct val="100000"/>
              </a:lnSpc>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lnSpc>
                <a:spcPct val="100000"/>
              </a:lnSpc>
              <a:spcBef>
                <a:spcPts val="640"/>
              </a:spcBef>
              <a:spcAft>
                <a:spcPts val="0"/>
              </a:spcAft>
              <a:buSzPts val="2240"/>
              <a:buChar char="○"/>
              <a:defRPr sz="3200"/>
            </a:lvl1pPr>
            <a:lvl2pPr indent="-353060" lvl="1" marL="914400" rtl="1" algn="r">
              <a:lnSpc>
                <a:spcPct val="100000"/>
              </a:lnSpc>
              <a:spcBef>
                <a:spcPts val="560"/>
              </a:spcBef>
              <a:spcAft>
                <a:spcPts val="0"/>
              </a:spcAft>
              <a:buSzPts val="1960"/>
              <a:buChar char="●"/>
              <a:defRPr sz="2800"/>
            </a:lvl2pPr>
            <a:lvl3pPr indent="-327660" lvl="2" marL="1371600" rtl="1" algn="r">
              <a:lnSpc>
                <a:spcPct val="100000"/>
              </a:lnSpc>
              <a:spcBef>
                <a:spcPts val="480"/>
              </a:spcBef>
              <a:spcAft>
                <a:spcPts val="0"/>
              </a:spcAft>
              <a:buSzPts val="1560"/>
              <a:buChar char="○"/>
              <a:defRPr sz="2400"/>
            </a:lvl3pPr>
            <a:lvl4pPr indent="-317500" lvl="3" marL="1828800" rtl="1" algn="r">
              <a:lnSpc>
                <a:spcPct val="100000"/>
              </a:lnSpc>
              <a:spcBef>
                <a:spcPts val="400"/>
              </a:spcBef>
              <a:spcAft>
                <a:spcPts val="0"/>
              </a:spcAft>
              <a:buSzPts val="1400"/>
              <a:buChar char="●"/>
              <a:defRPr sz="2000"/>
            </a:lvl4pPr>
            <a:lvl5pPr indent="-304800" lvl="4" marL="2286000" rtl="1" algn="r">
              <a:lnSpc>
                <a:spcPct val="100000"/>
              </a:lnSpc>
              <a:spcBef>
                <a:spcPts val="400"/>
              </a:spcBef>
              <a:spcAft>
                <a:spcPts val="0"/>
              </a:spcAft>
              <a:buSzPts val="1200"/>
              <a:buChar char="○"/>
              <a:defRPr sz="2000"/>
            </a:lvl5pPr>
            <a:lvl6pPr indent="-304800" lvl="5" marL="2743200" rtl="1" algn="r">
              <a:lnSpc>
                <a:spcPct val="100000"/>
              </a:lnSpc>
              <a:spcBef>
                <a:spcPts val="400"/>
              </a:spcBef>
              <a:spcAft>
                <a:spcPts val="0"/>
              </a:spcAft>
              <a:buSzPts val="1200"/>
              <a:buChar char="○"/>
              <a:defRPr sz="2000"/>
            </a:lvl6pPr>
            <a:lvl7pPr indent="-304800" lvl="6" marL="3200400" rtl="1" algn="r">
              <a:lnSpc>
                <a:spcPct val="100000"/>
              </a:lnSpc>
              <a:spcBef>
                <a:spcPts val="400"/>
              </a:spcBef>
              <a:spcAft>
                <a:spcPts val="0"/>
              </a:spcAft>
              <a:buSzPts val="1200"/>
              <a:buChar char="○"/>
              <a:defRPr sz="2000"/>
            </a:lvl7pPr>
            <a:lvl8pPr indent="-304800" lvl="7" marL="3657600" rtl="1" algn="r">
              <a:lnSpc>
                <a:spcPct val="100000"/>
              </a:lnSpc>
              <a:spcBef>
                <a:spcPts val="400"/>
              </a:spcBef>
              <a:spcAft>
                <a:spcPts val="0"/>
              </a:spcAft>
              <a:buSzPts val="1200"/>
              <a:buChar char="○"/>
              <a:defRPr sz="2000"/>
            </a:lvl8pPr>
            <a:lvl9pPr indent="-304800" lvl="8" marL="4114800" rtl="1" algn="r">
              <a:lnSpc>
                <a:spcPct val="100000"/>
              </a:lnSpc>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lnSpc>
                <a:spcPct val="100000"/>
              </a:lnSpc>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lnSpc>
                <a:spcPct val="100000"/>
              </a:lnSpc>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lnSpc>
                <a:spcPct val="100000"/>
              </a:lnSpc>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lnSpc>
                <a:spcPct val="100000"/>
              </a:lnSpc>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2pPr>
            <a:lvl3pPr lvl="2"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3pPr>
            <a:lvl4pPr lvl="3"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4pPr>
            <a:lvl5pPr lvl="4"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5pPr>
            <a:lvl6pPr lvl="5"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6pPr>
            <a:lvl7pPr lvl="6"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7pPr>
            <a:lvl8pPr lvl="7"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8pPr>
            <a:lvl9pPr lvl="8"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lnSpc>
                <a:spcPct val="100000"/>
              </a:lnSpc>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lnSpc>
                <a:spcPct val="100000"/>
              </a:lnSpc>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lnSpc>
                <a:spcPct val="100000"/>
              </a:lnSpc>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lnSpc>
                <a:spcPct val="100000"/>
              </a:lnSpc>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lnSpc>
                <a:spcPct val="100000"/>
              </a:lnSpc>
              <a:spcBef>
                <a:spcPts val="0"/>
              </a:spcBef>
              <a:spcAft>
                <a:spcPts val="0"/>
              </a:spcAft>
              <a:buSzPts val="1200"/>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SzPts val="1400"/>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lnSpc>
                <a:spcPct val="100000"/>
              </a:lnSpc>
              <a:spcBef>
                <a:spcPts val="0"/>
              </a:spcBef>
              <a:spcAft>
                <a:spcPts val="0"/>
              </a:spcAft>
              <a:buSzPts val="2030"/>
              <a:buNone/>
            </a:pPr>
            <a:r>
              <a:t/>
            </a:r>
            <a:endParaRPr sz="100"/>
          </a:p>
          <a:p>
            <a:pPr indent="0" lvl="0" marL="0" rtl="1" algn="ctr">
              <a:lnSpc>
                <a:spcPct val="100000"/>
              </a:lnSpc>
              <a:spcBef>
                <a:spcPts val="1500"/>
              </a:spcBef>
              <a:spcAft>
                <a:spcPts val="0"/>
              </a:spcAft>
              <a:buSzPts val="5250"/>
              <a:buNone/>
            </a:pPr>
            <a:r>
              <a:rPr lang="fa-IR" sz="7500"/>
              <a:t>«تمرین دوم»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a-IR" sz="1400" u="none" cap="none" strike="noStrike">
                <a:solidFill>
                  <a:schemeClr val="lt1"/>
                </a:solidFill>
                <a:latin typeface="Verdana"/>
                <a:ea typeface="Verdana"/>
                <a:cs typeface="Verdana"/>
                <a:sym typeface="Verdana"/>
              </a:rPr>
              <a:t>«مهدیس صفری 9531051»</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a-IR" sz="1800" u="none" cap="none" strike="noStrike">
                <a:solidFill>
                  <a:schemeClr val="lt1"/>
                </a:solidFill>
                <a:latin typeface="Verdana"/>
                <a:ea typeface="Verdana"/>
                <a:cs typeface="Verdana"/>
                <a:sym typeface="Verdana"/>
              </a:rPr>
              <a:t>«1397»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2</a:t>
            </a:r>
            <a:endParaRPr/>
          </a:p>
        </p:txBody>
      </p:sp>
      <p:sp>
        <p:nvSpPr>
          <p:cNvPr id="183" name="Google Shape;183;p26"/>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400050" lvl="0" marL="457200" rtl="0" algn="l">
              <a:spcBef>
                <a:spcPts val="360"/>
              </a:spcBef>
              <a:spcAft>
                <a:spcPts val="0"/>
              </a:spcAft>
              <a:buSzPts val="2700"/>
              <a:buChar char="○"/>
            </a:pPr>
            <a:r>
              <a:rPr lang="fa-IR" sz="2700"/>
              <a:t>CH13 Architectural Design </a:t>
            </a:r>
            <a:endParaRPr sz="2700"/>
          </a:p>
          <a:p>
            <a:pPr indent="-400050" lvl="0" marL="457200" rtl="0" algn="l">
              <a:spcBef>
                <a:spcPts val="0"/>
              </a:spcBef>
              <a:spcAft>
                <a:spcPts val="0"/>
              </a:spcAft>
              <a:buSzPts val="2700"/>
              <a:buChar char="○"/>
            </a:pPr>
            <a:r>
              <a:rPr lang="fa-IR" sz="2700"/>
              <a:t>CH14 Component-Level Design </a:t>
            </a:r>
            <a:endParaRPr sz="2700"/>
          </a:p>
          <a:p>
            <a:pPr indent="-400050" lvl="0" marL="457200" rtl="0" algn="l">
              <a:spcBef>
                <a:spcPts val="0"/>
              </a:spcBef>
              <a:spcAft>
                <a:spcPts val="0"/>
              </a:spcAft>
              <a:buSzPts val="2700"/>
              <a:buChar char="○"/>
            </a:pPr>
            <a:r>
              <a:rPr lang="fa-IR" sz="2700"/>
              <a:t>CH15 User Interface Design </a:t>
            </a:r>
            <a:endParaRPr sz="2700"/>
          </a:p>
          <a:p>
            <a:pPr indent="-400050" lvl="0" marL="457200" rtl="0" algn="l">
              <a:spcBef>
                <a:spcPts val="0"/>
              </a:spcBef>
              <a:spcAft>
                <a:spcPts val="0"/>
              </a:spcAft>
              <a:buSzPts val="2700"/>
              <a:buChar char="○"/>
            </a:pPr>
            <a:r>
              <a:rPr lang="fa-IR" sz="2700"/>
              <a:t>CH16 Pattern-Based Design </a:t>
            </a:r>
            <a:endParaRPr sz="2700"/>
          </a:p>
          <a:p>
            <a:pPr indent="-400050" lvl="0" marL="457200" rtl="0" algn="l">
              <a:spcBef>
                <a:spcPts val="0"/>
              </a:spcBef>
              <a:spcAft>
                <a:spcPts val="0"/>
              </a:spcAft>
              <a:buSzPts val="2700"/>
              <a:buChar char="○"/>
            </a:pPr>
            <a:r>
              <a:rPr lang="fa-IR" sz="2700"/>
              <a:t>CH17 WebApp Design </a:t>
            </a:r>
            <a:endParaRPr sz="2700"/>
          </a:p>
          <a:p>
            <a:pPr indent="-400050" lvl="0" marL="457200" rtl="0" algn="l">
              <a:spcBef>
                <a:spcPts val="0"/>
              </a:spcBef>
              <a:spcAft>
                <a:spcPts val="0"/>
              </a:spcAft>
              <a:buSzPts val="2700"/>
              <a:buChar char="○"/>
            </a:pPr>
            <a:r>
              <a:rPr lang="fa-IR" sz="2700"/>
              <a:t>CH18 MobileApp Design</a:t>
            </a:r>
            <a:endParaRPr sz="2700"/>
          </a:p>
          <a:p>
            <a:pPr indent="0" lvl="0" marL="0" rtl="0" algn="l">
              <a:spcBef>
                <a:spcPts val="360"/>
              </a:spcBef>
              <a:spcAft>
                <a:spcPts val="0"/>
              </a:spcAft>
              <a:buNone/>
            </a:pPr>
            <a:r>
              <a:t/>
            </a:r>
            <a:endParaRPr sz="2700"/>
          </a:p>
          <a:p>
            <a:pPr indent="0" lvl="0" marL="0" rtl="0" algn="l">
              <a:spcBef>
                <a:spcPts val="360"/>
              </a:spcBef>
              <a:spcAft>
                <a:spcPts val="0"/>
              </a:spcAft>
              <a:buNone/>
            </a:pPr>
            <a:r>
              <a:t/>
            </a:r>
            <a:endParaRPr/>
          </a:p>
        </p:txBody>
      </p:sp>
      <p:sp>
        <p:nvSpPr>
          <p:cNvPr id="184" name="Google Shape;184;p26"/>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3</a:t>
            </a:r>
            <a:endParaRPr/>
          </a:p>
        </p:txBody>
      </p:sp>
      <p:sp>
        <p:nvSpPr>
          <p:cNvPr id="191" name="Google Shape;191;p27"/>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fa-IR"/>
              <a:t>CH19 Quality Concepts </a:t>
            </a:r>
            <a:endParaRPr/>
          </a:p>
          <a:p>
            <a:pPr indent="-308610" lvl="0" marL="457200" rtl="0" algn="l">
              <a:spcBef>
                <a:spcPts val="0"/>
              </a:spcBef>
              <a:spcAft>
                <a:spcPts val="0"/>
              </a:spcAft>
              <a:buSzPts val="1260"/>
              <a:buChar char="○"/>
            </a:pPr>
            <a:r>
              <a:rPr lang="fa-IR"/>
              <a:t>CH20 Review Techniques </a:t>
            </a:r>
            <a:endParaRPr/>
          </a:p>
          <a:p>
            <a:pPr indent="-308610" lvl="0" marL="457200" rtl="0" algn="l">
              <a:spcBef>
                <a:spcPts val="0"/>
              </a:spcBef>
              <a:spcAft>
                <a:spcPts val="0"/>
              </a:spcAft>
              <a:buSzPts val="1260"/>
              <a:buChar char="○"/>
            </a:pPr>
            <a:r>
              <a:rPr lang="fa-IR"/>
              <a:t>CH21 Software Quality Assurance </a:t>
            </a:r>
            <a:endParaRPr/>
          </a:p>
          <a:p>
            <a:pPr indent="-308610" lvl="0" marL="457200" rtl="0" algn="l">
              <a:spcBef>
                <a:spcPts val="0"/>
              </a:spcBef>
              <a:spcAft>
                <a:spcPts val="0"/>
              </a:spcAft>
              <a:buSzPts val="1260"/>
              <a:buChar char="○"/>
            </a:pPr>
            <a:r>
              <a:rPr lang="fa-IR"/>
              <a:t>CH22 Software Testing Strategies </a:t>
            </a:r>
            <a:endParaRPr/>
          </a:p>
          <a:p>
            <a:pPr indent="-308610" lvl="0" marL="457200" rtl="0" algn="l">
              <a:spcBef>
                <a:spcPts val="0"/>
              </a:spcBef>
              <a:spcAft>
                <a:spcPts val="0"/>
              </a:spcAft>
              <a:buSzPts val="1260"/>
              <a:buChar char="○"/>
            </a:pPr>
            <a:r>
              <a:rPr lang="fa-IR"/>
              <a:t>CH23 Testing Conventional Applications </a:t>
            </a:r>
            <a:endParaRPr/>
          </a:p>
          <a:p>
            <a:pPr indent="-308610" lvl="0" marL="457200" rtl="0" algn="l">
              <a:spcBef>
                <a:spcPts val="0"/>
              </a:spcBef>
              <a:spcAft>
                <a:spcPts val="0"/>
              </a:spcAft>
              <a:buSzPts val="1260"/>
              <a:buChar char="○"/>
            </a:pPr>
            <a:r>
              <a:rPr lang="fa-IR"/>
              <a:t>CH24 Testing Object-Oriented Applications </a:t>
            </a:r>
            <a:endParaRPr/>
          </a:p>
          <a:p>
            <a:pPr indent="-308610" lvl="0" marL="457200" rtl="0" algn="l">
              <a:spcBef>
                <a:spcPts val="0"/>
              </a:spcBef>
              <a:spcAft>
                <a:spcPts val="0"/>
              </a:spcAft>
              <a:buSzPts val="1260"/>
              <a:buChar char="○"/>
            </a:pPr>
            <a:r>
              <a:rPr lang="fa-IR"/>
              <a:t>CH25 Testing Web Applications </a:t>
            </a:r>
            <a:endParaRPr/>
          </a:p>
          <a:p>
            <a:pPr indent="-308610" lvl="0" marL="457200" rtl="0" algn="l">
              <a:spcBef>
                <a:spcPts val="0"/>
              </a:spcBef>
              <a:spcAft>
                <a:spcPts val="0"/>
              </a:spcAft>
              <a:buSzPts val="1260"/>
              <a:buChar char="○"/>
            </a:pPr>
            <a:r>
              <a:rPr lang="fa-IR"/>
              <a:t>CH26 Testing MobileApps</a:t>
            </a:r>
            <a:endParaRPr/>
          </a:p>
          <a:p>
            <a:pPr indent="0" lvl="0" marL="457200" rtl="0" algn="l">
              <a:spcBef>
                <a:spcPts val="360"/>
              </a:spcBef>
              <a:spcAft>
                <a:spcPts val="0"/>
              </a:spcAft>
              <a:buNone/>
            </a:pPr>
            <a:r>
              <a:t/>
            </a:r>
            <a:endParaRPr/>
          </a:p>
        </p:txBody>
      </p:sp>
      <p:sp>
        <p:nvSpPr>
          <p:cNvPr id="192" name="Google Shape;192;p27"/>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3</a:t>
            </a:r>
            <a:endParaRPr/>
          </a:p>
        </p:txBody>
      </p:sp>
      <p:sp>
        <p:nvSpPr>
          <p:cNvPr id="199" name="Google Shape;199;p2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fa-IR"/>
              <a:t>CH27 Security Engineering </a:t>
            </a:r>
            <a:endParaRPr/>
          </a:p>
          <a:p>
            <a:pPr indent="-308610" lvl="0" marL="457200" rtl="0" algn="l">
              <a:spcBef>
                <a:spcPts val="0"/>
              </a:spcBef>
              <a:spcAft>
                <a:spcPts val="0"/>
              </a:spcAft>
              <a:buSzPts val="1260"/>
              <a:buChar char="○"/>
            </a:pPr>
            <a:r>
              <a:rPr lang="fa-IR"/>
              <a:t>CH28 Formal Modeling and Verification </a:t>
            </a:r>
            <a:endParaRPr/>
          </a:p>
          <a:p>
            <a:pPr indent="-308610" lvl="0" marL="457200" rtl="0" algn="l">
              <a:spcBef>
                <a:spcPts val="0"/>
              </a:spcBef>
              <a:spcAft>
                <a:spcPts val="0"/>
              </a:spcAft>
              <a:buSzPts val="1260"/>
              <a:buChar char="○"/>
            </a:pPr>
            <a:r>
              <a:rPr lang="fa-IR"/>
              <a:t>CH29 Software Configuration Management</a:t>
            </a:r>
            <a:endParaRPr/>
          </a:p>
          <a:p>
            <a:pPr indent="-308610" lvl="0" marL="457200" rtl="0" algn="l">
              <a:spcBef>
                <a:spcPts val="0"/>
              </a:spcBef>
              <a:spcAft>
                <a:spcPts val="0"/>
              </a:spcAft>
              <a:buSzPts val="1260"/>
              <a:buChar char="○"/>
            </a:pPr>
            <a:r>
              <a:rPr lang="fa-IR"/>
              <a:t>CH30 Product Metrics</a:t>
            </a:r>
            <a:endParaRPr/>
          </a:p>
          <a:p>
            <a:pPr indent="0" lvl="0" marL="457200" rtl="0" algn="l">
              <a:spcBef>
                <a:spcPts val="360"/>
              </a:spcBef>
              <a:spcAft>
                <a:spcPts val="0"/>
              </a:spcAft>
              <a:buNone/>
            </a:pPr>
            <a:r>
              <a:t/>
            </a:r>
            <a:endParaRPr/>
          </a:p>
        </p:txBody>
      </p:sp>
      <p:sp>
        <p:nvSpPr>
          <p:cNvPr id="200" name="Google Shape;200;p2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4</a:t>
            </a:r>
            <a:endParaRPr/>
          </a:p>
        </p:txBody>
      </p:sp>
      <p:sp>
        <p:nvSpPr>
          <p:cNvPr id="207" name="Google Shape;207;p2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fa-IR"/>
              <a:t>CH31 Project Management Concepts </a:t>
            </a:r>
            <a:endParaRPr/>
          </a:p>
          <a:p>
            <a:pPr indent="-308610" lvl="0" marL="457200" rtl="0" algn="l">
              <a:spcBef>
                <a:spcPts val="0"/>
              </a:spcBef>
              <a:spcAft>
                <a:spcPts val="0"/>
              </a:spcAft>
              <a:buSzPts val="1260"/>
              <a:buChar char="○"/>
            </a:pPr>
            <a:r>
              <a:rPr lang="fa-IR"/>
              <a:t>CH32 Process and Project Metrics </a:t>
            </a:r>
            <a:endParaRPr/>
          </a:p>
          <a:p>
            <a:pPr indent="-308610" lvl="0" marL="457200" rtl="0" algn="l">
              <a:spcBef>
                <a:spcPts val="0"/>
              </a:spcBef>
              <a:spcAft>
                <a:spcPts val="0"/>
              </a:spcAft>
              <a:buSzPts val="1260"/>
              <a:buChar char="○"/>
            </a:pPr>
            <a:r>
              <a:rPr lang="fa-IR"/>
              <a:t>CH33 Estimation for Software Projects</a:t>
            </a:r>
            <a:endParaRPr/>
          </a:p>
          <a:p>
            <a:pPr indent="-308610" lvl="0" marL="457200" rtl="0" algn="l">
              <a:spcBef>
                <a:spcPts val="0"/>
              </a:spcBef>
              <a:spcAft>
                <a:spcPts val="0"/>
              </a:spcAft>
              <a:buSzPts val="1260"/>
              <a:buChar char="○"/>
            </a:pPr>
            <a:r>
              <a:rPr lang="fa-IR"/>
              <a:t>CH34 Project Scheduling </a:t>
            </a:r>
            <a:endParaRPr/>
          </a:p>
          <a:p>
            <a:pPr indent="-308610" lvl="0" marL="457200" rtl="0" algn="l">
              <a:spcBef>
                <a:spcPts val="0"/>
              </a:spcBef>
              <a:spcAft>
                <a:spcPts val="0"/>
              </a:spcAft>
              <a:buSzPts val="1260"/>
              <a:buChar char="○"/>
            </a:pPr>
            <a:r>
              <a:rPr lang="fa-IR"/>
              <a:t>CH35 Risk Management </a:t>
            </a:r>
            <a:endParaRPr/>
          </a:p>
          <a:p>
            <a:pPr indent="-308610" lvl="0" marL="457200" rtl="0" algn="l">
              <a:spcBef>
                <a:spcPts val="0"/>
              </a:spcBef>
              <a:spcAft>
                <a:spcPts val="0"/>
              </a:spcAft>
              <a:buSzPts val="1260"/>
              <a:buChar char="○"/>
            </a:pPr>
            <a:r>
              <a:rPr lang="fa-IR"/>
              <a:t>CH36 Maintenance and Reengineering</a:t>
            </a:r>
            <a:endParaRPr/>
          </a:p>
          <a:p>
            <a:pPr indent="0" lvl="0" marL="0" rtl="0" algn="l">
              <a:spcBef>
                <a:spcPts val="360"/>
              </a:spcBef>
              <a:spcAft>
                <a:spcPts val="0"/>
              </a:spcAft>
              <a:buNone/>
            </a:pPr>
            <a:r>
              <a:t/>
            </a:r>
            <a:endParaRPr/>
          </a:p>
        </p:txBody>
      </p:sp>
      <p:sp>
        <p:nvSpPr>
          <p:cNvPr id="208" name="Google Shape;208;p2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5</a:t>
            </a:r>
            <a:endParaRPr/>
          </a:p>
        </p:txBody>
      </p:sp>
      <p:sp>
        <p:nvSpPr>
          <p:cNvPr id="215" name="Google Shape;215;p3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fa-IR"/>
              <a:t>CH37 Software Process Improvement </a:t>
            </a:r>
            <a:endParaRPr/>
          </a:p>
          <a:p>
            <a:pPr indent="-308610" lvl="0" marL="457200" rtl="0" algn="l">
              <a:spcBef>
                <a:spcPts val="0"/>
              </a:spcBef>
              <a:spcAft>
                <a:spcPts val="0"/>
              </a:spcAft>
              <a:buSzPts val="1260"/>
              <a:buChar char="○"/>
            </a:pPr>
            <a:r>
              <a:rPr lang="fa-IR"/>
              <a:t>CH38 Emerging Trends in Software Engineering </a:t>
            </a:r>
            <a:endParaRPr/>
          </a:p>
          <a:p>
            <a:pPr indent="-308610" lvl="0" marL="457200" rtl="0" algn="l">
              <a:spcBef>
                <a:spcPts val="0"/>
              </a:spcBef>
              <a:spcAft>
                <a:spcPts val="0"/>
              </a:spcAft>
              <a:buSzPts val="1260"/>
              <a:buChar char="○"/>
            </a:pPr>
            <a:r>
              <a:rPr lang="fa-IR"/>
              <a:t>CH39 Concluding Comments </a:t>
            </a:r>
            <a:endParaRPr/>
          </a:p>
          <a:p>
            <a:pPr indent="-308610" lvl="0" marL="457200" rtl="0" algn="l">
              <a:spcBef>
                <a:spcPts val="0"/>
              </a:spcBef>
              <a:spcAft>
                <a:spcPts val="0"/>
              </a:spcAft>
              <a:buSzPts val="1260"/>
              <a:buChar char="○"/>
            </a:pPr>
            <a:r>
              <a:rPr lang="fa-IR"/>
              <a:t>APPENDIX 1 An Introduction to UML </a:t>
            </a:r>
            <a:endParaRPr/>
          </a:p>
          <a:p>
            <a:pPr indent="-308610" lvl="0" marL="457200" rtl="0" algn="l">
              <a:spcBef>
                <a:spcPts val="0"/>
              </a:spcBef>
              <a:spcAft>
                <a:spcPts val="0"/>
              </a:spcAft>
              <a:buSzPts val="1260"/>
              <a:buChar char="○"/>
            </a:pPr>
            <a:r>
              <a:rPr lang="fa-IR"/>
              <a:t>APPENDIX 2 Object-Oriented Concepts </a:t>
            </a:r>
            <a:endParaRPr/>
          </a:p>
          <a:p>
            <a:pPr indent="-308610" lvl="0" marL="457200" rtl="0" algn="l">
              <a:spcBef>
                <a:spcPts val="0"/>
              </a:spcBef>
              <a:spcAft>
                <a:spcPts val="0"/>
              </a:spcAft>
              <a:buSzPts val="1260"/>
              <a:buChar char="○"/>
            </a:pPr>
            <a:r>
              <a:rPr lang="fa-IR"/>
              <a:t>APPENDIX 3 Formal Methods </a:t>
            </a:r>
            <a:endParaRPr/>
          </a:p>
          <a:p>
            <a:pPr indent="-308610" lvl="0" marL="457200" rtl="0" algn="l">
              <a:spcBef>
                <a:spcPts val="0"/>
              </a:spcBef>
              <a:spcAft>
                <a:spcPts val="0"/>
              </a:spcAft>
              <a:buSzPts val="1260"/>
              <a:buChar char="○"/>
            </a:pPr>
            <a:r>
              <a:rPr lang="fa-IR"/>
              <a:t>REFERENCES </a:t>
            </a:r>
            <a:endParaRPr/>
          </a:p>
          <a:p>
            <a:pPr indent="-308610" lvl="0" marL="457200" rtl="0" algn="l">
              <a:spcBef>
                <a:spcPts val="0"/>
              </a:spcBef>
              <a:spcAft>
                <a:spcPts val="0"/>
              </a:spcAft>
              <a:buSzPts val="1260"/>
              <a:buChar char="○"/>
            </a:pPr>
            <a:r>
              <a:rPr lang="fa-IR"/>
              <a:t>INDEX</a:t>
            </a:r>
            <a:endParaRPr/>
          </a:p>
          <a:p>
            <a:pPr indent="0" lvl="0" marL="0" rtl="0" algn="l">
              <a:spcBef>
                <a:spcPts val="360"/>
              </a:spcBef>
              <a:spcAft>
                <a:spcPts val="0"/>
              </a:spcAft>
              <a:buNone/>
            </a:pPr>
            <a:r>
              <a:t/>
            </a:r>
            <a:endParaRPr/>
          </a:p>
        </p:txBody>
      </p:sp>
      <p:sp>
        <p:nvSpPr>
          <p:cNvPr id="216" name="Google Shape;216;p3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ساختار کتاب پرسمن</a:t>
            </a:r>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457200" lvl="0" marL="0" rtl="1" algn="r">
              <a:spcBef>
                <a:spcPts val="360"/>
              </a:spcBef>
              <a:spcAft>
                <a:spcPts val="0"/>
              </a:spcAft>
              <a:buNone/>
            </a:pPr>
            <a:r>
              <a:rPr lang="fa-IR"/>
              <a:t>این کتاب حاوی پنج بخش زیر است :</a:t>
            </a:r>
            <a:endParaRPr/>
          </a:p>
          <a:p>
            <a:pPr indent="-308610" lvl="0" marL="457200" rtl="0" algn="l">
              <a:spcBef>
                <a:spcPts val="360"/>
              </a:spcBef>
              <a:spcAft>
                <a:spcPts val="0"/>
              </a:spcAft>
              <a:buSzPts val="1260"/>
              <a:buAutoNum type="arabicPeriod"/>
            </a:pPr>
            <a:r>
              <a:rPr lang="fa-IR"/>
              <a:t>The software process</a:t>
            </a:r>
            <a:endParaRPr/>
          </a:p>
          <a:p>
            <a:pPr indent="-308610" lvl="0" marL="457200" rtl="0" algn="l">
              <a:spcBef>
                <a:spcPts val="0"/>
              </a:spcBef>
              <a:spcAft>
                <a:spcPts val="0"/>
              </a:spcAft>
              <a:buSzPts val="1260"/>
              <a:buAutoNum type="arabicPeriod"/>
            </a:pPr>
            <a:r>
              <a:rPr lang="fa-IR"/>
              <a:t>Modeling</a:t>
            </a:r>
            <a:endParaRPr/>
          </a:p>
          <a:p>
            <a:pPr indent="-308610" lvl="0" marL="457200" rtl="0" algn="l">
              <a:spcBef>
                <a:spcPts val="0"/>
              </a:spcBef>
              <a:spcAft>
                <a:spcPts val="0"/>
              </a:spcAft>
              <a:buSzPts val="1260"/>
              <a:buAutoNum type="arabicPeriod"/>
            </a:pPr>
            <a:r>
              <a:rPr lang="fa-IR"/>
              <a:t>Quality management</a:t>
            </a:r>
            <a:endParaRPr/>
          </a:p>
          <a:p>
            <a:pPr indent="-308610" lvl="0" marL="457200" rtl="0" algn="l">
              <a:spcBef>
                <a:spcPts val="0"/>
              </a:spcBef>
              <a:spcAft>
                <a:spcPts val="0"/>
              </a:spcAft>
              <a:buSzPts val="1260"/>
              <a:buAutoNum type="arabicPeriod"/>
            </a:pPr>
            <a:r>
              <a:rPr lang="fa-IR"/>
              <a:t>Managing software projects</a:t>
            </a:r>
            <a:endParaRPr/>
          </a:p>
          <a:p>
            <a:pPr indent="-308610" lvl="0" marL="457200" rtl="0" algn="l">
              <a:spcBef>
                <a:spcPts val="0"/>
              </a:spcBef>
              <a:spcAft>
                <a:spcPts val="0"/>
              </a:spcAft>
              <a:buSzPts val="1260"/>
              <a:buAutoNum type="arabicPeriod"/>
            </a:pPr>
            <a:r>
              <a:rPr lang="fa-IR"/>
              <a:t>Advanced topics</a:t>
            </a:r>
            <a:endParaRPr/>
          </a:p>
          <a:p>
            <a:pPr indent="0" lvl="0" marL="457200" rtl="1" algn="r">
              <a:spcBef>
                <a:spcPts val="360"/>
              </a:spcBef>
              <a:spcAft>
                <a:spcPts val="0"/>
              </a:spcAft>
              <a:buNone/>
            </a:pPr>
            <a:r>
              <a:rPr lang="fa-IR"/>
              <a:t> هرکدام از این بخش ها چند فصل را در بر می گیرد که در انتها آنها را نام میبریم.</a:t>
            </a:r>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ساختار کتاب پرسمن</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در ابتدای هر بخش، درباره ی آنچه در آن بخش می خوانیم توضیح مختصری داده شده و سپس سوالاتی طرح شده که تا پایان آن بخش، پاسخ آنها را پیدا میکنیم.</a:t>
            </a:r>
            <a:endParaRPr/>
          </a:p>
          <a:p>
            <a:pPr indent="0" lvl="0" marL="0" rtl="1" algn="r">
              <a:spcBef>
                <a:spcPts val="360"/>
              </a:spcBef>
              <a:spcAft>
                <a:spcPts val="0"/>
              </a:spcAft>
              <a:buNone/>
            </a:pPr>
            <a:r>
              <a:rPr lang="fa-IR"/>
              <a:t>در ابتدای هر فصل ابتدا به بیان ارزش دانستن مطالب آن فصل می پردازد و در حاشیه مفاهیم کلیدی و صفحه ی مربوط به هرکدام مشخص می کند.</a:t>
            </a:r>
            <a:endParaRPr/>
          </a:p>
          <a:p>
            <a:pPr indent="0" lvl="0" marL="0" rtl="1" algn="r">
              <a:spcBef>
                <a:spcPts val="360"/>
              </a:spcBef>
              <a:spcAft>
                <a:spcPts val="0"/>
              </a:spcAft>
              <a:buNone/>
            </a:pPr>
            <a:r>
              <a:t/>
            </a:r>
            <a:endParaRPr/>
          </a:p>
          <a:p>
            <a:pPr indent="0" lvl="0" marL="0" rtl="1" algn="r">
              <a:spcBef>
                <a:spcPts val="360"/>
              </a:spcBef>
              <a:spcAft>
                <a:spcPts val="0"/>
              </a:spcAft>
              <a:buNone/>
            </a:pPr>
            <a:r>
              <a:t/>
            </a:r>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ساختار کتاب پرسمن</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همچنین در یک باکس به نام quick look سوالات زیر راجع به هر مبحث پاسخ داده می شوند :</a:t>
            </a:r>
            <a:endParaRPr/>
          </a:p>
          <a:p>
            <a:pPr indent="-412750" lvl="0" marL="457200" rtl="0" algn="l">
              <a:spcBef>
                <a:spcPts val="360"/>
              </a:spcBef>
              <a:spcAft>
                <a:spcPts val="0"/>
              </a:spcAft>
              <a:buSzPts val="2900"/>
              <a:buChar char="○"/>
            </a:pPr>
            <a:r>
              <a:rPr lang="fa-IR"/>
              <a:t>What is it?</a:t>
            </a:r>
            <a:endParaRPr/>
          </a:p>
          <a:p>
            <a:pPr indent="-412750" lvl="0" marL="457200" rtl="0" algn="l">
              <a:spcBef>
                <a:spcPts val="0"/>
              </a:spcBef>
              <a:spcAft>
                <a:spcPts val="0"/>
              </a:spcAft>
              <a:buSzPts val="2900"/>
              <a:buChar char="○"/>
            </a:pPr>
            <a:r>
              <a:rPr lang="fa-IR"/>
              <a:t>Who does it?</a:t>
            </a:r>
            <a:endParaRPr/>
          </a:p>
          <a:p>
            <a:pPr indent="-412750" lvl="0" marL="457200" rtl="0" algn="l">
              <a:spcBef>
                <a:spcPts val="0"/>
              </a:spcBef>
              <a:spcAft>
                <a:spcPts val="0"/>
              </a:spcAft>
              <a:buSzPts val="2900"/>
              <a:buChar char="○"/>
            </a:pPr>
            <a:r>
              <a:rPr lang="fa-IR"/>
              <a:t>Why is it important?</a:t>
            </a:r>
            <a:endParaRPr/>
          </a:p>
          <a:p>
            <a:pPr indent="-412750" lvl="0" marL="457200" rtl="0" algn="l">
              <a:spcBef>
                <a:spcPts val="0"/>
              </a:spcBef>
              <a:spcAft>
                <a:spcPts val="0"/>
              </a:spcAft>
              <a:buSzPts val="2900"/>
              <a:buChar char="○"/>
            </a:pPr>
            <a:r>
              <a:rPr lang="fa-IR"/>
              <a:t>What are the steps?</a:t>
            </a:r>
            <a:endParaRPr/>
          </a:p>
          <a:p>
            <a:pPr indent="-412750" lvl="0" marL="457200" rtl="0" algn="l">
              <a:spcBef>
                <a:spcPts val="0"/>
              </a:spcBef>
              <a:spcAft>
                <a:spcPts val="0"/>
              </a:spcAft>
              <a:buSzPts val="2900"/>
              <a:buChar char="○"/>
            </a:pPr>
            <a:r>
              <a:rPr lang="fa-IR"/>
              <a:t>What is the work product?</a:t>
            </a:r>
            <a:endParaRPr/>
          </a:p>
          <a:p>
            <a:pPr indent="-412750" lvl="0" marL="457200" rtl="0" algn="l">
              <a:spcBef>
                <a:spcPts val="0"/>
              </a:spcBef>
              <a:spcAft>
                <a:spcPts val="0"/>
              </a:spcAft>
              <a:buSzPts val="2900"/>
              <a:buChar char="○"/>
            </a:pPr>
            <a:r>
              <a:rPr lang="fa-IR"/>
              <a:t>How do I ensure that I’ve done it right?</a:t>
            </a:r>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ساختار کتاب پرسمن</a:t>
            </a:r>
            <a:endParaRPr/>
          </a:p>
        </p:txBody>
      </p:sp>
      <p:sp>
        <p:nvSpPr>
          <p:cNvPr id="143" name="Google Shape;143;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700"/>
              <a:t>در حاشیه ی صفحات</a:t>
            </a:r>
            <a:r>
              <a:rPr lang="fa-IR" sz="2700"/>
              <a:t> هر فصل</a:t>
            </a:r>
            <a:r>
              <a:rPr lang="fa-IR" sz="2700"/>
              <a:t> ممکن است نکته ای مهم (key point)، نقل قول (quote) ، </a:t>
            </a:r>
            <a:r>
              <a:rPr lang="fa-IR" sz="2700"/>
              <a:t>پیشنهاد (advice) و یا مرجع اینترنتی (web reference) آورده شود. همچنین ممکن است در حاشیه مطالب سوالی درباره ی آن مطالب طرح شود. </a:t>
            </a:r>
            <a:endParaRPr sz="2700"/>
          </a:p>
          <a:p>
            <a:pPr indent="0" lvl="0" marL="0" rtl="1" algn="r">
              <a:spcBef>
                <a:spcPts val="360"/>
              </a:spcBef>
              <a:spcAft>
                <a:spcPts val="0"/>
              </a:spcAft>
              <a:buNone/>
            </a:pPr>
            <a:r>
              <a:t/>
            </a:r>
            <a:endParaRPr sz="2700"/>
          </a:p>
          <a:p>
            <a:pPr indent="0" lvl="0" marL="0" rtl="1" algn="r">
              <a:spcBef>
                <a:spcPts val="360"/>
              </a:spcBef>
              <a:spcAft>
                <a:spcPts val="0"/>
              </a:spcAft>
              <a:buNone/>
            </a:pPr>
            <a:r>
              <a:rPr lang="fa-IR" sz="2700"/>
              <a:t>  در هر فصل ممکن است  چند باکس تحت عنوان Info وجود داشته باشد که برای موضوعی که مطرح میکند ممکن است checklistی ارایه کند، لینک هایی برای آشنایی بیشتر با آن موضوع در اختیار قرار دهد و یا در کل توضیحاتی برای شفاف کردن جوانب آن ارایه دهد.</a:t>
            </a:r>
            <a:endParaRPr sz="2700"/>
          </a:p>
          <a:p>
            <a:pPr indent="0" lvl="0" marL="0" rtl="1" algn="r">
              <a:spcBef>
                <a:spcPts val="360"/>
              </a:spcBef>
              <a:spcAft>
                <a:spcPts val="0"/>
              </a:spcAft>
              <a:buNone/>
            </a:pPr>
            <a:r>
              <a:t/>
            </a:r>
            <a:endParaRPr sz="2700"/>
          </a:p>
          <a:p>
            <a:pPr indent="0" lvl="0" marL="0" rtl="1" algn="r">
              <a:spcBef>
                <a:spcPts val="360"/>
              </a:spcBef>
              <a:spcAft>
                <a:spcPts val="0"/>
              </a:spcAft>
              <a:buNone/>
            </a:pPr>
            <a:r>
              <a:t/>
            </a:r>
            <a:endParaRPr sz="2700"/>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ساختار کتاب پرسمن</a:t>
            </a:r>
            <a:endParaRPr/>
          </a:p>
        </p:txBody>
      </p:sp>
      <p:sp>
        <p:nvSpPr>
          <p:cNvPr id="151" name="Google Shape;151;p22"/>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t>  </a:t>
            </a:r>
            <a:r>
              <a:rPr lang="fa-IR" sz="2400"/>
              <a:t>همچنین در هر فصل ممکن است چند safehome وجود داشته باشد که در ابتدا مساله ای که در یکی از شرایط مربوط به مباحث درس را که ممکن است در محیط کاری و انجام یک پروژه پیش بیاید را طرح میکند و سپس مکالمه ی بین مهندسان را می آورد که نشان میدهد موضوع مطرح شده از چه نظر و چقدر ارزش دارد.</a:t>
            </a:r>
            <a:endParaRPr sz="2400"/>
          </a:p>
          <a:p>
            <a:pPr indent="0" lvl="0" marL="0" rtl="1" algn="r">
              <a:spcBef>
                <a:spcPts val="360"/>
              </a:spcBef>
              <a:spcAft>
                <a:spcPts val="0"/>
              </a:spcAft>
              <a:buNone/>
            </a:pPr>
            <a:r>
              <a:t/>
            </a:r>
            <a:endParaRPr sz="2400"/>
          </a:p>
          <a:p>
            <a:pPr indent="0" lvl="0" marL="0" rtl="1" algn="r">
              <a:spcBef>
                <a:spcPts val="360"/>
              </a:spcBef>
              <a:spcAft>
                <a:spcPts val="0"/>
              </a:spcAft>
              <a:buNone/>
            </a:pPr>
            <a:r>
              <a:rPr lang="fa-IR" sz="2400"/>
              <a:t>در انتهای هر فصل، خلاصه ی مطالب گفته شده، مطالب و منابع بیشتر درباره ی موضوع و مسائل و نکات مهم قابل تامل مربوط وجود دارد.</a:t>
            </a:r>
            <a:endParaRPr sz="2400"/>
          </a:p>
          <a:p>
            <a:pPr indent="0" lvl="0" marL="0" rtl="1" algn="r">
              <a:spcBef>
                <a:spcPts val="360"/>
              </a:spcBef>
              <a:spcAft>
                <a:spcPts val="0"/>
              </a:spcAft>
              <a:buNone/>
            </a:pPr>
            <a:r>
              <a:t/>
            </a:r>
            <a:endParaRPr sz="2400"/>
          </a:p>
        </p:txBody>
      </p:sp>
      <p:sp>
        <p:nvSpPr>
          <p:cNvPr id="152" name="Google Shape;152;p22"/>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مفاهیم مطرح شده در کتاب</a:t>
            </a:r>
            <a:endParaRPr/>
          </a:p>
        </p:txBody>
      </p:sp>
      <p:sp>
        <p:nvSpPr>
          <p:cNvPr id="159" name="Google Shape;159;p23"/>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t/>
            </a:r>
            <a:endParaRPr/>
          </a:p>
          <a:p>
            <a:pPr indent="0" lvl="0" marL="0" rtl="1" algn="r">
              <a:spcBef>
                <a:spcPts val="360"/>
              </a:spcBef>
              <a:spcAft>
                <a:spcPts val="0"/>
              </a:spcAft>
              <a:buNone/>
            </a:pPr>
            <a:r>
              <a:rPr lang="fa-IR" sz="2400"/>
              <a:t>  دو فصل ابتدایی کتاب در بخش بندی کتاب قرار داده نشده اند.</a:t>
            </a:r>
            <a:endParaRPr sz="2400"/>
          </a:p>
          <a:p>
            <a:pPr indent="0" lvl="0" marL="0" rtl="1" algn="r">
              <a:spcBef>
                <a:spcPts val="360"/>
              </a:spcBef>
              <a:spcAft>
                <a:spcPts val="0"/>
              </a:spcAft>
              <a:buNone/>
            </a:pPr>
            <a:r>
              <a:t/>
            </a:r>
            <a:endParaRPr sz="2400"/>
          </a:p>
          <a:p>
            <a:pPr indent="-308610" lvl="0" marL="457200" rtl="0" algn="l">
              <a:spcBef>
                <a:spcPts val="360"/>
              </a:spcBef>
              <a:spcAft>
                <a:spcPts val="0"/>
              </a:spcAft>
              <a:buSzPts val="1260"/>
              <a:buChar char="○"/>
            </a:pPr>
            <a:r>
              <a:rPr lang="fa-IR"/>
              <a:t>CH1 The Nature of Software </a:t>
            </a:r>
            <a:endParaRPr/>
          </a:p>
          <a:p>
            <a:pPr indent="-308610" lvl="0" marL="457200" rtl="0" algn="l">
              <a:spcBef>
                <a:spcPts val="0"/>
              </a:spcBef>
              <a:spcAft>
                <a:spcPts val="0"/>
              </a:spcAft>
              <a:buSzPts val="1260"/>
              <a:buChar char="○"/>
            </a:pPr>
            <a:r>
              <a:rPr lang="fa-IR"/>
              <a:t>CH2 Software Engineering</a:t>
            </a:r>
            <a:endParaRPr/>
          </a:p>
          <a:p>
            <a:pPr indent="0" lvl="0" marL="0" rtl="0" algn="l">
              <a:spcBef>
                <a:spcPts val="360"/>
              </a:spcBef>
              <a:spcAft>
                <a:spcPts val="0"/>
              </a:spcAft>
              <a:buNone/>
            </a:pPr>
            <a:r>
              <a:t/>
            </a:r>
            <a:endParaRPr/>
          </a:p>
        </p:txBody>
      </p:sp>
      <p:sp>
        <p:nvSpPr>
          <p:cNvPr id="160" name="Google Shape;160;p23"/>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1</a:t>
            </a:r>
            <a:endParaRPr/>
          </a:p>
        </p:txBody>
      </p:sp>
      <p:sp>
        <p:nvSpPr>
          <p:cNvPr id="167" name="Google Shape;167;p24"/>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t/>
            </a:r>
            <a:endParaRPr/>
          </a:p>
          <a:p>
            <a:pPr indent="-308610" lvl="0" marL="457200" rtl="0" algn="l">
              <a:spcBef>
                <a:spcPts val="360"/>
              </a:spcBef>
              <a:spcAft>
                <a:spcPts val="0"/>
              </a:spcAft>
              <a:buSzPts val="1260"/>
              <a:buChar char="○"/>
            </a:pPr>
            <a:r>
              <a:rPr lang="fa-IR"/>
              <a:t>CH3 Software Process Structure </a:t>
            </a:r>
            <a:endParaRPr/>
          </a:p>
          <a:p>
            <a:pPr indent="-308610" lvl="0" marL="457200" rtl="0" algn="l">
              <a:spcBef>
                <a:spcPts val="0"/>
              </a:spcBef>
              <a:spcAft>
                <a:spcPts val="0"/>
              </a:spcAft>
              <a:buSzPts val="1260"/>
              <a:buChar char="○"/>
            </a:pPr>
            <a:r>
              <a:rPr lang="fa-IR"/>
              <a:t>CH4 Process Models </a:t>
            </a:r>
            <a:endParaRPr/>
          </a:p>
          <a:p>
            <a:pPr indent="-308610" lvl="0" marL="457200" rtl="0" algn="l">
              <a:spcBef>
                <a:spcPts val="0"/>
              </a:spcBef>
              <a:spcAft>
                <a:spcPts val="0"/>
              </a:spcAft>
              <a:buSzPts val="1260"/>
              <a:buChar char="○"/>
            </a:pPr>
            <a:r>
              <a:rPr lang="fa-IR"/>
              <a:t>CH5 Agile Development </a:t>
            </a:r>
            <a:endParaRPr/>
          </a:p>
          <a:p>
            <a:pPr indent="-308610" lvl="0" marL="457200" rtl="0" algn="l">
              <a:spcBef>
                <a:spcPts val="0"/>
              </a:spcBef>
              <a:spcAft>
                <a:spcPts val="0"/>
              </a:spcAft>
              <a:buSzPts val="1260"/>
              <a:buChar char="○"/>
            </a:pPr>
            <a:r>
              <a:rPr lang="fa-IR"/>
              <a:t>CH6 Human Aspects of Software Engineering</a:t>
            </a:r>
            <a:endParaRPr/>
          </a:p>
          <a:p>
            <a:pPr indent="0" lvl="0" marL="0" rtl="0" algn="l">
              <a:spcBef>
                <a:spcPts val="360"/>
              </a:spcBef>
              <a:spcAft>
                <a:spcPts val="0"/>
              </a:spcAft>
              <a:buNone/>
            </a:pPr>
            <a:r>
              <a:t/>
            </a:r>
            <a:endParaRPr/>
          </a:p>
        </p:txBody>
      </p:sp>
      <p:sp>
        <p:nvSpPr>
          <p:cNvPr id="168" name="Google Shape;168;p24"/>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part 2</a:t>
            </a:r>
            <a:endParaRPr/>
          </a:p>
        </p:txBody>
      </p:sp>
      <p:sp>
        <p:nvSpPr>
          <p:cNvPr id="175" name="Google Shape;175;p25"/>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400050" lvl="0" marL="457200" rtl="0" algn="l">
              <a:spcBef>
                <a:spcPts val="360"/>
              </a:spcBef>
              <a:spcAft>
                <a:spcPts val="0"/>
              </a:spcAft>
              <a:buSzPts val="2700"/>
              <a:buChar char="○"/>
            </a:pPr>
            <a:r>
              <a:rPr lang="fa-IR" sz="2700"/>
              <a:t>CH7 Principles That Guide Practice </a:t>
            </a:r>
            <a:endParaRPr sz="2700"/>
          </a:p>
          <a:p>
            <a:pPr indent="-400050" lvl="0" marL="457200" rtl="0" algn="l">
              <a:spcBef>
                <a:spcPts val="0"/>
              </a:spcBef>
              <a:spcAft>
                <a:spcPts val="0"/>
              </a:spcAft>
              <a:buSzPts val="2700"/>
              <a:buChar char="○"/>
            </a:pPr>
            <a:r>
              <a:rPr lang="fa-IR" sz="2700"/>
              <a:t>CH8 Understanding Requirements </a:t>
            </a:r>
            <a:endParaRPr sz="2700"/>
          </a:p>
          <a:p>
            <a:pPr indent="-400050" lvl="0" marL="457200" rtl="0" algn="l">
              <a:spcBef>
                <a:spcPts val="0"/>
              </a:spcBef>
              <a:spcAft>
                <a:spcPts val="0"/>
              </a:spcAft>
              <a:buSzPts val="2700"/>
              <a:buChar char="○"/>
            </a:pPr>
            <a:r>
              <a:rPr lang="fa-IR" sz="2700"/>
              <a:t>CH9 Requirements Modeling: Scenario-Based Methods </a:t>
            </a:r>
            <a:endParaRPr sz="2700"/>
          </a:p>
          <a:p>
            <a:pPr indent="-400050" lvl="0" marL="457200" rtl="0" algn="l">
              <a:spcBef>
                <a:spcPts val="0"/>
              </a:spcBef>
              <a:spcAft>
                <a:spcPts val="0"/>
              </a:spcAft>
              <a:buSzPts val="2700"/>
              <a:buChar char="○"/>
            </a:pPr>
            <a:r>
              <a:rPr lang="fa-IR" sz="2700"/>
              <a:t>CH10 Requirements Modeling: Class-Based Methods </a:t>
            </a:r>
            <a:endParaRPr sz="2700"/>
          </a:p>
          <a:p>
            <a:pPr indent="-400050" lvl="0" marL="457200" rtl="0" algn="l">
              <a:spcBef>
                <a:spcPts val="0"/>
              </a:spcBef>
              <a:spcAft>
                <a:spcPts val="0"/>
              </a:spcAft>
              <a:buSzPts val="2700"/>
              <a:buChar char="○"/>
            </a:pPr>
            <a:r>
              <a:rPr lang="fa-IR" sz="2700"/>
              <a:t>CH11 Requirements Modeling: Behavior, Patterns, and Web/Mobile Apps </a:t>
            </a:r>
            <a:endParaRPr sz="2700"/>
          </a:p>
          <a:p>
            <a:pPr indent="-400050" lvl="0" marL="457200" rtl="0" algn="l">
              <a:spcBef>
                <a:spcPts val="0"/>
              </a:spcBef>
              <a:spcAft>
                <a:spcPts val="0"/>
              </a:spcAft>
              <a:buSzPts val="2700"/>
              <a:buChar char="○"/>
            </a:pPr>
            <a:r>
              <a:rPr lang="fa-IR" sz="2700"/>
              <a:t>CH12 Design Concepts </a:t>
            </a:r>
            <a:endParaRPr sz="2700"/>
          </a:p>
          <a:p>
            <a:pPr indent="0" lvl="0" marL="457200" rtl="0" algn="l">
              <a:spcBef>
                <a:spcPts val="360"/>
              </a:spcBef>
              <a:spcAft>
                <a:spcPts val="0"/>
              </a:spcAft>
              <a:buNone/>
            </a:pPr>
            <a:r>
              <a:t/>
            </a:r>
            <a:endParaRPr sz="2700"/>
          </a:p>
        </p:txBody>
      </p:sp>
      <p:sp>
        <p:nvSpPr>
          <p:cNvPr id="176" name="Google Shape;176;p25"/>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