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4A9040-500C-4E1D-B7A9-E6D4A7108979}">
  <a:tblStyle styleId="{8D4A9040-500C-4E1D-B7A9-E6D4A7108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100"/>
          </a:p>
          <a:p>
            <a:pPr indent="0" lvl="0" marL="0" rt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هفتم»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«مهدیس صفری 9531051»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«1397»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311063" y="17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{8D4A9040-500C-4E1D-B7A9-E6D4A7108979}</a:tableStyleId>
              </a:tblPr>
              <a:tblGrid>
                <a:gridCol w="2829475"/>
                <a:gridCol w="2829475"/>
                <a:gridCol w="2829475"/>
              </a:tblGrid>
              <a:tr h="63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>
                          <a:solidFill>
                            <a:srgbClr val="FFFFFF"/>
                          </a:solidFill>
                        </a:rPr>
                        <a:t>parameters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>
                          <a:solidFill>
                            <a:srgbClr val="FFFFFF"/>
                          </a:solidFill>
                        </a:rPr>
                        <a:t>Life cycle model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>
                          <a:solidFill>
                            <a:srgbClr val="FFFFFF"/>
                          </a:solidFill>
                        </a:rPr>
                        <a:t>software process model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definition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product states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activities performed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Relations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state transformed by activities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activity works on state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Generality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multiple life cycle models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unique for organization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Domain and Scope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specific, domain-dependent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general, project-independent,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organization-dependent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View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technical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management, technical and support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Focused on the object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product outputted by each phase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700">
                          <a:solidFill>
                            <a:srgbClr val="FFFFFF"/>
                          </a:solidFill>
                        </a:rPr>
                        <a:t>activity performed in each subprocess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