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3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0" algn="l" defTabSz="9143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20" algn="l" defTabSz="9143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80" algn="l" defTabSz="9143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40" algn="l" defTabSz="9143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99" algn="l" defTabSz="9143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59" algn="l" defTabSz="9143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18" algn="l" defTabSz="9143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78" algn="l" defTabSz="9143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314" y="-96"/>
      </p:cViewPr>
      <p:guideLst>
        <p:guide orient="horz" pos="216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2"/>
            <a:ext cx="6400800" cy="17526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3298-46AA-48C7-A049-652578469D16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48BA-5E5C-4127-90A6-608857489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91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3298-46AA-48C7-A049-652578469D16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48BA-5E5C-4127-90A6-608857489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80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3298-46AA-48C7-A049-652578469D16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48BA-5E5C-4127-90A6-608857489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7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3298-46AA-48C7-A049-652578469D16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48BA-5E5C-4127-90A6-608857489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74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5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3298-46AA-48C7-A049-652578469D16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48BA-5E5C-4127-90A6-608857489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09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3298-46AA-48C7-A049-652578469D16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48BA-5E5C-4127-90A6-608857489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43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0" indent="0">
              <a:buNone/>
              <a:defRPr sz="2000" b="1"/>
            </a:lvl2pPr>
            <a:lvl3pPr marL="914320" indent="0">
              <a:buNone/>
              <a:defRPr sz="1800" b="1"/>
            </a:lvl3pPr>
            <a:lvl4pPr marL="1371480" indent="0">
              <a:buNone/>
              <a:defRPr sz="1600" b="1"/>
            </a:lvl4pPr>
            <a:lvl5pPr marL="1828640" indent="0">
              <a:buNone/>
              <a:defRPr sz="1600" b="1"/>
            </a:lvl5pPr>
            <a:lvl6pPr marL="2285799" indent="0">
              <a:buNone/>
              <a:defRPr sz="1600" b="1"/>
            </a:lvl6pPr>
            <a:lvl7pPr marL="2742959" indent="0">
              <a:buNone/>
              <a:defRPr sz="1600" b="1"/>
            </a:lvl7pPr>
            <a:lvl8pPr marL="3200118" indent="0">
              <a:buNone/>
              <a:defRPr sz="1600" b="1"/>
            </a:lvl8pPr>
            <a:lvl9pPr marL="365727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7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0" indent="0">
              <a:buNone/>
              <a:defRPr sz="2000" b="1"/>
            </a:lvl2pPr>
            <a:lvl3pPr marL="914320" indent="0">
              <a:buNone/>
              <a:defRPr sz="1800" b="1"/>
            </a:lvl3pPr>
            <a:lvl4pPr marL="1371480" indent="0">
              <a:buNone/>
              <a:defRPr sz="1600" b="1"/>
            </a:lvl4pPr>
            <a:lvl5pPr marL="1828640" indent="0">
              <a:buNone/>
              <a:defRPr sz="1600" b="1"/>
            </a:lvl5pPr>
            <a:lvl6pPr marL="2285799" indent="0">
              <a:buNone/>
              <a:defRPr sz="1600" b="1"/>
            </a:lvl6pPr>
            <a:lvl7pPr marL="2742959" indent="0">
              <a:buNone/>
              <a:defRPr sz="1600" b="1"/>
            </a:lvl7pPr>
            <a:lvl8pPr marL="3200118" indent="0">
              <a:buNone/>
              <a:defRPr sz="1600" b="1"/>
            </a:lvl8pPr>
            <a:lvl9pPr marL="365727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2174877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3298-46AA-48C7-A049-652578469D16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48BA-5E5C-4127-90A6-608857489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09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3298-46AA-48C7-A049-652578469D16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48BA-5E5C-4127-90A6-608857489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3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3298-46AA-48C7-A049-652578469D16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48BA-5E5C-4127-90A6-608857489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6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3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0" indent="0">
              <a:buNone/>
              <a:defRPr sz="1200"/>
            </a:lvl2pPr>
            <a:lvl3pPr marL="914320" indent="0">
              <a:buNone/>
              <a:defRPr sz="1000"/>
            </a:lvl3pPr>
            <a:lvl4pPr marL="1371480" indent="0">
              <a:buNone/>
              <a:defRPr sz="900"/>
            </a:lvl4pPr>
            <a:lvl5pPr marL="1828640" indent="0">
              <a:buNone/>
              <a:defRPr sz="900"/>
            </a:lvl5pPr>
            <a:lvl6pPr marL="2285799" indent="0">
              <a:buNone/>
              <a:defRPr sz="900"/>
            </a:lvl6pPr>
            <a:lvl7pPr marL="2742959" indent="0">
              <a:buNone/>
              <a:defRPr sz="900"/>
            </a:lvl7pPr>
            <a:lvl8pPr marL="3200118" indent="0">
              <a:buNone/>
              <a:defRPr sz="900"/>
            </a:lvl8pPr>
            <a:lvl9pPr marL="365727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3298-46AA-48C7-A049-652578469D16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48BA-5E5C-4127-90A6-608857489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8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7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0" indent="0">
              <a:buNone/>
              <a:defRPr sz="2800"/>
            </a:lvl2pPr>
            <a:lvl3pPr marL="914320" indent="0">
              <a:buNone/>
              <a:defRPr sz="2400"/>
            </a:lvl3pPr>
            <a:lvl4pPr marL="1371480" indent="0">
              <a:buNone/>
              <a:defRPr sz="2000"/>
            </a:lvl4pPr>
            <a:lvl5pPr marL="1828640" indent="0">
              <a:buNone/>
              <a:defRPr sz="2000"/>
            </a:lvl5pPr>
            <a:lvl6pPr marL="2285799" indent="0">
              <a:buNone/>
              <a:defRPr sz="2000"/>
            </a:lvl6pPr>
            <a:lvl7pPr marL="2742959" indent="0">
              <a:buNone/>
              <a:defRPr sz="2000"/>
            </a:lvl7pPr>
            <a:lvl8pPr marL="3200118" indent="0">
              <a:buNone/>
              <a:defRPr sz="2000"/>
            </a:lvl8pPr>
            <a:lvl9pPr marL="365727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60" indent="0">
              <a:buNone/>
              <a:defRPr sz="1200"/>
            </a:lvl2pPr>
            <a:lvl3pPr marL="914320" indent="0">
              <a:buNone/>
              <a:defRPr sz="1000"/>
            </a:lvl3pPr>
            <a:lvl4pPr marL="1371480" indent="0">
              <a:buNone/>
              <a:defRPr sz="900"/>
            </a:lvl4pPr>
            <a:lvl5pPr marL="1828640" indent="0">
              <a:buNone/>
              <a:defRPr sz="900"/>
            </a:lvl5pPr>
            <a:lvl6pPr marL="2285799" indent="0">
              <a:buNone/>
              <a:defRPr sz="900"/>
            </a:lvl6pPr>
            <a:lvl7pPr marL="2742959" indent="0">
              <a:buNone/>
              <a:defRPr sz="900"/>
            </a:lvl7pPr>
            <a:lvl8pPr marL="3200118" indent="0">
              <a:buNone/>
              <a:defRPr sz="900"/>
            </a:lvl8pPr>
            <a:lvl9pPr marL="365727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3298-46AA-48C7-A049-652578469D16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48BA-5E5C-4127-90A6-608857489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54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8229600" cy="1143000"/>
          </a:xfrm>
          <a:prstGeom prst="rect">
            <a:avLst/>
          </a:prstGeom>
        </p:spPr>
        <p:txBody>
          <a:bodyPr vert="horz" lIns="91432" tIns="45716" rIns="91432" bIns="4571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32" tIns="45716" rIns="91432" bIns="4571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C3298-46AA-48C7-A049-652578469D16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B48BA-5E5C-4127-90A6-608857489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3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2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0" indent="-342870" algn="l" defTabSz="91432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84" indent="-285725" algn="l" defTabSz="91432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99" indent="-228579" algn="l" defTabSz="9143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59" indent="-228579" algn="l" defTabSz="91432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19" indent="-228579" algn="l" defTabSz="91432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79" indent="-228579" algn="l" defTabSz="9143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9" indent="-228579" algn="l" defTabSz="9143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9" indent="-228579" algn="l" defTabSz="9143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9" indent="-228579" algn="l" defTabSz="9143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0" algn="l" defTabSz="914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0" algn="l" defTabSz="914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0" algn="l" defTabSz="914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0" algn="l" defTabSz="914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9" algn="l" defTabSz="914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9" algn="l" defTabSz="914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8" algn="l" defTabSz="914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8" algn="l" defTabSz="914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48419924"/>
                  </p:ext>
                </p:extLst>
              </p:nvPr>
            </p:nvGraphicFramePr>
            <p:xfrm>
              <a:off x="1598745" y="1472412"/>
              <a:ext cx="2362928" cy="2959090"/>
            </p:xfrm>
            <a:graphic>
              <a:graphicData uri="http://schemas.openxmlformats.org/drawingml/2006/table">
                <a:tbl>
                  <a:tblPr>
                    <a:effectLst/>
                    <a:tableStyleId>{5940675A-B579-460E-94D1-54222C63F5DA}</a:tableStyleId>
                  </a:tblPr>
                  <a:tblGrid>
                    <a:gridCol w="590732"/>
                    <a:gridCol w="590732"/>
                    <a:gridCol w="590732"/>
                    <a:gridCol w="590732"/>
                  </a:tblGrid>
                  <a:tr h="682337">
                    <a:tc>
                      <a:txBody>
                        <a:bodyPr/>
                        <a:lstStyle/>
                        <a:p>
                          <a:pPr marL="176213" indent="0"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0" dirty="0" smtClean="0">
                            <a:latin typeface="Times New Roman" panose="02020603050405020304" pitchFamily="18" charset="0"/>
                          </a:endParaRPr>
                        </a:p>
                        <a:p>
                          <a:pPr marL="0" indent="0" algn="ctr"/>
                          <a:r>
                            <a:rPr lang="en-US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↓</a:t>
                          </a:r>
                          <a:endParaRPr 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444" marR="64444" marT="32221" marB="32221" anchor="b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↓</a:t>
                          </a:r>
                        </a:p>
                      </a:txBody>
                      <a:tcPr marL="64444" marR="64444" marT="32221" marB="32221" anchor="b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 smtClean="0">
                              <a:latin typeface="Times New Roman" panose="02020603050405020304" pitchFamily="18" charset="0"/>
                            </a:rPr>
                            <a:t>…</a:t>
                          </a:r>
                        </a:p>
                        <a:p>
                          <a:pPr algn="ctr"/>
                          <a:endParaRPr lang="en-US" sz="2000" b="0" dirty="0"/>
                        </a:p>
                      </a:txBody>
                      <a:tcPr marL="64444" marR="64444" marT="32221" marB="32221" anchor="b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sz="2000" b="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↓</a:t>
                          </a:r>
                        </a:p>
                      </a:txBody>
                      <a:tcPr marL="64444" marR="64444" marT="32221" marB="32221" anchor="b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563880">
                    <a:tc>
                      <a:txBody>
                        <a:bodyPr/>
                        <a:lstStyle/>
                        <a:p>
                          <a:pPr marL="176213" indent="0" algn="ctr">
                            <a:lnSpc>
                              <a:spcPts val="25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latin typeface="LM Roman 10" pitchFamily="50" charset="0"/>
                          </a:endParaRPr>
                        </a:p>
                      </a:txBody>
                      <a:tcPr marL="64444" marR="64444" marT="32221" marB="32221"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500"/>
                            </a:lnSpc>
                          </a:pPr>
                          <a:endParaRPr lang="en-US" sz="2000" dirty="0"/>
                        </a:p>
                      </a:txBody>
                      <a:tcPr marL="64444" marR="64444" marT="32221" marB="32221"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500"/>
                            </a:lnSpc>
                          </a:pPr>
                          <a:endParaRPr lang="en-US" sz="2000" dirty="0"/>
                        </a:p>
                      </a:txBody>
                      <a:tcPr marL="64444" marR="64444" marT="32221" marB="32221"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500"/>
                            </a:lnSpc>
                          </a:pPr>
                          <a:endParaRPr lang="en-US" sz="2000" dirty="0"/>
                        </a:p>
                      </a:txBody>
                      <a:tcPr marL="64444" marR="64444" marT="32221" marB="32221" anchor="ctr" anchorCtr="1"/>
                    </a:tc>
                  </a:tr>
                  <a:tr h="563880">
                    <a:tc>
                      <a:txBody>
                        <a:bodyPr/>
                        <a:lstStyle/>
                        <a:p>
                          <a:pPr marL="176213" indent="0" algn="ctr">
                            <a:lnSpc>
                              <a:spcPts val="25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marL="64444" marR="64444" marT="32221" marB="32221"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500"/>
                            </a:lnSpc>
                          </a:pPr>
                          <a:endParaRPr lang="en-US" sz="2000" dirty="0"/>
                        </a:p>
                      </a:txBody>
                      <a:tcPr marL="64444" marR="64444" marT="32221" marB="32221"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500"/>
                            </a:lnSpc>
                          </a:pPr>
                          <a:endParaRPr lang="en-US" sz="2000" dirty="0"/>
                        </a:p>
                      </a:txBody>
                      <a:tcPr marL="64444" marR="64444" marT="32221" marB="32221"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500"/>
                            </a:lnSpc>
                          </a:pPr>
                          <a:endParaRPr lang="en-US" sz="2000" dirty="0"/>
                        </a:p>
                      </a:txBody>
                      <a:tcPr marL="64444" marR="64444" marT="32221" marB="32221" anchor="ctr" anchorCtr="1"/>
                    </a:tc>
                  </a:tr>
                  <a:tr h="5638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500"/>
                            </a:lnSpc>
                          </a:pPr>
                          <a:r>
                            <a:rPr 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⁞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444" marR="64444" marT="32221" marB="32221"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500"/>
                            </a:lnSpc>
                          </a:pPr>
                          <a:endParaRPr lang="en-US" sz="2000" dirty="0"/>
                        </a:p>
                      </a:txBody>
                      <a:tcPr marL="64444" marR="64444" marT="32221" marB="32221"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500"/>
                            </a:lnSpc>
                          </a:pPr>
                          <a:endParaRPr lang="en-US" sz="2000" dirty="0"/>
                        </a:p>
                      </a:txBody>
                      <a:tcPr marL="64444" marR="64444" marT="32221" marB="32221" anchor="ctr" anchorCtr="1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5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⁞</a:t>
                          </a:r>
                        </a:p>
                      </a:txBody>
                      <a:tcPr marL="64444" marR="64444" marT="32221" marB="32221" anchor="ctr" anchorCtr="1"/>
                    </a:tc>
                  </a:tr>
                  <a:tr h="5638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500"/>
                            </a:lnSpc>
                          </a:pPr>
                          <a:endParaRPr lang="en-US" sz="2000" i="1" dirty="0"/>
                        </a:p>
                      </a:txBody>
                      <a:tcPr marL="64444" marR="64444" marT="32221" marB="32221"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500"/>
                            </a:lnSpc>
                          </a:pPr>
                          <a:endParaRPr lang="en-US" sz="2000" dirty="0"/>
                        </a:p>
                      </a:txBody>
                      <a:tcPr marL="64444" marR="64444" marT="32221" marB="32221"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500"/>
                            </a:lnSpc>
                          </a:pPr>
                          <a:endParaRPr lang="en-US" sz="2000" dirty="0"/>
                        </a:p>
                      </a:txBody>
                      <a:tcPr marL="64444" marR="64444" marT="32221" marB="32221" anchor="ctr" anchorCtr="1"/>
                    </a:tc>
                    <a:tc>
                      <a:txBody>
                        <a:bodyPr/>
                        <a:lstStyle/>
                        <a:p>
                          <a:pPr marL="176213" indent="0" algn="ctr">
                            <a:lnSpc>
                              <a:spcPts val="25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i="1" dirty="0"/>
                        </a:p>
                      </a:txBody>
                      <a:tcPr marL="64444" marR="64444" marT="32221" marB="32221" anchor="ctr" anchorCtr="1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48419924"/>
                  </p:ext>
                </p:extLst>
              </p:nvPr>
            </p:nvGraphicFramePr>
            <p:xfrm>
              <a:off x="1598745" y="1472412"/>
              <a:ext cx="2362928" cy="2959090"/>
            </p:xfrm>
            <a:graphic>
              <a:graphicData uri="http://schemas.openxmlformats.org/drawingml/2006/table">
                <a:tbl>
                  <a:tblPr>
                    <a:effectLst/>
                    <a:tableStyleId>{5940675A-B579-460E-94D1-54222C63F5DA}</a:tableStyleId>
                  </a:tblPr>
                  <a:tblGrid>
                    <a:gridCol w="590732"/>
                    <a:gridCol w="590732"/>
                    <a:gridCol w="590732"/>
                    <a:gridCol w="590732"/>
                  </a:tblGrid>
                  <a:tr h="7035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444" marR="64444" marT="32221" marB="32221" anchor="b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t="-2609" r="-300000" b="-32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444" marR="64444" marT="32221" marB="32221" anchor="b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100000" t="-2609" r="-200000" b="-32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 smtClean="0">
                              <a:latin typeface="Times New Roman" panose="02020603050405020304" pitchFamily="18" charset="0"/>
                            </a:rPr>
                            <a:t>…</a:t>
                          </a:r>
                        </a:p>
                        <a:p>
                          <a:pPr algn="ctr"/>
                          <a:endParaRPr lang="en-US" sz="2000" b="0" dirty="0"/>
                        </a:p>
                      </a:txBody>
                      <a:tcPr marL="64444" marR="64444" marT="32221" marB="32221" anchor="b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444" marR="64444" marT="32221" marB="32221" anchor="b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300000" t="-2609" b="-321739"/>
                          </a:stretch>
                        </a:blipFill>
                      </a:tcPr>
                    </a:tc>
                  </a:tr>
                  <a:tr h="563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444" marR="64444" marT="32221" marB="32221" anchor="ctr" anchorCtr="1">
                        <a:blipFill rotWithShape="1">
                          <a:blip r:embed="rId2"/>
                          <a:stretch>
                            <a:fillRect t="-126882" r="-300000" b="-2978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500"/>
                            </a:lnSpc>
                          </a:pPr>
                          <a:endParaRPr lang="en-US" sz="2000" dirty="0"/>
                        </a:p>
                      </a:txBody>
                      <a:tcPr marL="64444" marR="64444" marT="32221" marB="32221"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500"/>
                            </a:lnSpc>
                          </a:pPr>
                          <a:endParaRPr lang="en-US" sz="2000" dirty="0"/>
                        </a:p>
                      </a:txBody>
                      <a:tcPr marL="64444" marR="64444" marT="32221" marB="32221"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500"/>
                            </a:lnSpc>
                          </a:pPr>
                          <a:endParaRPr lang="en-US" sz="2000" dirty="0"/>
                        </a:p>
                      </a:txBody>
                      <a:tcPr marL="64444" marR="64444" marT="32221" marB="32221" anchor="ctr" anchorCtr="1"/>
                    </a:tc>
                  </a:tr>
                  <a:tr h="563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444" marR="64444" marT="32221" marB="32221" anchor="ctr" anchorCtr="1">
                        <a:blipFill rotWithShape="1">
                          <a:blip r:embed="rId2"/>
                          <a:stretch>
                            <a:fillRect t="-229348" r="-300000" b="-2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500"/>
                            </a:lnSpc>
                          </a:pPr>
                          <a:endParaRPr lang="en-US" sz="2000" dirty="0"/>
                        </a:p>
                      </a:txBody>
                      <a:tcPr marL="64444" marR="64444" marT="32221" marB="32221"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500"/>
                            </a:lnSpc>
                          </a:pPr>
                          <a:endParaRPr lang="en-US" sz="2000" dirty="0"/>
                        </a:p>
                      </a:txBody>
                      <a:tcPr marL="64444" marR="64444" marT="32221" marB="32221"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500"/>
                            </a:lnSpc>
                          </a:pPr>
                          <a:endParaRPr lang="en-US" sz="2000" dirty="0"/>
                        </a:p>
                      </a:txBody>
                      <a:tcPr marL="64444" marR="64444" marT="32221" marB="32221" anchor="ctr" anchorCtr="1"/>
                    </a:tc>
                  </a:tr>
                  <a:tr h="5638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500"/>
                            </a:lnSpc>
                          </a:pPr>
                          <a:r>
                            <a:rPr 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⁞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444" marR="64444" marT="32221" marB="32221"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500"/>
                            </a:lnSpc>
                          </a:pPr>
                          <a:endParaRPr lang="en-US" sz="2000" dirty="0"/>
                        </a:p>
                      </a:txBody>
                      <a:tcPr marL="64444" marR="64444" marT="32221" marB="32221"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500"/>
                            </a:lnSpc>
                          </a:pPr>
                          <a:endParaRPr lang="en-US" sz="2000" dirty="0"/>
                        </a:p>
                      </a:txBody>
                      <a:tcPr marL="64444" marR="64444" marT="32221" marB="32221" anchor="ctr" anchorCtr="1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5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⁞</a:t>
                          </a:r>
                        </a:p>
                      </a:txBody>
                      <a:tcPr marL="64444" marR="64444" marT="32221" marB="32221" anchor="ctr" anchorCtr="1"/>
                    </a:tc>
                  </a:tr>
                  <a:tr h="5638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500"/>
                            </a:lnSpc>
                          </a:pPr>
                          <a:endParaRPr lang="en-US" sz="2000" i="1" dirty="0"/>
                        </a:p>
                      </a:txBody>
                      <a:tcPr marL="64444" marR="64444" marT="32221" marB="32221"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500"/>
                            </a:lnSpc>
                          </a:pPr>
                          <a:endParaRPr lang="en-US" sz="2000" dirty="0"/>
                        </a:p>
                      </a:txBody>
                      <a:tcPr marL="64444" marR="64444" marT="32221" marB="32221"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500"/>
                            </a:lnSpc>
                          </a:pPr>
                          <a:endParaRPr lang="en-US" sz="2000" dirty="0"/>
                        </a:p>
                      </a:txBody>
                      <a:tcPr marL="64444" marR="64444" marT="32221" marB="32221" anchor="ctr" anchorCtr="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444" marR="64444" marT="32221" marB="32221" anchor="ctr" anchorCtr="1">
                        <a:blipFill rotWithShape="1">
                          <a:blip r:embed="rId2"/>
                          <a:stretch>
                            <a:fillRect l="-300000" t="-43043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68684826"/>
                  </p:ext>
                </p:extLst>
              </p:nvPr>
            </p:nvGraphicFramePr>
            <p:xfrm>
              <a:off x="5866672" y="1472412"/>
              <a:ext cx="2362928" cy="2937857"/>
            </p:xfrm>
            <a:graphic>
              <a:graphicData uri="http://schemas.openxmlformats.org/drawingml/2006/table">
                <a:tbl>
                  <a:tblPr>
                    <a:effectLst/>
                    <a:tableStyleId>{5940675A-B579-460E-94D1-54222C63F5DA}</a:tableStyleId>
                  </a:tblPr>
                  <a:tblGrid>
                    <a:gridCol w="590732"/>
                    <a:gridCol w="590732"/>
                    <a:gridCol w="590732"/>
                    <a:gridCol w="590732"/>
                  </a:tblGrid>
                  <a:tr h="682337">
                    <a:tc>
                      <a:txBody>
                        <a:bodyPr/>
                        <a:lstStyle/>
                        <a:p>
                          <a:pPr marL="0" indent="0" algn="ctr"/>
                          <a:endParaRPr 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444" marR="64444" marT="32221" marB="32221" anchor="b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b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444" marR="64444" marT="32221" marB="32221" anchor="b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1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…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b="0" dirty="0" smtClean="0"/>
                        </a:p>
                      </a:txBody>
                      <a:tcPr marL="64444" marR="64444" marT="32221" marB="32221" anchor="b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↓</a:t>
                          </a:r>
                        </a:p>
                      </a:txBody>
                      <a:tcPr marL="64444" marR="64444" marT="32221" marB="32221" anchor="b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563880">
                    <a:tc>
                      <a:txBody>
                        <a:bodyPr/>
                        <a:lstStyle/>
                        <a:p>
                          <a:pPr marL="176213" indent="0"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0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000" dirty="0">
                            <a:latin typeface="LM Roman 10" pitchFamily="50" charset="0"/>
                          </a:endParaRPr>
                        </a:p>
                      </a:txBody>
                      <a:tcPr marL="64444" marR="64444" marT="32221" marB="32221"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marL="64444" marR="64444" marT="32221" marB="32221"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marL="64444" marR="64444" marT="32221" marB="32221"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marL="64444" marR="64444" marT="32221" marB="32221" anchor="ctr" anchorCtr="1"/>
                    </a:tc>
                  </a:tr>
                  <a:tr h="563880">
                    <a:tc>
                      <a:txBody>
                        <a:bodyPr/>
                        <a:lstStyle/>
                        <a:p>
                          <a:pPr marL="176213" indent="0"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0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marL="64444" marR="64444" marT="32221" marB="32221"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marL="64444" marR="64444" marT="32221" marB="32221"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marL="64444" marR="64444" marT="32221" marB="32221"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marL="64444" marR="64444" marT="32221" marB="32221" anchor="ctr" anchorCtr="1"/>
                    </a:tc>
                  </a:tr>
                  <a:tr h="563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⁞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444" marR="64444" marT="32221" marB="32221"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 marL="64444" marR="64444" marT="32221" marB="32221"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 marL="64444" marR="64444" marT="32221" marB="32221" anchor="ctr" anchorCtr="1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⁞</a:t>
                          </a:r>
                        </a:p>
                      </a:txBody>
                      <a:tcPr marL="64444" marR="64444" marT="32221" marB="32221" anchor="ctr" anchorCtr="1"/>
                    </a:tc>
                  </a:tr>
                  <a:tr h="563880">
                    <a:tc>
                      <a:txBody>
                        <a:bodyPr/>
                        <a:lstStyle/>
                        <a:p>
                          <a:pPr algn="ctr"/>
                          <a:endParaRPr lang="en-US" sz="2000" i="1" dirty="0"/>
                        </a:p>
                      </a:txBody>
                      <a:tcPr marL="64444" marR="64444" marT="32221" marB="32221"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marL="64444" marR="64444" marT="32221" marB="32221"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marL="64444" marR="64444" marT="32221" marB="32221" anchor="ctr" anchorCtr="1"/>
                    </a:tc>
                    <a:tc>
                      <a:txBody>
                        <a:bodyPr/>
                        <a:lstStyle/>
                        <a:p>
                          <a:pPr marL="176213" indent="0"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0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000" i="1" dirty="0"/>
                        </a:p>
                      </a:txBody>
                      <a:tcPr marL="64444" marR="64444" marT="32221" marB="32221" anchor="ctr" anchorCtr="1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68684826"/>
                  </p:ext>
                </p:extLst>
              </p:nvPr>
            </p:nvGraphicFramePr>
            <p:xfrm>
              <a:off x="5866672" y="1472412"/>
              <a:ext cx="2362928" cy="2937857"/>
            </p:xfrm>
            <a:graphic>
              <a:graphicData uri="http://schemas.openxmlformats.org/drawingml/2006/table">
                <a:tbl>
                  <a:tblPr>
                    <a:effectLst/>
                    <a:tableStyleId>{5940675A-B579-460E-94D1-54222C63F5DA}</a:tableStyleId>
                  </a:tblPr>
                  <a:tblGrid>
                    <a:gridCol w="590732"/>
                    <a:gridCol w="590732"/>
                    <a:gridCol w="590732"/>
                    <a:gridCol w="590732"/>
                  </a:tblGrid>
                  <a:tr h="682337">
                    <a:tc>
                      <a:txBody>
                        <a:bodyPr/>
                        <a:lstStyle/>
                        <a:p>
                          <a:pPr marL="0" indent="0" algn="ctr"/>
                          <a:endParaRPr 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444" marR="64444" marT="32221" marB="32221" anchor="b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b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444" marR="64444" marT="32221" marB="32221" anchor="b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1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…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b="0" dirty="0" smtClean="0"/>
                        </a:p>
                      </a:txBody>
                      <a:tcPr marL="64444" marR="64444" marT="32221" marB="32221" anchor="b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↓</a:t>
                          </a:r>
                        </a:p>
                      </a:txBody>
                      <a:tcPr marL="64444" marR="64444" marT="32221" marB="32221" anchor="b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563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444" marR="64444" marT="32221" marB="32221" anchor="ctr" anchorCtr="1">
                        <a:blipFill rotWithShape="1">
                          <a:blip r:embed="rId3"/>
                          <a:stretch>
                            <a:fillRect t="-128261" r="-300000" b="-3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marL="64444" marR="64444" marT="32221" marB="32221"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marL="64444" marR="64444" marT="32221" marB="32221"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marL="64444" marR="64444" marT="32221" marB="32221" anchor="ctr" anchorCtr="1"/>
                    </a:tc>
                  </a:tr>
                  <a:tr h="563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444" marR="64444" marT="32221" marB="32221" anchor="ctr" anchorCtr="1">
                        <a:blipFill rotWithShape="1">
                          <a:blip r:embed="rId3"/>
                          <a:stretch>
                            <a:fillRect t="-228261" r="-300000" b="-2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marL="64444" marR="64444" marT="32221" marB="32221"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marL="64444" marR="64444" marT="32221" marB="32221"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marL="64444" marR="64444" marT="32221" marB="32221" anchor="ctr" anchorCtr="1"/>
                    </a:tc>
                  </a:tr>
                  <a:tr h="563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⁞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444" marR="64444" marT="32221" marB="32221"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 marL="64444" marR="64444" marT="32221" marB="32221"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 marL="64444" marR="64444" marT="32221" marB="32221" anchor="ctr" anchorCtr="1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⁞</a:t>
                          </a:r>
                        </a:p>
                      </a:txBody>
                      <a:tcPr marL="64444" marR="64444" marT="32221" marB="32221" anchor="ctr" anchorCtr="1"/>
                    </a:tc>
                  </a:tr>
                  <a:tr h="563880">
                    <a:tc>
                      <a:txBody>
                        <a:bodyPr/>
                        <a:lstStyle/>
                        <a:p>
                          <a:pPr algn="ctr"/>
                          <a:endParaRPr lang="en-US" sz="2000" i="1" dirty="0"/>
                        </a:p>
                      </a:txBody>
                      <a:tcPr marL="64444" marR="64444" marT="32221" marB="32221"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marL="64444" marR="64444" marT="32221" marB="32221"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marL="64444" marR="64444" marT="32221" marB="32221" anchor="ctr" anchorCtr="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444" marR="64444" marT="32221" marB="32221" anchor="ctr" anchorCtr="1">
                        <a:blipFill rotWithShape="1">
                          <a:blip r:embed="rId3"/>
                          <a:stretch>
                            <a:fillRect l="-300000" t="-429348" b="-108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4588857" y="2934284"/>
            <a:ext cx="838200" cy="402165"/>
          </a:xfrm>
          <a:prstGeom prst="rect">
            <a:avLst/>
          </a:prstGeom>
          <a:noFill/>
          <a:effectLst/>
        </p:spPr>
        <p:txBody>
          <a:bodyPr wrap="square" lIns="91432" tIns="45716" rIns="91432" bIns="45716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7" name="Left Brace 6"/>
          <p:cNvSpPr/>
          <p:nvPr/>
        </p:nvSpPr>
        <p:spPr>
          <a:xfrm rot="16200000">
            <a:off x="4761774" y="1927091"/>
            <a:ext cx="304798" cy="6629400"/>
          </a:xfrm>
          <a:prstGeom prst="leftBrace">
            <a:avLst>
              <a:gd name="adj1" fmla="val 66025"/>
              <a:gd name="adj2" fmla="val 50000"/>
            </a:avLst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2" tIns="45716" rIns="91432" bIns="45716"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023325" y="5413808"/>
                <a:ext cx="1789411" cy="400101"/>
              </a:xfrm>
              <a:prstGeom prst="rect">
                <a:avLst/>
              </a:prstGeom>
              <a:noFill/>
              <a:effectLst/>
            </p:spPr>
            <p:txBody>
              <a:bodyPr wrap="square" lIns="91432" tIns="45716" rIns="91432" bIns="45716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𝑐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2000" dirty="0">
                  <a:latin typeface="HelveticaNeue" panose="00000400000000000000" pitchFamily="2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325" y="5413808"/>
                <a:ext cx="1789411" cy="400101"/>
              </a:xfrm>
              <a:prstGeom prst="rect">
                <a:avLst/>
              </a:prstGeom>
              <a:blipFill rotWithShape="1">
                <a:blip r:embed="rId4"/>
                <a:stretch>
                  <a:fillRect b="-1666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eft Brace 10"/>
          <p:cNvSpPr/>
          <p:nvPr/>
        </p:nvSpPr>
        <p:spPr>
          <a:xfrm>
            <a:off x="1143001" y="2142398"/>
            <a:ext cx="304800" cy="2260121"/>
          </a:xfrm>
          <a:prstGeom prst="leftBrace">
            <a:avLst>
              <a:gd name="adj1" fmla="val 66025"/>
              <a:gd name="adj2" fmla="val 50000"/>
            </a:avLst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2" tIns="45716" rIns="91432" bIns="45716"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682753" y="2944595"/>
                <a:ext cx="570161" cy="671394"/>
              </a:xfrm>
              <a:prstGeom prst="rect">
                <a:avLst/>
              </a:prstGeom>
              <a:noFill/>
              <a:effectLst/>
            </p:spPr>
            <p:txBody>
              <a:bodyPr wrap="square" lIns="91432" tIns="45716" rIns="91432" bIns="45716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>
                  <a:latin typeface="HelveticaNeue" panose="00000400000000000000" pitchFamily="2" charset="0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53" y="2944595"/>
                <a:ext cx="570161" cy="67139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eft Brace 13"/>
          <p:cNvSpPr/>
          <p:nvPr/>
        </p:nvSpPr>
        <p:spPr>
          <a:xfrm rot="16200000">
            <a:off x="2628177" y="3536011"/>
            <a:ext cx="304798" cy="2362200"/>
          </a:xfrm>
          <a:prstGeom prst="leftBrace">
            <a:avLst>
              <a:gd name="adj1" fmla="val 66025"/>
              <a:gd name="adj2" fmla="val 50000"/>
            </a:avLst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2" tIns="45716" rIns="91432" bIns="45716"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2516846" y="4807637"/>
                <a:ext cx="570161" cy="402165"/>
              </a:xfrm>
              <a:prstGeom prst="rect">
                <a:avLst/>
              </a:prstGeom>
              <a:noFill/>
              <a:effectLst/>
            </p:spPr>
            <p:txBody>
              <a:bodyPr wrap="square" lIns="91432" tIns="45716" rIns="91432" bIns="45716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HelveticaNeue" panose="00000400000000000000" pitchFamily="2" charset="0"/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846" y="4807637"/>
                <a:ext cx="570161" cy="4021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7543800" y="1469136"/>
                <a:ext cx="1143000" cy="429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𝑐</m:t>
                          </m:r>
                          <m:func>
                            <m:func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e>
                          </m:func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1469136"/>
                <a:ext cx="1143000" cy="429092"/>
              </a:xfrm>
              <a:prstGeom prst="rect">
                <a:avLst/>
              </a:prstGeom>
              <a:blipFill rotWithShape="1">
                <a:blip r:embed="rId7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6071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95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Mahdi Zamani</dc:creator>
  <cp:lastModifiedBy>Mahdi Zamani</cp:lastModifiedBy>
  <cp:revision>19</cp:revision>
  <dcterms:created xsi:type="dcterms:W3CDTF">2015-07-17T20:20:39Z</dcterms:created>
  <dcterms:modified xsi:type="dcterms:W3CDTF">2015-09-25T23:18:23Z</dcterms:modified>
</cp:coreProperties>
</file>