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3475038"/>
  <p:notesSz cx="6858000" cy="9144000"/>
  <p:defaultTextStyle>
    <a:defPPr>
      <a:defRPr lang="en-US"/>
    </a:defPPr>
    <a:lvl1pPr marL="0" algn="l" defTabSz="4962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46" algn="l" defTabSz="4962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293" algn="l" defTabSz="4962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439" algn="l" defTabSz="4962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586" algn="l" defTabSz="4962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732" algn="l" defTabSz="4962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8878" algn="l" defTabSz="4962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024" algn="l" defTabSz="4962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170" algn="l" defTabSz="49629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966" y="-701"/>
      </p:cViewPr>
      <p:guideLst>
        <p:guide orient="horz" pos="1096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079516"/>
            <a:ext cx="3108960" cy="744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969191"/>
            <a:ext cx="2560320" cy="8880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39164"/>
            <a:ext cx="822960" cy="296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39164"/>
            <a:ext cx="2407920" cy="2965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233036"/>
            <a:ext cx="3108960" cy="690181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472871"/>
            <a:ext cx="3108960" cy="76016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4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29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43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5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887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0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17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810844"/>
            <a:ext cx="1615440" cy="229336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810844"/>
            <a:ext cx="1615440" cy="229336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" y="777865"/>
            <a:ext cx="1616075" cy="32417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46" indent="0">
              <a:buNone/>
              <a:defRPr sz="1100" b="1"/>
            </a:lvl2pPr>
            <a:lvl3pPr marL="496293" indent="0">
              <a:buNone/>
              <a:defRPr sz="1000" b="1"/>
            </a:lvl3pPr>
            <a:lvl4pPr marL="744439" indent="0">
              <a:buNone/>
              <a:defRPr sz="900" b="1"/>
            </a:lvl4pPr>
            <a:lvl5pPr marL="992586" indent="0">
              <a:buNone/>
              <a:defRPr sz="900" b="1"/>
            </a:lvl5pPr>
            <a:lvl6pPr marL="1240732" indent="0">
              <a:buNone/>
              <a:defRPr sz="900" b="1"/>
            </a:lvl6pPr>
            <a:lvl7pPr marL="1488878" indent="0">
              <a:buNone/>
              <a:defRPr sz="900" b="1"/>
            </a:lvl7pPr>
            <a:lvl8pPr marL="1737024" indent="0">
              <a:buNone/>
              <a:defRPr sz="900" b="1"/>
            </a:lvl8pPr>
            <a:lvl9pPr marL="198517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1" y="1102040"/>
            <a:ext cx="1616075" cy="200217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" y="777865"/>
            <a:ext cx="1616710" cy="32417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46" indent="0">
              <a:buNone/>
              <a:defRPr sz="1100" b="1"/>
            </a:lvl2pPr>
            <a:lvl3pPr marL="496293" indent="0">
              <a:buNone/>
              <a:defRPr sz="1000" b="1"/>
            </a:lvl3pPr>
            <a:lvl4pPr marL="744439" indent="0">
              <a:buNone/>
              <a:defRPr sz="900" b="1"/>
            </a:lvl4pPr>
            <a:lvl5pPr marL="992586" indent="0">
              <a:buNone/>
              <a:defRPr sz="900" b="1"/>
            </a:lvl5pPr>
            <a:lvl6pPr marL="1240732" indent="0">
              <a:buNone/>
              <a:defRPr sz="900" b="1"/>
            </a:lvl6pPr>
            <a:lvl7pPr marL="1488878" indent="0">
              <a:buNone/>
              <a:defRPr sz="900" b="1"/>
            </a:lvl7pPr>
            <a:lvl8pPr marL="1737024" indent="0">
              <a:buNone/>
              <a:defRPr sz="900" b="1"/>
            </a:lvl8pPr>
            <a:lvl9pPr marL="198517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" y="1102040"/>
            <a:ext cx="1616710" cy="200217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6" y="138359"/>
            <a:ext cx="1203325" cy="58882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1" y="138361"/>
            <a:ext cx="2044700" cy="296584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6" y="727186"/>
            <a:ext cx="1203325" cy="2377023"/>
          </a:xfrm>
        </p:spPr>
        <p:txBody>
          <a:bodyPr/>
          <a:lstStyle>
            <a:lvl1pPr marL="0" indent="0">
              <a:buNone/>
              <a:defRPr sz="800"/>
            </a:lvl1pPr>
            <a:lvl2pPr marL="248146" indent="0">
              <a:buNone/>
              <a:defRPr sz="700"/>
            </a:lvl2pPr>
            <a:lvl3pPr marL="496293" indent="0">
              <a:buNone/>
              <a:defRPr sz="500"/>
            </a:lvl3pPr>
            <a:lvl4pPr marL="744439" indent="0">
              <a:buNone/>
              <a:defRPr sz="500"/>
            </a:lvl4pPr>
            <a:lvl5pPr marL="992586" indent="0">
              <a:buNone/>
              <a:defRPr sz="500"/>
            </a:lvl5pPr>
            <a:lvl6pPr marL="1240732" indent="0">
              <a:buNone/>
              <a:defRPr sz="500"/>
            </a:lvl6pPr>
            <a:lvl7pPr marL="1488878" indent="0">
              <a:buNone/>
              <a:defRPr sz="500"/>
            </a:lvl7pPr>
            <a:lvl8pPr marL="1737024" indent="0">
              <a:buNone/>
              <a:defRPr sz="500"/>
            </a:lvl8pPr>
            <a:lvl9pPr marL="198517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432528"/>
            <a:ext cx="2194560" cy="28717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10501"/>
            <a:ext cx="2194560" cy="2085023"/>
          </a:xfrm>
        </p:spPr>
        <p:txBody>
          <a:bodyPr/>
          <a:lstStyle>
            <a:lvl1pPr marL="0" indent="0">
              <a:buNone/>
              <a:defRPr sz="1700"/>
            </a:lvl1pPr>
            <a:lvl2pPr marL="248146" indent="0">
              <a:buNone/>
              <a:defRPr sz="1500"/>
            </a:lvl2pPr>
            <a:lvl3pPr marL="496293" indent="0">
              <a:buNone/>
              <a:defRPr sz="1300"/>
            </a:lvl3pPr>
            <a:lvl4pPr marL="744439" indent="0">
              <a:buNone/>
              <a:defRPr sz="1100"/>
            </a:lvl4pPr>
            <a:lvl5pPr marL="992586" indent="0">
              <a:buNone/>
              <a:defRPr sz="1100"/>
            </a:lvl5pPr>
            <a:lvl6pPr marL="1240732" indent="0">
              <a:buNone/>
              <a:defRPr sz="1100"/>
            </a:lvl6pPr>
            <a:lvl7pPr marL="1488878" indent="0">
              <a:buNone/>
              <a:defRPr sz="1100"/>
            </a:lvl7pPr>
            <a:lvl8pPr marL="1737024" indent="0">
              <a:buNone/>
              <a:defRPr sz="1100"/>
            </a:lvl8pPr>
            <a:lvl9pPr marL="1985170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719702"/>
            <a:ext cx="2194560" cy="407834"/>
          </a:xfrm>
        </p:spPr>
        <p:txBody>
          <a:bodyPr/>
          <a:lstStyle>
            <a:lvl1pPr marL="0" indent="0">
              <a:buNone/>
              <a:defRPr sz="800"/>
            </a:lvl1pPr>
            <a:lvl2pPr marL="248146" indent="0">
              <a:buNone/>
              <a:defRPr sz="700"/>
            </a:lvl2pPr>
            <a:lvl3pPr marL="496293" indent="0">
              <a:buNone/>
              <a:defRPr sz="500"/>
            </a:lvl3pPr>
            <a:lvl4pPr marL="744439" indent="0">
              <a:buNone/>
              <a:defRPr sz="500"/>
            </a:lvl4pPr>
            <a:lvl5pPr marL="992586" indent="0">
              <a:buNone/>
              <a:defRPr sz="500"/>
            </a:lvl5pPr>
            <a:lvl6pPr marL="1240732" indent="0">
              <a:buNone/>
              <a:defRPr sz="500"/>
            </a:lvl6pPr>
            <a:lvl7pPr marL="1488878" indent="0">
              <a:buNone/>
              <a:defRPr sz="500"/>
            </a:lvl7pPr>
            <a:lvl8pPr marL="1737024" indent="0">
              <a:buNone/>
              <a:defRPr sz="500"/>
            </a:lvl8pPr>
            <a:lvl9pPr marL="198517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39164"/>
            <a:ext cx="3291840" cy="579173"/>
          </a:xfrm>
          <a:prstGeom prst="rect">
            <a:avLst/>
          </a:prstGeom>
        </p:spPr>
        <p:txBody>
          <a:bodyPr vert="horz" lIns="49629" tIns="24815" rIns="49629" bIns="248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10844"/>
            <a:ext cx="3291840" cy="2293364"/>
          </a:xfrm>
          <a:prstGeom prst="rect">
            <a:avLst/>
          </a:prstGeom>
        </p:spPr>
        <p:txBody>
          <a:bodyPr vert="horz" lIns="49629" tIns="24815" rIns="49629" bIns="248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220847"/>
            <a:ext cx="853440" cy="185014"/>
          </a:xfrm>
          <a:prstGeom prst="rect">
            <a:avLst/>
          </a:prstGeom>
        </p:spPr>
        <p:txBody>
          <a:bodyPr vert="horz" lIns="49629" tIns="24815" rIns="49629" bIns="2481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3298-46AA-48C7-A049-652578469D1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220847"/>
            <a:ext cx="1158240" cy="185014"/>
          </a:xfrm>
          <a:prstGeom prst="rect">
            <a:avLst/>
          </a:prstGeom>
        </p:spPr>
        <p:txBody>
          <a:bodyPr vert="horz" lIns="49629" tIns="24815" rIns="49629" bIns="2481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220847"/>
            <a:ext cx="853440" cy="185014"/>
          </a:xfrm>
          <a:prstGeom prst="rect">
            <a:avLst/>
          </a:prstGeom>
        </p:spPr>
        <p:txBody>
          <a:bodyPr vert="horz" lIns="49629" tIns="24815" rIns="49629" bIns="2481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48BA-5E5C-4127-90A6-60885748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3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293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10" indent="-186110" algn="l" defTabSz="496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37" indent="-155092" algn="l" defTabSz="49629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366" indent="-124073" algn="l" defTabSz="496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12" indent="-124073" algn="l" defTabSz="496293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658" indent="-124073" algn="l" defTabSz="496293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805" indent="-124073" algn="l" defTabSz="496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2951" indent="-124073" algn="l" defTabSz="496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098" indent="-124073" algn="l" defTabSz="496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244" indent="-124073" algn="l" defTabSz="4962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29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46" algn="l" defTabSz="49629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293" algn="l" defTabSz="49629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439" algn="l" defTabSz="49629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586" algn="l" defTabSz="49629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732" algn="l" defTabSz="49629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8878" algn="l" defTabSz="49629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024" algn="l" defTabSz="49629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170" algn="l" defTabSz="496293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047619"/>
                  </p:ext>
                </p:extLst>
              </p:nvPr>
            </p:nvGraphicFramePr>
            <p:xfrm>
              <a:off x="906467" y="34131"/>
              <a:ext cx="2436808" cy="2629467"/>
            </p:xfrm>
            <a:graphic>
              <a:graphicData uri="http://schemas.openxmlformats.org/drawingml/2006/table">
                <a:tbl>
                  <a:tblPr>
                    <a:effectLst/>
                    <a:tableStyleId>{5940675A-B579-460E-94D1-54222C63F5DA}</a:tableStyleId>
                  </a:tblPr>
                  <a:tblGrid>
                    <a:gridCol w="609202"/>
                    <a:gridCol w="609202"/>
                    <a:gridCol w="609202"/>
                    <a:gridCol w="609202"/>
                  </a:tblGrid>
                  <a:tr h="610711">
                    <a:tc>
                      <a:txBody>
                        <a:bodyPr/>
                        <a:lstStyle/>
                        <a:p>
                          <a:pPr marL="0" indent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[1]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latin typeface="Times New Roman" panose="02020603050405020304" pitchFamily="18" charset="0"/>
                          </a:endParaRPr>
                        </a:p>
                        <a:p>
                          <a:pPr marL="0" indent="0"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↓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[2]</m:t>
                                </m:r>
                              </m:oMath>
                            </m:oMathPara>
                          </a14:m>
                          <a:endParaRPr lang="en-US" sz="16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↓</a:t>
                          </a: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1" dirty="0" smtClean="0">
                                    <a:latin typeface="Times New Roman" panose="020206030504050203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b="0" dirty="0" smtClean="0"/>
                        </a:p>
                        <a:p>
                          <a:pPr marL="0" marR="0" indent="0" algn="ctr" defTabSz="91432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↓</a:t>
                          </a: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↓</a:t>
                          </a:r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504689">
                    <a:tc>
                      <a:txBody>
                        <a:bodyPr/>
                        <a:lstStyle/>
                        <a:p>
                          <a:pPr marL="52388" indent="0" algn="ctr">
                            <a:lnSpc>
                              <a:spcPts val="13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600" dirty="0">
                            <a:latin typeface="LM Roman 10" pitchFamily="50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20" rtl="0" eaLnBrk="1" fontAlgn="auto" latinLnBrk="0" hangingPunct="1">
                            <a:lnSpc>
                              <a:spcPts val="13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</a:tr>
                  <a:tr h="504689">
                    <a:tc>
                      <a:txBody>
                        <a:bodyPr/>
                        <a:lstStyle/>
                        <a:p>
                          <a:pPr marL="52388" indent="0" algn="ctr">
                            <a:lnSpc>
                              <a:spcPts val="13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52388" marR="0" indent="0" algn="ctr" defTabSz="914320" rtl="0" eaLnBrk="1" fontAlgn="auto" latinLnBrk="0" hangingPunct="1">
                            <a:lnSpc>
                              <a:spcPts val="13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</a:tr>
                  <a:tr h="504689">
                    <a:tc>
                      <a:txBody>
                        <a:bodyPr/>
                        <a:lstStyle/>
                        <a:p>
                          <a:pPr marL="52388" indent="0" algn="ctr">
                            <a:lnSpc>
                              <a:spcPts val="13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</a:p>
                      </a:txBody>
                      <a:tcPr marL="64444" marR="64444" marT="32221" marB="32221" anchor="ctr" anchorCtr="1"/>
                    </a:tc>
                  </a:tr>
                  <a:tr h="504689">
                    <a:tc>
                      <a:txBody>
                        <a:bodyPr/>
                        <a:lstStyle/>
                        <a:p>
                          <a:pPr marL="0" marR="0" indent="0" algn="ctr" defTabSz="91432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52388" indent="0" algn="ctr">
                            <a:lnSpc>
                              <a:spcPts val="13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600" i="1" dirty="0"/>
                        </a:p>
                      </a:txBody>
                      <a:tcPr marL="64444" marR="64444" marT="32221" marB="32221" anchor="ctr" anchorCtr="1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047619"/>
                  </p:ext>
                </p:extLst>
              </p:nvPr>
            </p:nvGraphicFramePr>
            <p:xfrm>
              <a:off x="906467" y="34131"/>
              <a:ext cx="2436808" cy="2629467"/>
            </p:xfrm>
            <a:graphic>
              <a:graphicData uri="http://schemas.openxmlformats.org/drawingml/2006/table">
                <a:tbl>
                  <a:tblPr>
                    <a:effectLst/>
                    <a:tableStyleId>{5940675A-B579-460E-94D1-54222C63F5DA}</a:tableStyleId>
                  </a:tblPr>
                  <a:tblGrid>
                    <a:gridCol w="609202"/>
                    <a:gridCol w="609202"/>
                    <a:gridCol w="609202"/>
                    <a:gridCol w="609202"/>
                  </a:tblGrid>
                  <a:tr h="6107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000" t="-1000" r="-300000" b="-3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01000" t="-1000" r="-200000" b="-3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203030" t="-1000" r="-102020" b="-3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b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00000" t="-1000" r="-1000" b="-331000"/>
                          </a:stretch>
                        </a:blipFill>
                      </a:tcPr>
                    </a:tc>
                  </a:tr>
                  <a:tr h="5046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2"/>
                          <a:stretch>
                            <a:fillRect l="-1000" t="-121687" r="-300000" b="-2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20" rtl="0" eaLnBrk="1" fontAlgn="auto" latinLnBrk="0" hangingPunct="1">
                            <a:lnSpc>
                              <a:spcPts val="13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</a:tr>
                  <a:tr h="5046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2"/>
                          <a:stretch>
                            <a:fillRect l="-1000" t="-221687" r="-300000" b="-1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52388" marR="0" indent="0" algn="ctr" defTabSz="914320" rtl="0" eaLnBrk="1" fontAlgn="auto" latinLnBrk="0" hangingPunct="1">
                            <a:lnSpc>
                              <a:spcPts val="13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444" marR="64444" marT="32221" marB="32221" anchor="ctr" anchorCtr="1"/>
                    </a:tc>
                  </a:tr>
                  <a:tr h="5046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2"/>
                          <a:stretch>
                            <a:fillRect l="-1000" t="-325610" r="-300000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</a:p>
                      </a:txBody>
                      <a:tcPr marL="64444" marR="64444" marT="32221" marB="32221" anchor="ctr" anchorCtr="1"/>
                    </a:tc>
                  </a:tr>
                  <a:tr h="504689">
                    <a:tc>
                      <a:txBody>
                        <a:bodyPr/>
                        <a:lstStyle/>
                        <a:p>
                          <a:pPr marL="0" marR="0" indent="0" algn="ctr" defTabSz="914320" rtl="0" eaLnBrk="1" fontAlgn="auto" latinLnBrk="0" hangingPunct="1">
                            <a:lnSpc>
                              <a:spcPts val="2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⁞</a:t>
                          </a:r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ts val="1300"/>
                            </a:lnSpc>
                          </a:pPr>
                          <a:endParaRPr lang="en-US" sz="1600" dirty="0"/>
                        </a:p>
                      </a:txBody>
                      <a:tcPr marL="64444" marR="64444" marT="32221" marB="32221"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444" marR="64444" marT="32221" marB="32221" anchor="ctr" anchorCtr="1">
                        <a:blipFill rotWithShape="1">
                          <a:blip r:embed="rId2"/>
                          <a:stretch>
                            <a:fillRect l="-300000" t="-420482" r="-1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2" name="Left Brace 31"/>
          <p:cNvSpPr/>
          <p:nvPr/>
        </p:nvSpPr>
        <p:spPr>
          <a:xfrm>
            <a:off x="450723" y="662781"/>
            <a:ext cx="304800" cy="1993067"/>
          </a:xfrm>
          <a:prstGeom prst="leftBrace">
            <a:avLst>
              <a:gd name="adj1" fmla="val 66025"/>
              <a:gd name="adj2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-9525" y="1388424"/>
                <a:ext cx="570161" cy="555593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/>
                          </m:ctrlPr>
                        </m:fPr>
                        <m:num>
                          <m:r>
                            <a:rPr lang="en-US" sz="1600" i="1"/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/>
                              </m:ctrlPr>
                            </m:sSubPr>
                            <m:e>
                              <m:r>
                                <a:rPr lang="en-US" sz="1600" i="1"/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/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1388424"/>
                <a:ext cx="570161" cy="5555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/>
          <p:cNvSpPr/>
          <p:nvPr/>
        </p:nvSpPr>
        <p:spPr>
          <a:xfrm rot="16200000">
            <a:off x="1972837" y="1761926"/>
            <a:ext cx="304798" cy="2436077"/>
          </a:xfrm>
          <a:prstGeom prst="leftBrace">
            <a:avLst>
              <a:gd name="adj1" fmla="val 66025"/>
              <a:gd name="adj2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2" tIns="45716" rIns="91432" bIns="45716"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872193" y="3118116"/>
                <a:ext cx="570161" cy="338546"/>
              </a:xfrm>
              <a:prstGeom prst="rect">
                <a:avLst/>
              </a:prstGeom>
              <a:noFill/>
              <a:effectLst/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/>
                          </m:ctrlPr>
                        </m:sSubPr>
                        <m:e>
                          <m:r>
                            <a:rPr lang="en-US" sz="1600" i="1" smtClean="0"/>
                            <m:t>𝑤</m:t>
                          </m:r>
                        </m:e>
                        <m:sub>
                          <m:r>
                            <a:rPr lang="en-US" sz="1600" b="0" i="1" smtClean="0"/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93" y="3118116"/>
                <a:ext cx="570161" cy="3385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07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Zamani</dc:creator>
  <cp:lastModifiedBy>Mahdi Zamani</cp:lastModifiedBy>
  <cp:revision>33</cp:revision>
  <dcterms:created xsi:type="dcterms:W3CDTF">2015-07-17T20:20:39Z</dcterms:created>
  <dcterms:modified xsi:type="dcterms:W3CDTF">2015-10-30T03:43:01Z</dcterms:modified>
</cp:coreProperties>
</file>