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</p:sldIdLst>
  <p:sldSz cx="8686800" cy="4572000"/>
  <p:notesSz cx="4114800" cy="82296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</p:embeddedFontLst>
  <p:defaultTextStyle>
    <a:defPPr>
      <a:defRPr lang="en-US"/>
    </a:defPPr>
    <a:lvl1pPr marL="0" algn="l" defTabSz="81546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7731" algn="l" defTabSz="81546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5462" algn="l" defTabSz="81546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3193" algn="l" defTabSz="81546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0924" algn="l" defTabSz="81546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38655" algn="l" defTabSz="81546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6386" algn="l" defTabSz="81546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4117" algn="l" defTabSz="81546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1848" algn="l" defTabSz="81546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27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DEC"/>
    <a:srgbClr val="F6E7E6"/>
    <a:srgbClr val="E2DBE9"/>
    <a:srgbClr val="DCD4E4"/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1062" y="894"/>
      </p:cViewPr>
      <p:guideLst>
        <p:guide orient="horz" pos="1440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510" y="1420289"/>
            <a:ext cx="738378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3020" y="2590800"/>
            <a:ext cx="608076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4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9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3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18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72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27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8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3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D00D-FB15-43D8-92A5-822C2AC61F3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98A1-6BB8-4970-8812-32D931C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44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D00D-FB15-43D8-92A5-822C2AC61F3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98A1-6BB8-4970-8812-32D931C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1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7930" y="183097"/>
            <a:ext cx="195453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4340" y="183097"/>
            <a:ext cx="571881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D00D-FB15-43D8-92A5-822C2AC61F3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98A1-6BB8-4970-8812-32D931C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2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D00D-FB15-43D8-92A5-822C2AC61F3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98A1-6BB8-4970-8812-32D931C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9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197" y="2937937"/>
            <a:ext cx="7383780" cy="908050"/>
          </a:xfrm>
        </p:spPr>
        <p:txBody>
          <a:bodyPr anchor="t"/>
          <a:lstStyle>
            <a:lvl1pPr algn="l">
              <a:defRPr sz="313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197" y="1937811"/>
            <a:ext cx="7383780" cy="1000125"/>
          </a:xfrm>
        </p:spPr>
        <p:txBody>
          <a:bodyPr anchor="b"/>
          <a:lstStyle>
            <a:lvl1pPr marL="0" indent="0">
              <a:buNone/>
              <a:defRPr sz="1565">
                <a:solidFill>
                  <a:schemeClr val="tx1">
                    <a:tint val="75000"/>
                  </a:schemeClr>
                </a:solidFill>
              </a:defRPr>
            </a:lvl1pPr>
            <a:lvl2pPr marL="354563" indent="0">
              <a:buNone/>
              <a:defRPr sz="1391">
                <a:solidFill>
                  <a:schemeClr val="tx1">
                    <a:tint val="75000"/>
                  </a:schemeClr>
                </a:solidFill>
              </a:defRPr>
            </a:lvl2pPr>
            <a:lvl3pPr marL="709126" indent="0">
              <a:buNone/>
              <a:defRPr sz="1217">
                <a:solidFill>
                  <a:schemeClr val="tx1">
                    <a:tint val="75000"/>
                  </a:schemeClr>
                </a:solidFill>
              </a:defRPr>
            </a:lvl3pPr>
            <a:lvl4pPr marL="1063689" indent="0">
              <a:buNone/>
              <a:defRPr sz="1044">
                <a:solidFill>
                  <a:schemeClr val="tx1">
                    <a:tint val="75000"/>
                  </a:schemeClr>
                </a:solidFill>
              </a:defRPr>
            </a:lvl4pPr>
            <a:lvl5pPr marL="1418252" indent="0">
              <a:buNone/>
              <a:defRPr sz="1044">
                <a:solidFill>
                  <a:schemeClr val="tx1">
                    <a:tint val="75000"/>
                  </a:schemeClr>
                </a:solidFill>
              </a:defRPr>
            </a:lvl5pPr>
            <a:lvl6pPr marL="1772814" indent="0">
              <a:buNone/>
              <a:defRPr sz="1044">
                <a:solidFill>
                  <a:schemeClr val="tx1">
                    <a:tint val="75000"/>
                  </a:schemeClr>
                </a:solidFill>
              </a:defRPr>
            </a:lvl6pPr>
            <a:lvl7pPr marL="2127377" indent="0">
              <a:buNone/>
              <a:defRPr sz="1044">
                <a:solidFill>
                  <a:schemeClr val="tx1">
                    <a:tint val="75000"/>
                  </a:schemeClr>
                </a:solidFill>
              </a:defRPr>
            </a:lvl7pPr>
            <a:lvl8pPr marL="2481940" indent="0">
              <a:buNone/>
              <a:defRPr sz="1044">
                <a:solidFill>
                  <a:schemeClr val="tx1">
                    <a:tint val="75000"/>
                  </a:schemeClr>
                </a:solidFill>
              </a:defRPr>
            </a:lvl8pPr>
            <a:lvl9pPr marL="2836503" indent="0">
              <a:buNone/>
              <a:defRPr sz="10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D00D-FB15-43D8-92A5-822C2AC61F3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98A1-6BB8-4970-8812-32D931C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8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4340" y="1066804"/>
            <a:ext cx="3836670" cy="3017308"/>
          </a:xfrm>
        </p:spPr>
        <p:txBody>
          <a:bodyPr/>
          <a:lstStyle>
            <a:lvl1pPr>
              <a:defRPr sz="2174"/>
            </a:lvl1pPr>
            <a:lvl2pPr>
              <a:defRPr sz="1826"/>
            </a:lvl2pPr>
            <a:lvl3pPr>
              <a:defRPr sz="1565"/>
            </a:lvl3pPr>
            <a:lvl4pPr>
              <a:defRPr sz="1391"/>
            </a:lvl4pPr>
            <a:lvl5pPr>
              <a:defRPr sz="1391"/>
            </a:lvl5pPr>
            <a:lvl6pPr>
              <a:defRPr sz="1391"/>
            </a:lvl6pPr>
            <a:lvl7pPr>
              <a:defRPr sz="1391"/>
            </a:lvl7pPr>
            <a:lvl8pPr>
              <a:defRPr sz="1391"/>
            </a:lvl8pPr>
            <a:lvl9pPr>
              <a:defRPr sz="13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5790" y="1066804"/>
            <a:ext cx="3836670" cy="3017308"/>
          </a:xfrm>
        </p:spPr>
        <p:txBody>
          <a:bodyPr/>
          <a:lstStyle>
            <a:lvl1pPr>
              <a:defRPr sz="2174"/>
            </a:lvl1pPr>
            <a:lvl2pPr>
              <a:defRPr sz="1826"/>
            </a:lvl2pPr>
            <a:lvl3pPr>
              <a:defRPr sz="1565"/>
            </a:lvl3pPr>
            <a:lvl4pPr>
              <a:defRPr sz="1391"/>
            </a:lvl4pPr>
            <a:lvl5pPr>
              <a:defRPr sz="1391"/>
            </a:lvl5pPr>
            <a:lvl6pPr>
              <a:defRPr sz="1391"/>
            </a:lvl6pPr>
            <a:lvl7pPr>
              <a:defRPr sz="1391"/>
            </a:lvl7pPr>
            <a:lvl8pPr>
              <a:defRPr sz="1391"/>
            </a:lvl8pPr>
            <a:lvl9pPr>
              <a:defRPr sz="13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D00D-FB15-43D8-92A5-822C2AC61F3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98A1-6BB8-4970-8812-32D931C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5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340" y="1023408"/>
            <a:ext cx="3838180" cy="426508"/>
          </a:xfrm>
        </p:spPr>
        <p:txBody>
          <a:bodyPr anchor="b"/>
          <a:lstStyle>
            <a:lvl1pPr marL="0" indent="0">
              <a:buNone/>
              <a:defRPr sz="1826" b="1"/>
            </a:lvl1pPr>
            <a:lvl2pPr marL="354563" indent="0">
              <a:buNone/>
              <a:defRPr sz="1565" b="1"/>
            </a:lvl2pPr>
            <a:lvl3pPr marL="709126" indent="0">
              <a:buNone/>
              <a:defRPr sz="1391" b="1"/>
            </a:lvl3pPr>
            <a:lvl4pPr marL="1063689" indent="0">
              <a:buNone/>
              <a:defRPr sz="1217" b="1"/>
            </a:lvl4pPr>
            <a:lvl5pPr marL="1418252" indent="0">
              <a:buNone/>
              <a:defRPr sz="1217" b="1"/>
            </a:lvl5pPr>
            <a:lvl6pPr marL="1772814" indent="0">
              <a:buNone/>
              <a:defRPr sz="1217" b="1"/>
            </a:lvl6pPr>
            <a:lvl7pPr marL="2127377" indent="0">
              <a:buNone/>
              <a:defRPr sz="1217" b="1"/>
            </a:lvl7pPr>
            <a:lvl8pPr marL="2481940" indent="0">
              <a:buNone/>
              <a:defRPr sz="1217" b="1"/>
            </a:lvl8pPr>
            <a:lvl9pPr marL="2836503" indent="0">
              <a:buNone/>
              <a:defRPr sz="12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" y="1449916"/>
            <a:ext cx="3838180" cy="2634192"/>
          </a:xfrm>
        </p:spPr>
        <p:txBody>
          <a:bodyPr/>
          <a:lstStyle>
            <a:lvl1pPr>
              <a:defRPr sz="1826"/>
            </a:lvl1pPr>
            <a:lvl2pPr>
              <a:defRPr sz="1565"/>
            </a:lvl2pPr>
            <a:lvl3pPr>
              <a:defRPr sz="1391"/>
            </a:lvl3pPr>
            <a:lvl4pPr>
              <a:defRPr sz="1217"/>
            </a:lvl4pPr>
            <a:lvl5pPr>
              <a:defRPr sz="1217"/>
            </a:lvl5pPr>
            <a:lvl6pPr>
              <a:defRPr sz="1217"/>
            </a:lvl6pPr>
            <a:lvl7pPr>
              <a:defRPr sz="1217"/>
            </a:lvl7pPr>
            <a:lvl8pPr>
              <a:defRPr sz="1217"/>
            </a:lvl8pPr>
            <a:lvl9pPr>
              <a:defRPr sz="12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2777" y="1023408"/>
            <a:ext cx="3839686" cy="426508"/>
          </a:xfrm>
        </p:spPr>
        <p:txBody>
          <a:bodyPr anchor="b"/>
          <a:lstStyle>
            <a:lvl1pPr marL="0" indent="0">
              <a:buNone/>
              <a:defRPr sz="1826" b="1"/>
            </a:lvl1pPr>
            <a:lvl2pPr marL="354563" indent="0">
              <a:buNone/>
              <a:defRPr sz="1565" b="1"/>
            </a:lvl2pPr>
            <a:lvl3pPr marL="709126" indent="0">
              <a:buNone/>
              <a:defRPr sz="1391" b="1"/>
            </a:lvl3pPr>
            <a:lvl4pPr marL="1063689" indent="0">
              <a:buNone/>
              <a:defRPr sz="1217" b="1"/>
            </a:lvl4pPr>
            <a:lvl5pPr marL="1418252" indent="0">
              <a:buNone/>
              <a:defRPr sz="1217" b="1"/>
            </a:lvl5pPr>
            <a:lvl6pPr marL="1772814" indent="0">
              <a:buNone/>
              <a:defRPr sz="1217" b="1"/>
            </a:lvl6pPr>
            <a:lvl7pPr marL="2127377" indent="0">
              <a:buNone/>
              <a:defRPr sz="1217" b="1"/>
            </a:lvl7pPr>
            <a:lvl8pPr marL="2481940" indent="0">
              <a:buNone/>
              <a:defRPr sz="1217" b="1"/>
            </a:lvl8pPr>
            <a:lvl9pPr marL="2836503" indent="0">
              <a:buNone/>
              <a:defRPr sz="12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2777" y="1449916"/>
            <a:ext cx="3839686" cy="2634192"/>
          </a:xfrm>
        </p:spPr>
        <p:txBody>
          <a:bodyPr/>
          <a:lstStyle>
            <a:lvl1pPr>
              <a:defRPr sz="1826"/>
            </a:lvl1pPr>
            <a:lvl2pPr>
              <a:defRPr sz="1565"/>
            </a:lvl2pPr>
            <a:lvl3pPr>
              <a:defRPr sz="1391"/>
            </a:lvl3pPr>
            <a:lvl4pPr>
              <a:defRPr sz="1217"/>
            </a:lvl4pPr>
            <a:lvl5pPr>
              <a:defRPr sz="1217"/>
            </a:lvl5pPr>
            <a:lvl6pPr>
              <a:defRPr sz="1217"/>
            </a:lvl6pPr>
            <a:lvl7pPr>
              <a:defRPr sz="1217"/>
            </a:lvl7pPr>
            <a:lvl8pPr>
              <a:defRPr sz="1217"/>
            </a:lvl8pPr>
            <a:lvl9pPr>
              <a:defRPr sz="12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D00D-FB15-43D8-92A5-822C2AC61F3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98A1-6BB8-4970-8812-32D931C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0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D00D-FB15-43D8-92A5-822C2AC61F3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98A1-6BB8-4970-8812-32D931C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6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D00D-FB15-43D8-92A5-822C2AC61F3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98A1-6BB8-4970-8812-32D931C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6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3" y="182033"/>
            <a:ext cx="2857897" cy="774700"/>
          </a:xfrm>
        </p:spPr>
        <p:txBody>
          <a:bodyPr anchor="b"/>
          <a:lstStyle>
            <a:lvl1pPr algn="l">
              <a:defRPr sz="156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297" y="182039"/>
            <a:ext cx="4856163" cy="3902075"/>
          </a:xfrm>
        </p:spPr>
        <p:txBody>
          <a:bodyPr/>
          <a:lstStyle>
            <a:lvl1pPr>
              <a:defRPr sz="2522"/>
            </a:lvl1pPr>
            <a:lvl2pPr>
              <a:defRPr sz="2174"/>
            </a:lvl2pPr>
            <a:lvl3pPr>
              <a:defRPr sz="1826"/>
            </a:lvl3pPr>
            <a:lvl4pPr>
              <a:defRPr sz="1565"/>
            </a:lvl4pPr>
            <a:lvl5pPr>
              <a:defRPr sz="1565"/>
            </a:lvl5pPr>
            <a:lvl6pPr>
              <a:defRPr sz="1565"/>
            </a:lvl6pPr>
            <a:lvl7pPr>
              <a:defRPr sz="1565"/>
            </a:lvl7pPr>
            <a:lvl8pPr>
              <a:defRPr sz="1565"/>
            </a:lvl8pPr>
            <a:lvl9pPr>
              <a:defRPr sz="15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343" y="956738"/>
            <a:ext cx="2857897" cy="3127375"/>
          </a:xfrm>
        </p:spPr>
        <p:txBody>
          <a:bodyPr/>
          <a:lstStyle>
            <a:lvl1pPr marL="0" indent="0">
              <a:buNone/>
              <a:defRPr sz="1044"/>
            </a:lvl1pPr>
            <a:lvl2pPr marL="354563" indent="0">
              <a:buNone/>
              <a:defRPr sz="957"/>
            </a:lvl2pPr>
            <a:lvl3pPr marL="709126" indent="0">
              <a:buNone/>
              <a:defRPr sz="783"/>
            </a:lvl3pPr>
            <a:lvl4pPr marL="1063689" indent="0">
              <a:buNone/>
              <a:defRPr sz="696"/>
            </a:lvl4pPr>
            <a:lvl5pPr marL="1418252" indent="0">
              <a:buNone/>
              <a:defRPr sz="696"/>
            </a:lvl5pPr>
            <a:lvl6pPr marL="1772814" indent="0">
              <a:buNone/>
              <a:defRPr sz="696"/>
            </a:lvl6pPr>
            <a:lvl7pPr marL="2127377" indent="0">
              <a:buNone/>
              <a:defRPr sz="696"/>
            </a:lvl7pPr>
            <a:lvl8pPr marL="2481940" indent="0">
              <a:buNone/>
              <a:defRPr sz="696"/>
            </a:lvl8pPr>
            <a:lvl9pPr marL="2836503" indent="0">
              <a:buNone/>
              <a:defRPr sz="6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D00D-FB15-43D8-92A5-822C2AC61F3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98A1-6BB8-4970-8812-32D931C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5" y="3200403"/>
            <a:ext cx="5212080" cy="377825"/>
          </a:xfrm>
        </p:spPr>
        <p:txBody>
          <a:bodyPr anchor="b"/>
          <a:lstStyle>
            <a:lvl1pPr algn="l">
              <a:defRPr sz="156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02675" y="408517"/>
            <a:ext cx="5212080" cy="2743200"/>
          </a:xfrm>
        </p:spPr>
        <p:txBody>
          <a:bodyPr/>
          <a:lstStyle>
            <a:lvl1pPr marL="0" indent="0">
              <a:buNone/>
              <a:defRPr sz="2522"/>
            </a:lvl1pPr>
            <a:lvl2pPr marL="354563" indent="0">
              <a:buNone/>
              <a:defRPr sz="2174"/>
            </a:lvl2pPr>
            <a:lvl3pPr marL="709126" indent="0">
              <a:buNone/>
              <a:defRPr sz="1826"/>
            </a:lvl3pPr>
            <a:lvl4pPr marL="1063689" indent="0">
              <a:buNone/>
              <a:defRPr sz="1565"/>
            </a:lvl4pPr>
            <a:lvl5pPr marL="1418252" indent="0">
              <a:buNone/>
              <a:defRPr sz="1565"/>
            </a:lvl5pPr>
            <a:lvl6pPr marL="1772814" indent="0">
              <a:buNone/>
              <a:defRPr sz="1565"/>
            </a:lvl6pPr>
            <a:lvl7pPr marL="2127377" indent="0">
              <a:buNone/>
              <a:defRPr sz="1565"/>
            </a:lvl7pPr>
            <a:lvl8pPr marL="2481940" indent="0">
              <a:buNone/>
              <a:defRPr sz="1565"/>
            </a:lvl8pPr>
            <a:lvl9pPr marL="2836503" indent="0">
              <a:buNone/>
              <a:defRPr sz="156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02675" y="3578228"/>
            <a:ext cx="5212080" cy="536575"/>
          </a:xfrm>
        </p:spPr>
        <p:txBody>
          <a:bodyPr/>
          <a:lstStyle>
            <a:lvl1pPr marL="0" indent="0">
              <a:buNone/>
              <a:defRPr sz="1044"/>
            </a:lvl1pPr>
            <a:lvl2pPr marL="354563" indent="0">
              <a:buNone/>
              <a:defRPr sz="957"/>
            </a:lvl2pPr>
            <a:lvl3pPr marL="709126" indent="0">
              <a:buNone/>
              <a:defRPr sz="783"/>
            </a:lvl3pPr>
            <a:lvl4pPr marL="1063689" indent="0">
              <a:buNone/>
              <a:defRPr sz="696"/>
            </a:lvl4pPr>
            <a:lvl5pPr marL="1418252" indent="0">
              <a:buNone/>
              <a:defRPr sz="696"/>
            </a:lvl5pPr>
            <a:lvl6pPr marL="1772814" indent="0">
              <a:buNone/>
              <a:defRPr sz="696"/>
            </a:lvl6pPr>
            <a:lvl7pPr marL="2127377" indent="0">
              <a:buNone/>
              <a:defRPr sz="696"/>
            </a:lvl7pPr>
            <a:lvl8pPr marL="2481940" indent="0">
              <a:buNone/>
              <a:defRPr sz="696"/>
            </a:lvl8pPr>
            <a:lvl9pPr marL="2836503" indent="0">
              <a:buNone/>
              <a:defRPr sz="6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D00D-FB15-43D8-92A5-822C2AC61F3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98A1-6BB8-4970-8812-32D931C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4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340" y="183092"/>
            <a:ext cx="7818120" cy="762000"/>
          </a:xfrm>
          <a:prstGeom prst="rect">
            <a:avLst/>
          </a:prstGeom>
        </p:spPr>
        <p:txBody>
          <a:bodyPr vert="horz" lIns="81546" tIns="40773" rIns="81546" bIns="40773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340" y="1066804"/>
            <a:ext cx="7818120" cy="3017308"/>
          </a:xfrm>
          <a:prstGeom prst="rect">
            <a:avLst/>
          </a:prstGeom>
        </p:spPr>
        <p:txBody>
          <a:bodyPr vert="horz" lIns="81546" tIns="40773" rIns="81546" bIns="4077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4340" y="4237572"/>
            <a:ext cx="2026920" cy="243417"/>
          </a:xfrm>
          <a:prstGeom prst="rect">
            <a:avLst/>
          </a:prstGeom>
        </p:spPr>
        <p:txBody>
          <a:bodyPr vert="horz" lIns="81546" tIns="40773" rIns="81546" bIns="40773" rtlCol="0" anchor="ctr"/>
          <a:lstStyle>
            <a:lvl1pPr algn="l">
              <a:defRPr sz="9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0D00D-FB15-43D8-92A5-822C2AC61F3E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90" y="4237572"/>
            <a:ext cx="2750820" cy="243417"/>
          </a:xfrm>
          <a:prstGeom prst="rect">
            <a:avLst/>
          </a:prstGeom>
        </p:spPr>
        <p:txBody>
          <a:bodyPr vert="horz" lIns="81546" tIns="40773" rIns="81546" bIns="40773" rtlCol="0" anchor="ctr"/>
          <a:lstStyle>
            <a:lvl1pPr algn="ctr">
              <a:defRPr sz="9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5540" y="4237572"/>
            <a:ext cx="2026920" cy="243417"/>
          </a:xfrm>
          <a:prstGeom prst="rect">
            <a:avLst/>
          </a:prstGeom>
        </p:spPr>
        <p:txBody>
          <a:bodyPr vert="horz" lIns="81546" tIns="40773" rIns="81546" bIns="40773" rtlCol="0" anchor="ctr"/>
          <a:lstStyle>
            <a:lvl1pPr algn="r">
              <a:defRPr sz="9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B98A1-6BB8-4970-8812-32D931C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1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09126" rtl="0" eaLnBrk="1" latinLnBrk="0" hangingPunct="1">
        <a:spcBef>
          <a:spcPct val="0"/>
        </a:spcBef>
        <a:buNone/>
        <a:defRPr sz="33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5922" indent="-265922" algn="l" defTabSz="709126" rtl="0" eaLnBrk="1" latinLnBrk="0" hangingPunct="1">
        <a:spcBef>
          <a:spcPct val="20000"/>
        </a:spcBef>
        <a:buFont typeface="Arial" panose="020B0604020202020204" pitchFamily="34" charset="0"/>
        <a:buChar char="•"/>
        <a:defRPr sz="2522" kern="1200">
          <a:solidFill>
            <a:schemeClr val="tx1"/>
          </a:solidFill>
          <a:latin typeface="+mn-lt"/>
          <a:ea typeface="+mn-ea"/>
          <a:cs typeface="+mn-cs"/>
        </a:defRPr>
      </a:lvl1pPr>
      <a:lvl2pPr marL="576165" indent="-221602" algn="l" defTabSz="709126" rtl="0" eaLnBrk="1" latinLnBrk="0" hangingPunct="1">
        <a:spcBef>
          <a:spcPct val="20000"/>
        </a:spcBef>
        <a:buFont typeface="Arial" panose="020B0604020202020204" pitchFamily="34" charset="0"/>
        <a:buChar char="–"/>
        <a:defRPr sz="2174" kern="1200">
          <a:solidFill>
            <a:schemeClr val="tx1"/>
          </a:solidFill>
          <a:latin typeface="+mn-lt"/>
          <a:ea typeface="+mn-ea"/>
          <a:cs typeface="+mn-cs"/>
        </a:defRPr>
      </a:lvl2pPr>
      <a:lvl3pPr marL="886407" indent="-177281" algn="l" defTabSz="70912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26" kern="1200">
          <a:solidFill>
            <a:schemeClr val="tx1"/>
          </a:solidFill>
          <a:latin typeface="+mn-lt"/>
          <a:ea typeface="+mn-ea"/>
          <a:cs typeface="+mn-cs"/>
        </a:defRPr>
      </a:lvl3pPr>
      <a:lvl4pPr marL="1240970" indent="-177281" algn="l" defTabSz="709126" rtl="0" eaLnBrk="1" latinLnBrk="0" hangingPunct="1">
        <a:spcBef>
          <a:spcPct val="20000"/>
        </a:spcBef>
        <a:buFont typeface="Arial" panose="020B0604020202020204" pitchFamily="34" charset="0"/>
        <a:buChar char="–"/>
        <a:defRPr sz="1565" kern="1200">
          <a:solidFill>
            <a:schemeClr val="tx1"/>
          </a:solidFill>
          <a:latin typeface="+mn-lt"/>
          <a:ea typeface="+mn-ea"/>
          <a:cs typeface="+mn-cs"/>
        </a:defRPr>
      </a:lvl4pPr>
      <a:lvl5pPr marL="1595533" indent="-177281" algn="l" defTabSz="709126" rtl="0" eaLnBrk="1" latinLnBrk="0" hangingPunct="1">
        <a:spcBef>
          <a:spcPct val="20000"/>
        </a:spcBef>
        <a:buFont typeface="Arial" panose="020B0604020202020204" pitchFamily="34" charset="0"/>
        <a:buChar char="»"/>
        <a:defRPr sz="1565" kern="1200">
          <a:solidFill>
            <a:schemeClr val="tx1"/>
          </a:solidFill>
          <a:latin typeface="+mn-lt"/>
          <a:ea typeface="+mn-ea"/>
          <a:cs typeface="+mn-cs"/>
        </a:defRPr>
      </a:lvl5pPr>
      <a:lvl6pPr marL="1950095" indent="-177281" algn="l" defTabSz="70912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65" kern="1200">
          <a:solidFill>
            <a:schemeClr val="tx1"/>
          </a:solidFill>
          <a:latin typeface="+mn-lt"/>
          <a:ea typeface="+mn-ea"/>
          <a:cs typeface="+mn-cs"/>
        </a:defRPr>
      </a:lvl6pPr>
      <a:lvl7pPr marL="2304658" indent="-177281" algn="l" defTabSz="70912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65" kern="1200">
          <a:solidFill>
            <a:schemeClr val="tx1"/>
          </a:solidFill>
          <a:latin typeface="+mn-lt"/>
          <a:ea typeface="+mn-ea"/>
          <a:cs typeface="+mn-cs"/>
        </a:defRPr>
      </a:lvl7pPr>
      <a:lvl8pPr marL="2659221" indent="-177281" algn="l" defTabSz="70912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65" kern="1200">
          <a:solidFill>
            <a:schemeClr val="tx1"/>
          </a:solidFill>
          <a:latin typeface="+mn-lt"/>
          <a:ea typeface="+mn-ea"/>
          <a:cs typeface="+mn-cs"/>
        </a:defRPr>
      </a:lvl8pPr>
      <a:lvl9pPr marL="3013784" indent="-177281" algn="l" defTabSz="70912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9126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1pPr>
      <a:lvl2pPr marL="354563" algn="l" defTabSz="709126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2pPr>
      <a:lvl3pPr marL="709126" algn="l" defTabSz="709126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3pPr>
      <a:lvl4pPr marL="1063689" algn="l" defTabSz="709126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4pPr>
      <a:lvl5pPr marL="1418252" algn="l" defTabSz="709126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5pPr>
      <a:lvl6pPr marL="1772814" algn="l" defTabSz="709126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6pPr>
      <a:lvl7pPr marL="2127377" algn="l" defTabSz="709126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7pPr>
      <a:lvl8pPr marL="2481940" algn="l" defTabSz="709126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8pPr>
      <a:lvl9pPr marL="2836503" algn="l" defTabSz="709126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/>
          <p:cNvGrpSpPr>
            <a:grpSpLocks noChangeAspect="1"/>
          </p:cNvGrpSpPr>
          <p:nvPr/>
        </p:nvGrpSpPr>
        <p:grpSpPr>
          <a:xfrm>
            <a:off x="-152400" y="49836"/>
            <a:ext cx="8862350" cy="4468236"/>
            <a:chOff x="-579953" y="-441670"/>
            <a:chExt cx="10490592" cy="5289168"/>
          </a:xfrm>
        </p:grpSpPr>
        <p:sp>
          <p:nvSpPr>
            <p:cNvPr id="127" name="Oval 126"/>
            <p:cNvSpPr/>
            <p:nvPr/>
          </p:nvSpPr>
          <p:spPr>
            <a:xfrm>
              <a:off x="6400486" y="1274198"/>
              <a:ext cx="3341266" cy="2982708"/>
            </a:xfrm>
            <a:prstGeom prst="ellipse">
              <a:avLst/>
            </a:prstGeom>
            <a:solidFill>
              <a:srgbClr val="F8EDEC"/>
            </a:solidFill>
            <a:ln w="28575" cap="flat" cmpd="sng" algn="ctr">
              <a:solidFill>
                <a:sysClr val="windowText" lastClr="000000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81546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Cloud 127"/>
            <p:cNvSpPr/>
            <p:nvPr/>
          </p:nvSpPr>
          <p:spPr>
            <a:xfrm rot="11142532">
              <a:off x="1683208" y="1169182"/>
              <a:ext cx="4001300" cy="3061007"/>
            </a:xfrm>
            <a:prstGeom prst="cloud">
              <a:avLst/>
            </a:prstGeom>
            <a:solidFill>
              <a:srgbClr val="8064A2">
                <a:lumMod val="20000"/>
                <a:lumOff val="80000"/>
              </a:srgb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81546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085635" y="-441670"/>
              <a:ext cx="2407625" cy="473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81546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Distributor(s)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891270" y="2887996"/>
              <a:ext cx="756235" cy="473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81546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ISP</a:t>
              </a:r>
            </a:p>
          </p:txBody>
        </p:sp>
        <p:sp>
          <p:nvSpPr>
            <p:cNvPr id="131" name="Freeform 130"/>
            <p:cNvSpPr/>
            <p:nvPr/>
          </p:nvSpPr>
          <p:spPr>
            <a:xfrm rot="21540000">
              <a:off x="5107520" y="2560149"/>
              <a:ext cx="1847850" cy="145497"/>
            </a:xfrm>
            <a:custGeom>
              <a:avLst/>
              <a:gdLst>
                <a:gd name="connsiteX0" fmla="*/ 1847850 w 1847850"/>
                <a:gd name="connsiteY0" fmla="*/ 105324 h 176052"/>
                <a:gd name="connsiteX1" fmla="*/ 1514475 w 1847850"/>
                <a:gd name="connsiteY1" fmla="*/ 171999 h 176052"/>
                <a:gd name="connsiteX2" fmla="*/ 1019175 w 1847850"/>
                <a:gd name="connsiteY2" fmla="*/ 549 h 176052"/>
                <a:gd name="connsiteX3" fmla="*/ 447675 w 1847850"/>
                <a:gd name="connsiteY3" fmla="*/ 114849 h 176052"/>
                <a:gd name="connsiteX4" fmla="*/ 0 w 1847850"/>
                <a:gd name="connsiteY4" fmla="*/ 38649 h 17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850" h="176052">
                  <a:moveTo>
                    <a:pt x="1847850" y="105324"/>
                  </a:moveTo>
                  <a:cubicBezTo>
                    <a:pt x="1750218" y="147392"/>
                    <a:pt x="1652587" y="189461"/>
                    <a:pt x="1514475" y="171999"/>
                  </a:cubicBezTo>
                  <a:cubicBezTo>
                    <a:pt x="1376363" y="154537"/>
                    <a:pt x="1196975" y="10074"/>
                    <a:pt x="1019175" y="549"/>
                  </a:cubicBezTo>
                  <a:cubicBezTo>
                    <a:pt x="841375" y="-8976"/>
                    <a:pt x="617537" y="108499"/>
                    <a:pt x="447675" y="114849"/>
                  </a:cubicBezTo>
                  <a:cubicBezTo>
                    <a:pt x="277813" y="121199"/>
                    <a:pt x="0" y="38649"/>
                    <a:pt x="0" y="38649"/>
                  </a:cubicBezTo>
                </a:path>
              </a:pathLst>
            </a:custGeom>
            <a:noFill/>
            <a:ln w="25400" cap="rnd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1546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reeform 131"/>
            <p:cNvSpPr/>
            <p:nvPr/>
          </p:nvSpPr>
          <p:spPr>
            <a:xfrm rot="2462216">
              <a:off x="5210530" y="1728565"/>
              <a:ext cx="2015160" cy="235754"/>
            </a:xfrm>
            <a:custGeom>
              <a:avLst/>
              <a:gdLst>
                <a:gd name="connsiteX0" fmla="*/ 1847850 w 1847850"/>
                <a:gd name="connsiteY0" fmla="*/ 105324 h 176052"/>
                <a:gd name="connsiteX1" fmla="*/ 1514475 w 1847850"/>
                <a:gd name="connsiteY1" fmla="*/ 171999 h 176052"/>
                <a:gd name="connsiteX2" fmla="*/ 1019175 w 1847850"/>
                <a:gd name="connsiteY2" fmla="*/ 549 h 176052"/>
                <a:gd name="connsiteX3" fmla="*/ 447675 w 1847850"/>
                <a:gd name="connsiteY3" fmla="*/ 114849 h 176052"/>
                <a:gd name="connsiteX4" fmla="*/ 0 w 1847850"/>
                <a:gd name="connsiteY4" fmla="*/ 38649 h 17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850" h="176052">
                  <a:moveTo>
                    <a:pt x="1847850" y="105324"/>
                  </a:moveTo>
                  <a:cubicBezTo>
                    <a:pt x="1750218" y="147392"/>
                    <a:pt x="1652587" y="189461"/>
                    <a:pt x="1514475" y="171999"/>
                  </a:cubicBezTo>
                  <a:cubicBezTo>
                    <a:pt x="1376363" y="154537"/>
                    <a:pt x="1196975" y="10074"/>
                    <a:pt x="1019175" y="549"/>
                  </a:cubicBezTo>
                  <a:cubicBezTo>
                    <a:pt x="841375" y="-8976"/>
                    <a:pt x="617537" y="108499"/>
                    <a:pt x="447675" y="114849"/>
                  </a:cubicBezTo>
                  <a:cubicBezTo>
                    <a:pt x="277813" y="121199"/>
                    <a:pt x="0" y="38649"/>
                    <a:pt x="0" y="38649"/>
                  </a:cubicBezTo>
                </a:path>
              </a:pathLst>
            </a:custGeom>
            <a:noFill/>
            <a:ln w="28575" cap="rnd" cmpd="sng" algn="ctr">
              <a:solidFill>
                <a:srgbClr val="4F81BD">
                  <a:shade val="50000"/>
                </a:srgbClr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81546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-579953" y="4337446"/>
              <a:ext cx="2188752" cy="510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81546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Destination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315316" y="4333987"/>
              <a:ext cx="2648389" cy="510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81546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Tor network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143104" y="3004965"/>
              <a:ext cx="1235492" cy="473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81546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Bridge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839217" y="3019999"/>
              <a:ext cx="1123175" cy="473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81546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Relay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993644" y="2505135"/>
              <a:ext cx="1123175" cy="473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81546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Relay</a:t>
              </a:r>
            </a:p>
          </p:txBody>
        </p:sp>
        <p:sp>
          <p:nvSpPr>
            <p:cNvPr id="138" name="Freeform 137"/>
            <p:cNvSpPr/>
            <p:nvPr/>
          </p:nvSpPr>
          <p:spPr>
            <a:xfrm rot="21480000">
              <a:off x="1008507" y="2562234"/>
              <a:ext cx="1043063" cy="132270"/>
            </a:xfrm>
            <a:custGeom>
              <a:avLst/>
              <a:gdLst>
                <a:gd name="connsiteX0" fmla="*/ 1847850 w 1847850"/>
                <a:gd name="connsiteY0" fmla="*/ 105324 h 176052"/>
                <a:gd name="connsiteX1" fmla="*/ 1514475 w 1847850"/>
                <a:gd name="connsiteY1" fmla="*/ 171999 h 176052"/>
                <a:gd name="connsiteX2" fmla="*/ 1019175 w 1847850"/>
                <a:gd name="connsiteY2" fmla="*/ 549 h 176052"/>
                <a:gd name="connsiteX3" fmla="*/ 447675 w 1847850"/>
                <a:gd name="connsiteY3" fmla="*/ 114849 h 176052"/>
                <a:gd name="connsiteX4" fmla="*/ 0 w 1847850"/>
                <a:gd name="connsiteY4" fmla="*/ 38649 h 17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850" h="176052">
                  <a:moveTo>
                    <a:pt x="1847850" y="105324"/>
                  </a:moveTo>
                  <a:cubicBezTo>
                    <a:pt x="1750218" y="147392"/>
                    <a:pt x="1652587" y="189461"/>
                    <a:pt x="1514475" y="171999"/>
                  </a:cubicBezTo>
                  <a:cubicBezTo>
                    <a:pt x="1376363" y="154537"/>
                    <a:pt x="1196975" y="10074"/>
                    <a:pt x="1019175" y="549"/>
                  </a:cubicBezTo>
                  <a:cubicBezTo>
                    <a:pt x="841375" y="-8976"/>
                    <a:pt x="617537" y="108499"/>
                    <a:pt x="447675" y="114849"/>
                  </a:cubicBezTo>
                  <a:cubicBezTo>
                    <a:pt x="277813" y="121199"/>
                    <a:pt x="0" y="38649"/>
                    <a:pt x="0" y="38649"/>
                  </a:cubicBezTo>
                </a:path>
              </a:pathLst>
            </a:custGeom>
            <a:noFill/>
            <a:ln w="25400" cap="rnd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1546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Freeform 138"/>
            <p:cNvSpPr/>
            <p:nvPr/>
          </p:nvSpPr>
          <p:spPr>
            <a:xfrm rot="19721615">
              <a:off x="7525107" y="2165647"/>
              <a:ext cx="845050" cy="67875"/>
            </a:xfrm>
            <a:custGeom>
              <a:avLst/>
              <a:gdLst>
                <a:gd name="connsiteX0" fmla="*/ 1847850 w 1847850"/>
                <a:gd name="connsiteY0" fmla="*/ 105324 h 176052"/>
                <a:gd name="connsiteX1" fmla="*/ 1514475 w 1847850"/>
                <a:gd name="connsiteY1" fmla="*/ 171999 h 176052"/>
                <a:gd name="connsiteX2" fmla="*/ 1019175 w 1847850"/>
                <a:gd name="connsiteY2" fmla="*/ 549 h 176052"/>
                <a:gd name="connsiteX3" fmla="*/ 447675 w 1847850"/>
                <a:gd name="connsiteY3" fmla="*/ 114849 h 176052"/>
                <a:gd name="connsiteX4" fmla="*/ 0 w 1847850"/>
                <a:gd name="connsiteY4" fmla="*/ 38649 h 17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850" h="176052">
                  <a:moveTo>
                    <a:pt x="1847850" y="105324"/>
                  </a:moveTo>
                  <a:cubicBezTo>
                    <a:pt x="1750218" y="147392"/>
                    <a:pt x="1652587" y="189461"/>
                    <a:pt x="1514475" y="171999"/>
                  </a:cubicBezTo>
                  <a:cubicBezTo>
                    <a:pt x="1376363" y="154537"/>
                    <a:pt x="1196975" y="10074"/>
                    <a:pt x="1019175" y="549"/>
                  </a:cubicBezTo>
                  <a:cubicBezTo>
                    <a:pt x="841375" y="-8976"/>
                    <a:pt x="617537" y="108499"/>
                    <a:pt x="447675" y="114849"/>
                  </a:cubicBezTo>
                  <a:cubicBezTo>
                    <a:pt x="277813" y="121199"/>
                    <a:pt x="0" y="38649"/>
                    <a:pt x="0" y="38649"/>
                  </a:cubicBezTo>
                </a:path>
              </a:pathLst>
            </a:custGeom>
            <a:noFill/>
            <a:ln w="25400" cap="rnd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1546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Freeform 139"/>
            <p:cNvSpPr/>
            <p:nvPr/>
          </p:nvSpPr>
          <p:spPr>
            <a:xfrm rot="21422843">
              <a:off x="7569734" y="2508164"/>
              <a:ext cx="1043063" cy="61705"/>
            </a:xfrm>
            <a:custGeom>
              <a:avLst/>
              <a:gdLst>
                <a:gd name="connsiteX0" fmla="*/ 1847850 w 1847850"/>
                <a:gd name="connsiteY0" fmla="*/ 105324 h 176052"/>
                <a:gd name="connsiteX1" fmla="*/ 1514475 w 1847850"/>
                <a:gd name="connsiteY1" fmla="*/ 171999 h 176052"/>
                <a:gd name="connsiteX2" fmla="*/ 1019175 w 1847850"/>
                <a:gd name="connsiteY2" fmla="*/ 549 h 176052"/>
                <a:gd name="connsiteX3" fmla="*/ 447675 w 1847850"/>
                <a:gd name="connsiteY3" fmla="*/ 114849 h 176052"/>
                <a:gd name="connsiteX4" fmla="*/ 0 w 1847850"/>
                <a:gd name="connsiteY4" fmla="*/ 38649 h 17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850" h="176052">
                  <a:moveTo>
                    <a:pt x="1847850" y="105324"/>
                  </a:moveTo>
                  <a:cubicBezTo>
                    <a:pt x="1750218" y="147392"/>
                    <a:pt x="1652587" y="189461"/>
                    <a:pt x="1514475" y="171999"/>
                  </a:cubicBezTo>
                  <a:cubicBezTo>
                    <a:pt x="1376363" y="154537"/>
                    <a:pt x="1196975" y="10074"/>
                    <a:pt x="1019175" y="549"/>
                  </a:cubicBezTo>
                  <a:cubicBezTo>
                    <a:pt x="841375" y="-8976"/>
                    <a:pt x="617537" y="108499"/>
                    <a:pt x="447675" y="114849"/>
                  </a:cubicBezTo>
                  <a:cubicBezTo>
                    <a:pt x="277813" y="121199"/>
                    <a:pt x="0" y="38649"/>
                    <a:pt x="0" y="38649"/>
                  </a:cubicBezTo>
                </a:path>
              </a:pathLst>
            </a:custGeom>
            <a:noFill/>
            <a:ln w="25400" cap="rnd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1546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Freeform 140"/>
            <p:cNvSpPr/>
            <p:nvPr/>
          </p:nvSpPr>
          <p:spPr>
            <a:xfrm rot="1373985">
              <a:off x="7519120" y="2846538"/>
              <a:ext cx="845050" cy="61705"/>
            </a:xfrm>
            <a:custGeom>
              <a:avLst/>
              <a:gdLst>
                <a:gd name="connsiteX0" fmla="*/ 1847850 w 1847850"/>
                <a:gd name="connsiteY0" fmla="*/ 105324 h 176052"/>
                <a:gd name="connsiteX1" fmla="*/ 1514475 w 1847850"/>
                <a:gd name="connsiteY1" fmla="*/ 171999 h 176052"/>
                <a:gd name="connsiteX2" fmla="*/ 1019175 w 1847850"/>
                <a:gd name="connsiteY2" fmla="*/ 549 h 176052"/>
                <a:gd name="connsiteX3" fmla="*/ 447675 w 1847850"/>
                <a:gd name="connsiteY3" fmla="*/ 114849 h 176052"/>
                <a:gd name="connsiteX4" fmla="*/ 0 w 1847850"/>
                <a:gd name="connsiteY4" fmla="*/ 38649 h 17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850" h="176052">
                  <a:moveTo>
                    <a:pt x="1847850" y="105324"/>
                  </a:moveTo>
                  <a:cubicBezTo>
                    <a:pt x="1750218" y="147392"/>
                    <a:pt x="1652587" y="189461"/>
                    <a:pt x="1514475" y="171999"/>
                  </a:cubicBezTo>
                  <a:cubicBezTo>
                    <a:pt x="1376363" y="154537"/>
                    <a:pt x="1196975" y="10074"/>
                    <a:pt x="1019175" y="549"/>
                  </a:cubicBezTo>
                  <a:cubicBezTo>
                    <a:pt x="841375" y="-8976"/>
                    <a:pt x="617537" y="108499"/>
                    <a:pt x="447675" y="114849"/>
                  </a:cubicBezTo>
                  <a:cubicBezTo>
                    <a:pt x="277813" y="121199"/>
                    <a:pt x="0" y="38649"/>
                    <a:pt x="0" y="38649"/>
                  </a:cubicBezTo>
                </a:path>
              </a:pathLst>
            </a:custGeom>
            <a:noFill/>
            <a:ln w="25400" cap="rnd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1546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Freeform 141"/>
            <p:cNvSpPr/>
            <p:nvPr/>
          </p:nvSpPr>
          <p:spPr>
            <a:xfrm rot="19721615">
              <a:off x="2657057" y="2239073"/>
              <a:ext cx="606623" cy="61705"/>
            </a:xfrm>
            <a:custGeom>
              <a:avLst/>
              <a:gdLst>
                <a:gd name="connsiteX0" fmla="*/ 1847850 w 1847850"/>
                <a:gd name="connsiteY0" fmla="*/ 105324 h 176052"/>
                <a:gd name="connsiteX1" fmla="*/ 1514475 w 1847850"/>
                <a:gd name="connsiteY1" fmla="*/ 171999 h 176052"/>
                <a:gd name="connsiteX2" fmla="*/ 1019175 w 1847850"/>
                <a:gd name="connsiteY2" fmla="*/ 549 h 176052"/>
                <a:gd name="connsiteX3" fmla="*/ 447675 w 1847850"/>
                <a:gd name="connsiteY3" fmla="*/ 114849 h 176052"/>
                <a:gd name="connsiteX4" fmla="*/ 0 w 1847850"/>
                <a:gd name="connsiteY4" fmla="*/ 38649 h 17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850" h="176052">
                  <a:moveTo>
                    <a:pt x="1847850" y="105324"/>
                  </a:moveTo>
                  <a:cubicBezTo>
                    <a:pt x="1750218" y="147392"/>
                    <a:pt x="1652587" y="189461"/>
                    <a:pt x="1514475" y="171999"/>
                  </a:cubicBezTo>
                  <a:cubicBezTo>
                    <a:pt x="1376363" y="154537"/>
                    <a:pt x="1196975" y="10074"/>
                    <a:pt x="1019175" y="549"/>
                  </a:cubicBezTo>
                  <a:cubicBezTo>
                    <a:pt x="841375" y="-8976"/>
                    <a:pt x="617537" y="108499"/>
                    <a:pt x="447675" y="114849"/>
                  </a:cubicBezTo>
                  <a:cubicBezTo>
                    <a:pt x="277813" y="121199"/>
                    <a:pt x="0" y="38649"/>
                    <a:pt x="0" y="38649"/>
                  </a:cubicBezTo>
                </a:path>
              </a:pathLst>
            </a:custGeom>
            <a:noFill/>
            <a:ln w="25400" cap="rnd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1546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Freeform 142"/>
            <p:cNvSpPr/>
            <p:nvPr/>
          </p:nvSpPr>
          <p:spPr>
            <a:xfrm rot="1878385" flipH="1">
              <a:off x="3870387" y="2265028"/>
              <a:ext cx="606623" cy="56095"/>
            </a:xfrm>
            <a:custGeom>
              <a:avLst/>
              <a:gdLst>
                <a:gd name="connsiteX0" fmla="*/ 1847850 w 1847850"/>
                <a:gd name="connsiteY0" fmla="*/ 105324 h 176052"/>
                <a:gd name="connsiteX1" fmla="*/ 1514475 w 1847850"/>
                <a:gd name="connsiteY1" fmla="*/ 171999 h 176052"/>
                <a:gd name="connsiteX2" fmla="*/ 1019175 w 1847850"/>
                <a:gd name="connsiteY2" fmla="*/ 549 h 176052"/>
                <a:gd name="connsiteX3" fmla="*/ 447675 w 1847850"/>
                <a:gd name="connsiteY3" fmla="*/ 114849 h 176052"/>
                <a:gd name="connsiteX4" fmla="*/ 0 w 1847850"/>
                <a:gd name="connsiteY4" fmla="*/ 38649 h 17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850" h="176052">
                  <a:moveTo>
                    <a:pt x="1847850" y="105324"/>
                  </a:moveTo>
                  <a:cubicBezTo>
                    <a:pt x="1750218" y="147392"/>
                    <a:pt x="1652587" y="189461"/>
                    <a:pt x="1514475" y="171999"/>
                  </a:cubicBezTo>
                  <a:cubicBezTo>
                    <a:pt x="1376363" y="154537"/>
                    <a:pt x="1196975" y="10074"/>
                    <a:pt x="1019175" y="549"/>
                  </a:cubicBezTo>
                  <a:cubicBezTo>
                    <a:pt x="841375" y="-8976"/>
                    <a:pt x="617537" y="108499"/>
                    <a:pt x="447675" y="114849"/>
                  </a:cubicBezTo>
                  <a:cubicBezTo>
                    <a:pt x="277813" y="121199"/>
                    <a:pt x="0" y="38649"/>
                    <a:pt x="0" y="38649"/>
                  </a:cubicBezTo>
                </a:path>
              </a:pathLst>
            </a:custGeom>
            <a:noFill/>
            <a:ln w="25400" cap="rnd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81546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314195" y="4333990"/>
              <a:ext cx="3596444" cy="510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81546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Censorship territory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821534" y="3501326"/>
              <a:ext cx="1169682" cy="473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81546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Users</a:t>
              </a:r>
            </a:p>
          </p:txBody>
        </p:sp>
        <p:pic>
          <p:nvPicPr>
            <p:cNvPr id="146" name="Picture 4" descr="C:\Users\Mahdi\Desktop\email-clipart-Email-Clip-Art-724.jp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1849" y="1272300"/>
              <a:ext cx="341743" cy="21954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7" name="TextBox 146"/>
            <p:cNvSpPr txBox="1"/>
            <p:nvPr/>
          </p:nvSpPr>
          <p:spPr>
            <a:xfrm>
              <a:off x="7300892" y="708262"/>
              <a:ext cx="1482898" cy="473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81546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Firewall</a:t>
              </a:r>
            </a:p>
          </p:txBody>
        </p:sp>
        <p:pic>
          <p:nvPicPr>
            <p:cNvPr id="148" name="Picture 3" descr="C:\Users\Mahdi\Desktop\Dropbox\Svn_Research\Writeups\Tor-Bridges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2474" y="1702843"/>
              <a:ext cx="488950" cy="44180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9" name="Picture 3" descr="C:\Users\Mahdi\Desktop\Dropbox\Svn_Research\Writeups\Tor-Bridges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6182" y="2302055"/>
              <a:ext cx="488950" cy="44180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0" name="Picture 5" descr="C:\Users\Mahdi\Desktop\Dropbox\Svn_Research\Writeups\Tor-Bridges\tor-des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6265" y="2174227"/>
              <a:ext cx="415900" cy="66124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1" name="Picture 5" descr="C:\Users\Mahdi\Desktop\Dropbox\Svn_Research\Writeups\Tor-Bridges\tor-des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5037" y="144882"/>
              <a:ext cx="415899" cy="66124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" name="Picture 6" descr="C:\Users\Mahdi\Desktop\Dropbox\Svn_Research\Presentations\Yale\tor-relay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4660" y="2227976"/>
              <a:ext cx="573337" cy="72421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" name="Picture 6" descr="C:\Users\Mahdi\Desktop\Dropbox\Svn_Research\Presentations\Yale\tor-relay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1899" y="1738899"/>
              <a:ext cx="573337" cy="72421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4" name="Picture 6" descr="C:\Users\Mahdi\Desktop\Dropbox\Svn_Research\Presentations\Yale\tor-relay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7911" y="2227977"/>
              <a:ext cx="573337" cy="72421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3" descr="C:\Users\Mahdi\Desktop\Dropbox\Svn_Research\Writeups\Tor-Bridges\Pictur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583" y="3003013"/>
              <a:ext cx="488950" cy="44180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5" descr="C:\Users\Mahdi\Desktop\Dropbox\Svn_Research\Writeups\Tor-Bridges\tor-des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5436" y="306238"/>
              <a:ext cx="415899" cy="66124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7" name="Picture 15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41" y="2311256"/>
            <a:ext cx="619389" cy="5035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9069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2179</TotalTime>
  <Words>13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Mahdi Zamani</dc:creator>
  <cp:lastModifiedBy>Mahdi Zamani</cp:lastModifiedBy>
  <cp:revision>61</cp:revision>
  <cp:lastPrinted>2016-01-22T23:07:07Z</cp:lastPrinted>
  <dcterms:created xsi:type="dcterms:W3CDTF">2015-09-20T02:06:34Z</dcterms:created>
  <dcterms:modified xsi:type="dcterms:W3CDTF">2016-05-19T20:21:20Z</dcterms:modified>
</cp:coreProperties>
</file>