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29200" cy="3657600"/>
  <p:notesSz cx="6858000" cy="9144000"/>
  <p:defaultTextStyle>
    <a:defPPr>
      <a:defRPr lang="en-US"/>
    </a:defPPr>
    <a:lvl1pPr marL="0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1pPr>
    <a:lvl2pPr marL="314891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2pPr>
    <a:lvl3pPr marL="629781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3pPr>
    <a:lvl4pPr marL="944672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4pPr>
    <a:lvl5pPr marL="1259563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5pPr>
    <a:lvl6pPr marL="1574453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6pPr>
    <a:lvl7pPr marL="1889344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7pPr>
    <a:lvl8pPr marL="2204235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8pPr>
    <a:lvl9pPr marL="2519125" algn="l" defTabSz="62978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BE9"/>
    <a:srgbClr val="F6E7E6"/>
    <a:srgbClr val="F8EDEC"/>
    <a:srgbClr val="DCD4E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 autoAdjust="0"/>
    <p:restoredTop sz="94660"/>
  </p:normalViewPr>
  <p:slideViewPr>
    <p:cSldViewPr>
      <p:cViewPr varScale="1">
        <p:scale>
          <a:sx n="161" d="100"/>
          <a:sy n="161" d="100"/>
        </p:scale>
        <p:origin x="1404" y="126"/>
      </p:cViewPr>
      <p:guideLst>
        <p:guide orient="horz" pos="1152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36235"/>
            <a:ext cx="4274820" cy="7840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2" y="2072640"/>
            <a:ext cx="35204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1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6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146481"/>
            <a:ext cx="1131570" cy="3120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146481"/>
            <a:ext cx="3310890" cy="3120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2350350"/>
            <a:ext cx="4274820" cy="726440"/>
          </a:xfrm>
        </p:spPr>
        <p:txBody>
          <a:bodyPr anchor="t"/>
          <a:lstStyle>
            <a:lvl1pPr algn="l">
              <a:defRPr sz="32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50252"/>
            <a:ext cx="4274820" cy="800100"/>
          </a:xfrm>
        </p:spPr>
        <p:txBody>
          <a:bodyPr anchor="b"/>
          <a:lstStyle>
            <a:lvl1pPr marL="0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1pPr>
            <a:lvl2pPr marL="36520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73040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109560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6080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8259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911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5563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921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853443"/>
            <a:ext cx="2221230" cy="2413846"/>
          </a:xfrm>
        </p:spPr>
        <p:txBody>
          <a:bodyPr/>
          <a:lstStyle>
            <a:lvl1pPr>
              <a:defRPr sz="2239"/>
            </a:lvl1pPr>
            <a:lvl2pPr>
              <a:defRPr sz="1881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853443"/>
            <a:ext cx="2221230" cy="2413846"/>
          </a:xfrm>
        </p:spPr>
        <p:txBody>
          <a:bodyPr/>
          <a:lstStyle>
            <a:lvl1pPr>
              <a:defRPr sz="2239"/>
            </a:lvl1pPr>
            <a:lvl2pPr>
              <a:defRPr sz="1881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818727"/>
            <a:ext cx="2222104" cy="341206"/>
          </a:xfrm>
        </p:spPr>
        <p:txBody>
          <a:bodyPr anchor="b"/>
          <a:lstStyle>
            <a:lvl1pPr marL="0" indent="0">
              <a:buNone/>
              <a:defRPr sz="1881" b="1"/>
            </a:lvl1pPr>
            <a:lvl2pPr marL="365200" indent="0">
              <a:buNone/>
              <a:defRPr sz="1612" b="1"/>
            </a:lvl2pPr>
            <a:lvl3pPr marL="730400" indent="0">
              <a:buNone/>
              <a:defRPr sz="1433" b="1"/>
            </a:lvl3pPr>
            <a:lvl4pPr marL="1095600" indent="0">
              <a:buNone/>
              <a:defRPr sz="1254" b="1"/>
            </a:lvl4pPr>
            <a:lvl5pPr marL="1460800" indent="0">
              <a:buNone/>
              <a:defRPr sz="1254" b="1"/>
            </a:lvl5pPr>
            <a:lvl6pPr marL="1825998" indent="0">
              <a:buNone/>
              <a:defRPr sz="1254" b="1"/>
            </a:lvl6pPr>
            <a:lvl7pPr marL="2191198" indent="0">
              <a:buNone/>
              <a:defRPr sz="1254" b="1"/>
            </a:lvl7pPr>
            <a:lvl8pPr marL="2556398" indent="0">
              <a:buNone/>
              <a:defRPr sz="1254" b="1"/>
            </a:lvl8pPr>
            <a:lvl9pPr marL="292159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1159933"/>
            <a:ext cx="2222104" cy="2107354"/>
          </a:xfrm>
        </p:spPr>
        <p:txBody>
          <a:bodyPr/>
          <a:lstStyle>
            <a:lvl1pPr>
              <a:defRPr sz="1881"/>
            </a:lvl1pPr>
            <a:lvl2pPr>
              <a:defRPr sz="1612"/>
            </a:lvl2pPr>
            <a:lvl3pPr>
              <a:defRPr sz="1433"/>
            </a:lvl3pPr>
            <a:lvl4pPr>
              <a:defRPr sz="1254"/>
            </a:lvl4pPr>
            <a:lvl5pPr>
              <a:defRPr sz="1254"/>
            </a:lvl5pPr>
            <a:lvl6pPr>
              <a:defRPr sz="1254"/>
            </a:lvl6pPr>
            <a:lvl7pPr>
              <a:defRPr sz="1254"/>
            </a:lvl7pPr>
            <a:lvl8pPr>
              <a:defRPr sz="1254"/>
            </a:lvl8pPr>
            <a:lvl9pPr>
              <a:defRPr sz="12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7" y="818727"/>
            <a:ext cx="2222976" cy="341206"/>
          </a:xfrm>
        </p:spPr>
        <p:txBody>
          <a:bodyPr anchor="b"/>
          <a:lstStyle>
            <a:lvl1pPr marL="0" indent="0">
              <a:buNone/>
              <a:defRPr sz="1881" b="1"/>
            </a:lvl1pPr>
            <a:lvl2pPr marL="365200" indent="0">
              <a:buNone/>
              <a:defRPr sz="1612" b="1"/>
            </a:lvl2pPr>
            <a:lvl3pPr marL="730400" indent="0">
              <a:buNone/>
              <a:defRPr sz="1433" b="1"/>
            </a:lvl3pPr>
            <a:lvl4pPr marL="1095600" indent="0">
              <a:buNone/>
              <a:defRPr sz="1254" b="1"/>
            </a:lvl4pPr>
            <a:lvl5pPr marL="1460800" indent="0">
              <a:buNone/>
              <a:defRPr sz="1254" b="1"/>
            </a:lvl5pPr>
            <a:lvl6pPr marL="1825998" indent="0">
              <a:buNone/>
              <a:defRPr sz="1254" b="1"/>
            </a:lvl6pPr>
            <a:lvl7pPr marL="2191198" indent="0">
              <a:buNone/>
              <a:defRPr sz="1254" b="1"/>
            </a:lvl7pPr>
            <a:lvl8pPr marL="2556398" indent="0">
              <a:buNone/>
              <a:defRPr sz="1254" b="1"/>
            </a:lvl8pPr>
            <a:lvl9pPr marL="292159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7" y="1159933"/>
            <a:ext cx="2222976" cy="2107354"/>
          </a:xfrm>
        </p:spPr>
        <p:txBody>
          <a:bodyPr/>
          <a:lstStyle>
            <a:lvl1pPr>
              <a:defRPr sz="1881"/>
            </a:lvl1pPr>
            <a:lvl2pPr>
              <a:defRPr sz="1612"/>
            </a:lvl2pPr>
            <a:lvl3pPr>
              <a:defRPr sz="1433"/>
            </a:lvl3pPr>
            <a:lvl4pPr>
              <a:defRPr sz="1254"/>
            </a:lvl4pPr>
            <a:lvl5pPr>
              <a:defRPr sz="1254"/>
            </a:lvl5pPr>
            <a:lvl6pPr>
              <a:defRPr sz="1254"/>
            </a:lvl6pPr>
            <a:lvl7pPr>
              <a:defRPr sz="1254"/>
            </a:lvl7pPr>
            <a:lvl8pPr>
              <a:defRPr sz="1254"/>
            </a:lvl8pPr>
            <a:lvl9pPr>
              <a:defRPr sz="12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2" y="145626"/>
            <a:ext cx="1654571" cy="619760"/>
          </a:xfrm>
        </p:spPr>
        <p:txBody>
          <a:bodyPr anchor="b"/>
          <a:lstStyle>
            <a:lvl1pPr algn="l">
              <a:defRPr sz="16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8" y="145635"/>
            <a:ext cx="2811462" cy="3121660"/>
          </a:xfrm>
        </p:spPr>
        <p:txBody>
          <a:bodyPr/>
          <a:lstStyle>
            <a:lvl1pPr>
              <a:defRPr sz="2598"/>
            </a:lvl1pPr>
            <a:lvl2pPr>
              <a:defRPr sz="2239"/>
            </a:lvl2pPr>
            <a:lvl3pPr>
              <a:defRPr sz="1881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2" y="765394"/>
            <a:ext cx="1654571" cy="2501900"/>
          </a:xfrm>
        </p:spPr>
        <p:txBody>
          <a:bodyPr/>
          <a:lstStyle>
            <a:lvl1pPr marL="0" indent="0">
              <a:buNone/>
              <a:defRPr sz="1075"/>
            </a:lvl1pPr>
            <a:lvl2pPr marL="365200" indent="0">
              <a:buNone/>
              <a:defRPr sz="986"/>
            </a:lvl2pPr>
            <a:lvl3pPr marL="730400" indent="0">
              <a:buNone/>
              <a:defRPr sz="806"/>
            </a:lvl3pPr>
            <a:lvl4pPr marL="1095600" indent="0">
              <a:buNone/>
              <a:defRPr sz="717"/>
            </a:lvl4pPr>
            <a:lvl5pPr marL="1460800" indent="0">
              <a:buNone/>
              <a:defRPr sz="717"/>
            </a:lvl5pPr>
            <a:lvl6pPr marL="1825998" indent="0">
              <a:buNone/>
              <a:defRPr sz="717"/>
            </a:lvl6pPr>
            <a:lvl7pPr marL="2191198" indent="0">
              <a:buNone/>
              <a:defRPr sz="717"/>
            </a:lvl7pPr>
            <a:lvl8pPr marL="2556398" indent="0">
              <a:buNone/>
              <a:defRPr sz="717"/>
            </a:lvl8pPr>
            <a:lvl9pPr marL="2921598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1" y="2560326"/>
            <a:ext cx="3017520" cy="302260"/>
          </a:xfrm>
        </p:spPr>
        <p:txBody>
          <a:bodyPr anchor="b"/>
          <a:lstStyle>
            <a:lvl1pPr algn="l">
              <a:defRPr sz="16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61" y="326814"/>
            <a:ext cx="3017520" cy="2194560"/>
          </a:xfrm>
        </p:spPr>
        <p:txBody>
          <a:bodyPr/>
          <a:lstStyle>
            <a:lvl1pPr marL="0" indent="0">
              <a:buNone/>
              <a:defRPr sz="2598"/>
            </a:lvl1pPr>
            <a:lvl2pPr marL="365200" indent="0">
              <a:buNone/>
              <a:defRPr sz="2239"/>
            </a:lvl2pPr>
            <a:lvl3pPr marL="730400" indent="0">
              <a:buNone/>
              <a:defRPr sz="1881"/>
            </a:lvl3pPr>
            <a:lvl4pPr marL="1095600" indent="0">
              <a:buNone/>
              <a:defRPr sz="1612"/>
            </a:lvl4pPr>
            <a:lvl5pPr marL="1460800" indent="0">
              <a:buNone/>
              <a:defRPr sz="1612"/>
            </a:lvl5pPr>
            <a:lvl6pPr marL="1825998" indent="0">
              <a:buNone/>
              <a:defRPr sz="1612"/>
            </a:lvl6pPr>
            <a:lvl7pPr marL="2191198" indent="0">
              <a:buNone/>
              <a:defRPr sz="1612"/>
            </a:lvl7pPr>
            <a:lvl8pPr marL="2556398" indent="0">
              <a:buNone/>
              <a:defRPr sz="1612"/>
            </a:lvl8pPr>
            <a:lvl9pPr marL="2921598" indent="0">
              <a:buNone/>
              <a:defRPr sz="161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61" y="2862586"/>
            <a:ext cx="3017520" cy="429260"/>
          </a:xfrm>
        </p:spPr>
        <p:txBody>
          <a:bodyPr/>
          <a:lstStyle>
            <a:lvl1pPr marL="0" indent="0">
              <a:buNone/>
              <a:defRPr sz="1075"/>
            </a:lvl1pPr>
            <a:lvl2pPr marL="365200" indent="0">
              <a:buNone/>
              <a:defRPr sz="986"/>
            </a:lvl2pPr>
            <a:lvl3pPr marL="730400" indent="0">
              <a:buNone/>
              <a:defRPr sz="806"/>
            </a:lvl3pPr>
            <a:lvl4pPr marL="1095600" indent="0">
              <a:buNone/>
              <a:defRPr sz="717"/>
            </a:lvl4pPr>
            <a:lvl5pPr marL="1460800" indent="0">
              <a:buNone/>
              <a:defRPr sz="717"/>
            </a:lvl5pPr>
            <a:lvl6pPr marL="1825998" indent="0">
              <a:buNone/>
              <a:defRPr sz="717"/>
            </a:lvl6pPr>
            <a:lvl7pPr marL="2191198" indent="0">
              <a:buNone/>
              <a:defRPr sz="717"/>
            </a:lvl7pPr>
            <a:lvl8pPr marL="2556398" indent="0">
              <a:buNone/>
              <a:defRPr sz="717"/>
            </a:lvl8pPr>
            <a:lvl9pPr marL="2921598" indent="0">
              <a:buNone/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474"/>
            <a:ext cx="4526280" cy="609600"/>
          </a:xfrm>
          <a:prstGeom prst="rect">
            <a:avLst/>
          </a:prstGeom>
        </p:spPr>
        <p:txBody>
          <a:bodyPr vert="horz" lIns="81546" tIns="40773" rIns="81546" bIns="407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53443"/>
            <a:ext cx="4526280" cy="2413846"/>
          </a:xfrm>
          <a:prstGeom prst="rect">
            <a:avLst/>
          </a:prstGeom>
        </p:spPr>
        <p:txBody>
          <a:bodyPr vert="horz" lIns="81546" tIns="40773" rIns="81546" bIns="407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61"/>
            <a:ext cx="1173480" cy="194734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2" y="3390061"/>
            <a:ext cx="1592580" cy="194734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3390061"/>
            <a:ext cx="1173480" cy="194734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0400" rtl="0" eaLnBrk="1" latinLnBrk="0" hangingPunct="1">
        <a:spcBef>
          <a:spcPct val="0"/>
        </a:spcBef>
        <a:buNone/>
        <a:defRPr sz="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900" indent="-273900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1pPr>
      <a:lvl2pPr marL="593450" indent="-228250" algn="l" defTabSz="730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39" kern="1200">
          <a:solidFill>
            <a:schemeClr val="tx1"/>
          </a:solidFill>
          <a:latin typeface="+mn-lt"/>
          <a:ea typeface="+mn-ea"/>
          <a:cs typeface="+mn-cs"/>
        </a:defRPr>
      </a:lvl2pPr>
      <a:lvl3pPr marL="9129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3pPr>
      <a:lvl4pPr marL="12781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12" kern="1200">
          <a:solidFill>
            <a:schemeClr val="tx1"/>
          </a:solidFill>
          <a:latin typeface="+mn-lt"/>
          <a:ea typeface="+mn-ea"/>
          <a:cs typeface="+mn-cs"/>
        </a:defRPr>
      </a:lvl4pPr>
      <a:lvl5pPr marL="16433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12" kern="1200">
          <a:solidFill>
            <a:schemeClr val="tx1"/>
          </a:solidFill>
          <a:latin typeface="+mn-lt"/>
          <a:ea typeface="+mn-ea"/>
          <a:cs typeface="+mn-cs"/>
        </a:defRPr>
      </a:lvl5pPr>
      <a:lvl6pPr marL="20085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6pPr>
      <a:lvl7pPr marL="23737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7pPr>
      <a:lvl8pPr marL="27389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8pPr>
      <a:lvl9pPr marL="31041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652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304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956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608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8259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911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563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9215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loud 41"/>
          <p:cNvSpPr>
            <a:spLocks noChangeAspect="1"/>
          </p:cNvSpPr>
          <p:nvPr/>
        </p:nvSpPr>
        <p:spPr>
          <a:xfrm rot="3093195">
            <a:off x="1538631" y="1157087"/>
            <a:ext cx="1898646" cy="1980861"/>
          </a:xfrm>
          <a:prstGeom prst="cloud">
            <a:avLst/>
          </a:prstGeom>
          <a:solidFill>
            <a:srgbClr val="E2DBE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54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5" descr="C:\Users\Mahdi\Desktop\Dropbox\Svn_Research\Writeups\Tor-Bridges\tor-d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67" y="1367140"/>
            <a:ext cx="290370" cy="461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Mahdi\Desktop\Dropbox\Svn_Research\Writeups\Tor-Bridges\tor-d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2" y="2230206"/>
            <a:ext cx="290370" cy="461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C:\Users\Mahdi\Desktop\Dropbox\Svn_Research\Writeups\Tor-Bridges\tor-d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96" y="2242082"/>
            <a:ext cx="290370" cy="461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0000" y="42285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4470" y="719138"/>
            <a:ext cx="202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Distributors</a:t>
            </a:r>
          </a:p>
        </p:txBody>
      </p:sp>
      <p:cxnSp>
        <p:nvCxnSpPr>
          <p:cNvPr id="52" name="Straight Connector 15"/>
          <p:cNvCxnSpPr/>
          <p:nvPr/>
        </p:nvCxnSpPr>
        <p:spPr>
          <a:xfrm flipH="1">
            <a:off x="2245535" y="2504394"/>
            <a:ext cx="510671" cy="0"/>
          </a:xfrm>
          <a:prstGeom prst="straightConnector1">
            <a:avLst/>
          </a:prstGeom>
          <a:ln w="31750" cap="rnd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"/>
          <p:cNvCxnSpPr/>
          <p:nvPr/>
        </p:nvCxnSpPr>
        <p:spPr>
          <a:xfrm flipH="1" flipV="1">
            <a:off x="2722745" y="1796919"/>
            <a:ext cx="263637" cy="346449"/>
          </a:xfrm>
          <a:prstGeom prst="straightConnector1">
            <a:avLst/>
          </a:prstGeom>
          <a:ln w="31750" cap="rnd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5"/>
          <p:cNvCxnSpPr/>
          <p:nvPr/>
        </p:nvCxnSpPr>
        <p:spPr>
          <a:xfrm flipV="1">
            <a:off x="2005307" y="1796919"/>
            <a:ext cx="283395" cy="355974"/>
          </a:xfrm>
          <a:prstGeom prst="straightConnector1">
            <a:avLst/>
          </a:prstGeom>
          <a:ln w="31750" cap="rnd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4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35" y="1847661"/>
            <a:ext cx="216905" cy="139345"/>
          </a:xfrm>
          <a:prstGeom prst="rect">
            <a:avLst/>
          </a:prstGeom>
          <a:noFill/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-281940" y="29403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</a:t>
            </a:r>
          </a:p>
        </p:txBody>
      </p:sp>
      <p:cxnSp>
        <p:nvCxnSpPr>
          <p:cNvPr id="93" name="Straight Connector 15"/>
          <p:cNvCxnSpPr/>
          <p:nvPr/>
        </p:nvCxnSpPr>
        <p:spPr>
          <a:xfrm>
            <a:off x="846436" y="1178735"/>
            <a:ext cx="631759" cy="410431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"/>
          <p:cNvCxnSpPr/>
          <p:nvPr/>
        </p:nvCxnSpPr>
        <p:spPr>
          <a:xfrm>
            <a:off x="846436" y="2093651"/>
            <a:ext cx="544675" cy="0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5"/>
          <p:cNvCxnSpPr/>
          <p:nvPr/>
        </p:nvCxnSpPr>
        <p:spPr>
          <a:xfrm flipH="1">
            <a:off x="846436" y="2527935"/>
            <a:ext cx="582314" cy="350531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4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86" y="1849755"/>
            <a:ext cx="216905" cy="139345"/>
          </a:xfrm>
          <a:prstGeom prst="rect">
            <a:avLst/>
          </a:prstGeom>
          <a:noFill/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5"/>
          <p:cNvCxnSpPr/>
          <p:nvPr/>
        </p:nvCxnSpPr>
        <p:spPr>
          <a:xfrm flipH="1">
            <a:off x="3635441" y="1222154"/>
            <a:ext cx="631759" cy="410431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5"/>
          <p:cNvCxnSpPr/>
          <p:nvPr/>
        </p:nvCxnSpPr>
        <p:spPr>
          <a:xfrm flipH="1">
            <a:off x="3702116" y="2090301"/>
            <a:ext cx="544675" cy="0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5"/>
          <p:cNvCxnSpPr/>
          <p:nvPr/>
        </p:nvCxnSpPr>
        <p:spPr>
          <a:xfrm>
            <a:off x="3683066" y="2524585"/>
            <a:ext cx="582314" cy="350531"/>
          </a:xfrm>
          <a:prstGeom prst="straightConnector1">
            <a:avLst/>
          </a:prstGeom>
          <a:ln w="28575" cap="rnd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Mahdi\Desktop\Dropbox\Svn_Research\Writeups\Tor-Bridges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75" y="955669"/>
            <a:ext cx="491124" cy="443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Mahdi\Desktop\Dropbox\Svn_Research\Writeups\Tor-Bridges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75" y="1868418"/>
            <a:ext cx="491124" cy="443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ahdi\Desktop\Dropbox\Svn_Research\Writeups\Tor-Bridges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75" y="2727960"/>
            <a:ext cx="491124" cy="443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Mahdi\Desktop\Dropbox\Svn_Research\Presentations\Yale\tor-rel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6" y="2699850"/>
            <a:ext cx="472081" cy="596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:\Users\Mahdi\Desktop\Dropbox\Svn_Research\Presentations\Yale\tor-rel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6" y="1792144"/>
            <a:ext cx="472081" cy="596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:\Users\Mahdi\Desktop\Dropbox\Svn_Research\Presentations\Yale\tor-rel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6" y="856996"/>
            <a:ext cx="472081" cy="596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101</cp:revision>
  <cp:lastPrinted>2016-01-23T05:09:12Z</cp:lastPrinted>
  <dcterms:created xsi:type="dcterms:W3CDTF">2015-09-20T02:06:34Z</dcterms:created>
  <dcterms:modified xsi:type="dcterms:W3CDTF">2016-05-19T20:22:59Z</dcterms:modified>
</cp:coreProperties>
</file>