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315200" cy="3017838"/>
  <p:notesSz cx="6858000" cy="9144000"/>
  <p:defaultTextStyle>
    <a:defPPr>
      <a:defRPr lang="en-US"/>
    </a:defPPr>
    <a:lvl1pPr marL="0" algn="l" defTabSz="6007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0390" algn="l" defTabSz="6007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0780" algn="l" defTabSz="6007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01170" algn="l" defTabSz="6007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01560" algn="l" defTabSz="6007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01949" algn="l" defTabSz="6007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02340" algn="l" defTabSz="6007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02729" algn="l" defTabSz="6007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03119" algn="l" defTabSz="6007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2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14" autoAdjust="0"/>
    <p:restoredTop sz="97389" autoAdjust="0"/>
  </p:normalViewPr>
  <p:slideViewPr>
    <p:cSldViewPr>
      <p:cViewPr varScale="1">
        <p:scale>
          <a:sx n="226" d="100"/>
          <a:sy n="226" d="100"/>
        </p:scale>
        <p:origin x="192" y="396"/>
      </p:cViewPr>
      <p:guideLst>
        <p:guide orient="horz" pos="952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74247-B226-4AE9-A348-000F6D47BAF0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11150" y="1143000"/>
            <a:ext cx="7480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B5FCC-45EA-407B-A705-F8A7785D0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0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B5FCC-45EA-407B-A705-F8A7785D09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8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937488"/>
            <a:ext cx="6217920" cy="6468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1710111"/>
            <a:ext cx="5120640" cy="77122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0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91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21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52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82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13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43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3298-46AA-48C7-A049-652578469D1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9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3298-46AA-48C7-A049-652578469D1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8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120856"/>
            <a:ext cx="1645920" cy="2574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120856"/>
            <a:ext cx="4815840" cy="2574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3298-46AA-48C7-A049-652578469D1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3298-46AA-48C7-A049-652578469D1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7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1939242"/>
            <a:ext cx="6217920" cy="599376"/>
          </a:xfrm>
        </p:spPr>
        <p:txBody>
          <a:bodyPr anchor="t"/>
          <a:lstStyle>
            <a:lvl1pPr algn="l">
              <a:defRPr sz="286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1279090"/>
            <a:ext cx="6217920" cy="660152"/>
          </a:xfrm>
        </p:spPr>
        <p:txBody>
          <a:bodyPr anchor="b"/>
          <a:lstStyle>
            <a:lvl1pPr marL="0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1pPr>
            <a:lvl2pPr marL="330466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2pPr>
            <a:lvl3pPr marL="66093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91398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4pPr>
            <a:lvl5pPr marL="1321864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5pPr>
            <a:lvl6pPr marL="1652329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6pPr>
            <a:lvl7pPr marL="1982796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7pPr>
            <a:lvl8pPr marL="2313261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8pPr>
            <a:lvl9pPr marL="2643727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3298-46AA-48C7-A049-652578469D1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0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704165"/>
            <a:ext cx="3230880" cy="1991633"/>
          </a:xfrm>
        </p:spPr>
        <p:txBody>
          <a:bodyPr/>
          <a:lstStyle>
            <a:lvl1pPr>
              <a:defRPr sz="2090"/>
            </a:lvl1pPr>
            <a:lvl2pPr>
              <a:defRPr sz="1760"/>
            </a:lvl2pPr>
            <a:lvl3pPr>
              <a:defRPr sz="143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704165"/>
            <a:ext cx="3230880" cy="1991633"/>
          </a:xfrm>
        </p:spPr>
        <p:txBody>
          <a:bodyPr/>
          <a:lstStyle>
            <a:lvl1pPr>
              <a:defRPr sz="2090"/>
            </a:lvl1pPr>
            <a:lvl2pPr>
              <a:defRPr sz="1760"/>
            </a:lvl2pPr>
            <a:lvl3pPr>
              <a:defRPr sz="143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3298-46AA-48C7-A049-652578469D1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4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2" y="675522"/>
            <a:ext cx="3232151" cy="281525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0466" indent="0">
              <a:buNone/>
              <a:defRPr sz="1430" b="1"/>
            </a:lvl2pPr>
            <a:lvl3pPr marL="660932" indent="0">
              <a:buNone/>
              <a:defRPr sz="1320" b="1"/>
            </a:lvl3pPr>
            <a:lvl4pPr marL="991398" indent="0">
              <a:buNone/>
              <a:defRPr sz="1100" b="1"/>
            </a:lvl4pPr>
            <a:lvl5pPr marL="1321864" indent="0">
              <a:buNone/>
              <a:defRPr sz="1100" b="1"/>
            </a:lvl5pPr>
            <a:lvl6pPr marL="1652329" indent="0">
              <a:buNone/>
              <a:defRPr sz="1100" b="1"/>
            </a:lvl6pPr>
            <a:lvl7pPr marL="1982796" indent="0">
              <a:buNone/>
              <a:defRPr sz="1100" b="1"/>
            </a:lvl7pPr>
            <a:lvl8pPr marL="2313261" indent="0">
              <a:buNone/>
              <a:defRPr sz="1100" b="1"/>
            </a:lvl8pPr>
            <a:lvl9pPr marL="2643727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2" y="957047"/>
            <a:ext cx="3232151" cy="1738750"/>
          </a:xfrm>
        </p:spPr>
        <p:txBody>
          <a:bodyPr/>
          <a:lstStyle>
            <a:lvl1pPr>
              <a:defRPr sz="1760"/>
            </a:lvl1pPr>
            <a:lvl2pPr>
              <a:defRPr sz="1430"/>
            </a:lvl2pPr>
            <a:lvl3pPr>
              <a:defRPr sz="132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5" y="675522"/>
            <a:ext cx="3233420" cy="281525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0466" indent="0">
              <a:buNone/>
              <a:defRPr sz="1430" b="1"/>
            </a:lvl2pPr>
            <a:lvl3pPr marL="660932" indent="0">
              <a:buNone/>
              <a:defRPr sz="1320" b="1"/>
            </a:lvl3pPr>
            <a:lvl4pPr marL="991398" indent="0">
              <a:buNone/>
              <a:defRPr sz="1100" b="1"/>
            </a:lvl4pPr>
            <a:lvl5pPr marL="1321864" indent="0">
              <a:buNone/>
              <a:defRPr sz="1100" b="1"/>
            </a:lvl5pPr>
            <a:lvl6pPr marL="1652329" indent="0">
              <a:buNone/>
              <a:defRPr sz="1100" b="1"/>
            </a:lvl6pPr>
            <a:lvl7pPr marL="1982796" indent="0">
              <a:buNone/>
              <a:defRPr sz="1100" b="1"/>
            </a:lvl7pPr>
            <a:lvl8pPr marL="2313261" indent="0">
              <a:buNone/>
              <a:defRPr sz="1100" b="1"/>
            </a:lvl8pPr>
            <a:lvl9pPr marL="2643727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5" y="957047"/>
            <a:ext cx="3233420" cy="1738750"/>
          </a:xfrm>
        </p:spPr>
        <p:txBody>
          <a:bodyPr/>
          <a:lstStyle>
            <a:lvl1pPr>
              <a:defRPr sz="1760"/>
            </a:lvl1pPr>
            <a:lvl2pPr>
              <a:defRPr sz="1430"/>
            </a:lvl2pPr>
            <a:lvl3pPr>
              <a:defRPr sz="132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3298-46AA-48C7-A049-652578469D1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0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3298-46AA-48C7-A049-652578469D1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3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3298-46AA-48C7-A049-652578469D1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6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5" y="120156"/>
            <a:ext cx="2406650" cy="511357"/>
          </a:xfrm>
        </p:spPr>
        <p:txBody>
          <a:bodyPr anchor="b"/>
          <a:lstStyle>
            <a:lvl1pPr algn="l">
              <a:defRPr sz="143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3" y="120157"/>
            <a:ext cx="4089400" cy="2575641"/>
          </a:xfrm>
        </p:spPr>
        <p:txBody>
          <a:bodyPr/>
          <a:lstStyle>
            <a:lvl1pPr>
              <a:defRPr sz="2310"/>
            </a:lvl1pPr>
            <a:lvl2pPr>
              <a:defRPr sz="2090"/>
            </a:lvl2pPr>
            <a:lvl3pPr>
              <a:defRPr sz="1760"/>
            </a:lvl3pPr>
            <a:lvl4pPr>
              <a:defRPr sz="1430"/>
            </a:lvl4pPr>
            <a:lvl5pPr>
              <a:defRPr sz="1430"/>
            </a:lvl5pPr>
            <a:lvl6pPr>
              <a:defRPr sz="1430"/>
            </a:lvl6pPr>
            <a:lvl7pPr>
              <a:defRPr sz="1430"/>
            </a:lvl7pPr>
            <a:lvl8pPr>
              <a:defRPr sz="1430"/>
            </a:lvl8pPr>
            <a:lvl9pPr>
              <a:defRPr sz="14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5" y="631513"/>
            <a:ext cx="2406650" cy="2064285"/>
          </a:xfrm>
        </p:spPr>
        <p:txBody>
          <a:bodyPr/>
          <a:lstStyle>
            <a:lvl1pPr marL="0" indent="0">
              <a:buNone/>
              <a:defRPr sz="990"/>
            </a:lvl1pPr>
            <a:lvl2pPr marL="330466" indent="0">
              <a:buNone/>
              <a:defRPr sz="880"/>
            </a:lvl2pPr>
            <a:lvl3pPr marL="660932" indent="0">
              <a:buNone/>
              <a:defRPr sz="770"/>
            </a:lvl3pPr>
            <a:lvl4pPr marL="991398" indent="0">
              <a:buNone/>
              <a:defRPr sz="660"/>
            </a:lvl4pPr>
            <a:lvl5pPr marL="1321864" indent="0">
              <a:buNone/>
              <a:defRPr sz="660"/>
            </a:lvl5pPr>
            <a:lvl6pPr marL="1652329" indent="0">
              <a:buNone/>
              <a:defRPr sz="660"/>
            </a:lvl6pPr>
            <a:lvl7pPr marL="1982796" indent="0">
              <a:buNone/>
              <a:defRPr sz="660"/>
            </a:lvl7pPr>
            <a:lvl8pPr marL="2313261" indent="0">
              <a:buNone/>
              <a:defRPr sz="660"/>
            </a:lvl8pPr>
            <a:lvl9pPr marL="2643727" indent="0">
              <a:buNone/>
              <a:defRPr sz="6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3298-46AA-48C7-A049-652578469D1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1" y="2112490"/>
            <a:ext cx="4389120" cy="249391"/>
          </a:xfrm>
        </p:spPr>
        <p:txBody>
          <a:bodyPr anchor="b"/>
          <a:lstStyle>
            <a:lvl1pPr algn="l">
              <a:defRPr sz="143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1" y="269651"/>
            <a:ext cx="4389120" cy="1810703"/>
          </a:xfrm>
        </p:spPr>
        <p:txBody>
          <a:bodyPr/>
          <a:lstStyle>
            <a:lvl1pPr marL="0" indent="0">
              <a:buNone/>
              <a:defRPr sz="2310"/>
            </a:lvl1pPr>
            <a:lvl2pPr marL="330466" indent="0">
              <a:buNone/>
              <a:defRPr sz="2090"/>
            </a:lvl2pPr>
            <a:lvl3pPr marL="660932" indent="0">
              <a:buNone/>
              <a:defRPr sz="1760"/>
            </a:lvl3pPr>
            <a:lvl4pPr marL="991398" indent="0">
              <a:buNone/>
              <a:defRPr sz="1430"/>
            </a:lvl4pPr>
            <a:lvl5pPr marL="1321864" indent="0">
              <a:buNone/>
              <a:defRPr sz="1430"/>
            </a:lvl5pPr>
            <a:lvl6pPr marL="1652329" indent="0">
              <a:buNone/>
              <a:defRPr sz="1430"/>
            </a:lvl6pPr>
            <a:lvl7pPr marL="1982796" indent="0">
              <a:buNone/>
              <a:defRPr sz="1430"/>
            </a:lvl7pPr>
            <a:lvl8pPr marL="2313261" indent="0">
              <a:buNone/>
              <a:defRPr sz="1430"/>
            </a:lvl8pPr>
            <a:lvl9pPr marL="2643727" indent="0">
              <a:buNone/>
              <a:defRPr sz="143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1" y="2361880"/>
            <a:ext cx="4389120" cy="354177"/>
          </a:xfrm>
        </p:spPr>
        <p:txBody>
          <a:bodyPr/>
          <a:lstStyle>
            <a:lvl1pPr marL="0" indent="0">
              <a:buNone/>
              <a:defRPr sz="990"/>
            </a:lvl1pPr>
            <a:lvl2pPr marL="330466" indent="0">
              <a:buNone/>
              <a:defRPr sz="880"/>
            </a:lvl2pPr>
            <a:lvl3pPr marL="660932" indent="0">
              <a:buNone/>
              <a:defRPr sz="770"/>
            </a:lvl3pPr>
            <a:lvl4pPr marL="991398" indent="0">
              <a:buNone/>
              <a:defRPr sz="660"/>
            </a:lvl4pPr>
            <a:lvl5pPr marL="1321864" indent="0">
              <a:buNone/>
              <a:defRPr sz="660"/>
            </a:lvl5pPr>
            <a:lvl6pPr marL="1652329" indent="0">
              <a:buNone/>
              <a:defRPr sz="660"/>
            </a:lvl6pPr>
            <a:lvl7pPr marL="1982796" indent="0">
              <a:buNone/>
              <a:defRPr sz="660"/>
            </a:lvl7pPr>
            <a:lvl8pPr marL="2313261" indent="0">
              <a:buNone/>
              <a:defRPr sz="660"/>
            </a:lvl8pPr>
            <a:lvl9pPr marL="2643727" indent="0">
              <a:buNone/>
              <a:defRPr sz="6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3298-46AA-48C7-A049-652578469D1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5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120855"/>
            <a:ext cx="6583680" cy="502973"/>
          </a:xfrm>
          <a:prstGeom prst="rect">
            <a:avLst/>
          </a:prstGeom>
        </p:spPr>
        <p:txBody>
          <a:bodyPr vert="horz" lIns="60078" tIns="30039" rIns="60078" bIns="3003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704165"/>
            <a:ext cx="6583680" cy="1991633"/>
          </a:xfrm>
          <a:prstGeom prst="rect">
            <a:avLst/>
          </a:prstGeom>
        </p:spPr>
        <p:txBody>
          <a:bodyPr vert="horz" lIns="60078" tIns="30039" rIns="60078" bIns="3003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2797091"/>
            <a:ext cx="1706880" cy="160672"/>
          </a:xfrm>
          <a:prstGeom prst="rect">
            <a:avLst/>
          </a:prstGeom>
        </p:spPr>
        <p:txBody>
          <a:bodyPr vert="horz" lIns="60078" tIns="30039" rIns="60078" bIns="30039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C3298-46AA-48C7-A049-652578469D1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2797091"/>
            <a:ext cx="2316480" cy="160672"/>
          </a:xfrm>
          <a:prstGeom prst="rect">
            <a:avLst/>
          </a:prstGeom>
        </p:spPr>
        <p:txBody>
          <a:bodyPr vert="horz" lIns="60078" tIns="30039" rIns="60078" bIns="30039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2797091"/>
            <a:ext cx="1706880" cy="160672"/>
          </a:xfrm>
          <a:prstGeom prst="rect">
            <a:avLst/>
          </a:prstGeom>
        </p:spPr>
        <p:txBody>
          <a:bodyPr vert="horz" lIns="60078" tIns="30039" rIns="60078" bIns="30039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3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60932" rtl="0" eaLnBrk="1" latinLnBrk="0" hangingPunct="1">
        <a:spcBef>
          <a:spcPct val="0"/>
        </a:spcBef>
        <a:buNone/>
        <a:defRPr sz="31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850" indent="-247850" algn="l" defTabSz="6609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37006" indent="-206542" algn="l" defTabSz="660932" rtl="0" eaLnBrk="1" latinLnBrk="0" hangingPunct="1">
        <a:spcBef>
          <a:spcPct val="20000"/>
        </a:spcBef>
        <a:buFont typeface="Arial" panose="020B0604020202020204" pitchFamily="34" charset="0"/>
        <a:buChar char="–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826164" indent="-165231" algn="l" defTabSz="6609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156632" indent="-165231" algn="l" defTabSz="660932" rtl="0" eaLnBrk="1" latinLnBrk="0" hangingPunct="1">
        <a:spcBef>
          <a:spcPct val="20000"/>
        </a:spcBef>
        <a:buFont typeface="Arial" panose="020B0604020202020204" pitchFamily="34" charset="0"/>
        <a:buChar char="–"/>
        <a:defRPr sz="1430" kern="1200">
          <a:solidFill>
            <a:schemeClr val="tx1"/>
          </a:solidFill>
          <a:latin typeface="+mn-lt"/>
          <a:ea typeface="+mn-ea"/>
          <a:cs typeface="+mn-cs"/>
        </a:defRPr>
      </a:lvl4pPr>
      <a:lvl5pPr marL="1487098" indent="-165231" algn="l" defTabSz="660932" rtl="0" eaLnBrk="1" latinLnBrk="0" hangingPunct="1">
        <a:spcBef>
          <a:spcPct val="20000"/>
        </a:spcBef>
        <a:buFont typeface="Arial" panose="020B0604020202020204" pitchFamily="34" charset="0"/>
        <a:buChar char="»"/>
        <a:defRPr sz="1430" kern="1200">
          <a:solidFill>
            <a:schemeClr val="tx1"/>
          </a:solidFill>
          <a:latin typeface="+mn-lt"/>
          <a:ea typeface="+mn-ea"/>
          <a:cs typeface="+mn-cs"/>
        </a:defRPr>
      </a:lvl5pPr>
      <a:lvl6pPr marL="1817562" indent="-165231" algn="l" defTabSz="6609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430" kern="1200">
          <a:solidFill>
            <a:schemeClr val="tx1"/>
          </a:solidFill>
          <a:latin typeface="+mn-lt"/>
          <a:ea typeface="+mn-ea"/>
          <a:cs typeface="+mn-cs"/>
        </a:defRPr>
      </a:lvl6pPr>
      <a:lvl7pPr marL="2148028" indent="-165231" algn="l" defTabSz="6609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430" kern="1200">
          <a:solidFill>
            <a:schemeClr val="tx1"/>
          </a:solidFill>
          <a:latin typeface="+mn-lt"/>
          <a:ea typeface="+mn-ea"/>
          <a:cs typeface="+mn-cs"/>
        </a:defRPr>
      </a:lvl7pPr>
      <a:lvl8pPr marL="2478495" indent="-165231" algn="l" defTabSz="6609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430" kern="1200">
          <a:solidFill>
            <a:schemeClr val="tx1"/>
          </a:solidFill>
          <a:latin typeface="+mn-lt"/>
          <a:ea typeface="+mn-ea"/>
          <a:cs typeface="+mn-cs"/>
        </a:defRPr>
      </a:lvl8pPr>
      <a:lvl9pPr marL="2808961" indent="-165231" algn="l" defTabSz="6609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4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0932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0466" algn="l" defTabSz="660932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60932" algn="l" defTabSz="660932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991398" algn="l" defTabSz="660932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21864" algn="l" defTabSz="660932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52329" algn="l" defTabSz="660932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1982796" algn="l" defTabSz="660932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13261" algn="l" defTabSz="660932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43727" algn="l" defTabSz="660932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/>
              <p:cNvSpPr txBox="1"/>
              <p:nvPr/>
            </p:nvSpPr>
            <p:spPr>
              <a:xfrm rot="18120000">
                <a:off x="2667270" y="574229"/>
                <a:ext cx="1965642" cy="298856"/>
              </a:xfrm>
              <a:prstGeom prst="rect">
                <a:avLst/>
              </a:prstGeom>
              <a:noFill/>
              <a:effectLst/>
            </p:spPr>
            <p:txBody>
              <a:bodyPr wrap="square" lIns="91432" tIns="45716" rIns="91432" bIns="45716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3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3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1300" b="0" i="1" smtClean="0">
                          <a:latin typeface="Cambria Math"/>
                        </a:rPr>
                        <m:t>≥</m:t>
                      </m:r>
                      <m:sSup>
                        <m:sSupPr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0.6×</m:t>
                          </m:r>
                          <m:r>
                            <a:rPr lang="en-US" sz="13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13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3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20000">
                <a:off x="2667270" y="574229"/>
                <a:ext cx="1965642" cy="298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/>
              <p:cNvSpPr txBox="1"/>
              <p:nvPr/>
            </p:nvSpPr>
            <p:spPr>
              <a:xfrm rot="18060000">
                <a:off x="4591661" y="629749"/>
                <a:ext cx="1859416" cy="298856"/>
              </a:xfrm>
              <a:prstGeom prst="rect">
                <a:avLst/>
              </a:prstGeom>
              <a:noFill/>
              <a:effectLst/>
            </p:spPr>
            <p:txBody>
              <a:bodyPr wrap="square" lIns="91432" tIns="45716" rIns="91432" bIns="45716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3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00" b="0" i="1" smtClean="0">
                          <a:latin typeface="Cambria Math"/>
                        </a:rPr>
                        <m:t>≥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0.6×</m:t>
                      </m:r>
                      <m:sSup>
                        <m:sSupPr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13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13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60000">
                <a:off x="4591661" y="629749"/>
                <a:ext cx="1859416" cy="298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/>
          <p:nvPr/>
        </p:nvCxnSpPr>
        <p:spPr>
          <a:xfrm flipV="1">
            <a:off x="5161973" y="1626515"/>
            <a:ext cx="0" cy="366115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/>
              <p:cNvSpPr txBox="1"/>
              <p:nvPr/>
            </p:nvSpPr>
            <p:spPr>
              <a:xfrm rot="18000000">
                <a:off x="3813758" y="721825"/>
                <a:ext cx="1626737" cy="298856"/>
              </a:xfrm>
              <a:prstGeom prst="rect">
                <a:avLst/>
              </a:prstGeom>
              <a:noFill/>
              <a:effectLst/>
            </p:spPr>
            <p:txBody>
              <a:bodyPr wrap="square" lIns="91432" tIns="45716" rIns="91432" bIns="45716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3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00" b="0" i="1" smtClean="0">
                          <a:latin typeface="Cambria Math"/>
                        </a:rPr>
                        <m:t>&lt;</m:t>
                      </m:r>
                      <m:sSup>
                        <m:sSupPr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0.6×</m:t>
                          </m:r>
                          <m:r>
                            <a:rPr lang="en-US" sz="13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13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13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00000">
                <a:off x="3813758" y="721825"/>
                <a:ext cx="1626737" cy="2988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/>
              <p:cNvSpPr txBox="1"/>
              <p:nvPr/>
            </p:nvSpPr>
            <p:spPr>
              <a:xfrm rot="18000000">
                <a:off x="2777835" y="211781"/>
                <a:ext cx="2881865" cy="298856"/>
              </a:xfrm>
              <a:prstGeom prst="rect">
                <a:avLst/>
              </a:prstGeom>
              <a:noFill/>
              <a:effectLst/>
            </p:spPr>
            <p:txBody>
              <a:bodyPr wrap="square" lIns="91432" tIns="45716" rIns="91432" bIns="45716" rtlCol="0">
                <a:spAutoFit/>
              </a:bodyPr>
              <a:lstStyle/>
              <a:p>
                <a:r>
                  <a:rPr lang="en-US" sz="1300" dirty="0">
                    <a:latin typeface="Arial" panose="020B0604020202020204" pitchFamily="34" charset="0"/>
                    <a:cs typeface="Arial" panose="020B0604020202020204" pitchFamily="34" charset="0"/>
                  </a:rPr>
                  <a:t>Distribute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13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1300" dirty="0">
                    <a:latin typeface="Arial" panose="020B0604020202020204" pitchFamily="34" charset="0"/>
                    <a:cs typeface="Arial" panose="020B0604020202020204" pitchFamily="34" charset="0"/>
                  </a:rPr>
                  <a:t> bridges</a:t>
                </a:r>
              </a:p>
            </p:txBody>
          </p:sp>
        </mc:Choice>
        <mc:Fallback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00000">
                <a:off x="2777835" y="211781"/>
                <a:ext cx="2881865" cy="298856"/>
              </a:xfrm>
              <a:prstGeom prst="rect">
                <a:avLst/>
              </a:prstGeom>
              <a:blipFill>
                <a:blip r:embed="rId6"/>
                <a:stretch>
                  <a:fillRect b="-92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325527"/>
              </p:ext>
            </p:extLst>
          </p:nvPr>
        </p:nvGraphicFramePr>
        <p:xfrm>
          <a:off x="1261859" y="1993087"/>
          <a:ext cx="57956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1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1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1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19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19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19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19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19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19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19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197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19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197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197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6" name="Straight Arrow Connector 105"/>
          <p:cNvCxnSpPr/>
          <p:nvPr/>
        </p:nvCxnSpPr>
        <p:spPr>
          <a:xfrm flipV="1">
            <a:off x="3225800" y="1624505"/>
            <a:ext cx="0" cy="366115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ight Brace 106"/>
          <p:cNvSpPr/>
          <p:nvPr/>
        </p:nvSpPr>
        <p:spPr>
          <a:xfrm rot="5400000">
            <a:off x="2464007" y="1890687"/>
            <a:ext cx="157931" cy="1266825"/>
          </a:xfrm>
          <a:prstGeom prst="rightBrace">
            <a:avLst>
              <a:gd name="adj1" fmla="val 6560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ight Brace 107"/>
          <p:cNvSpPr/>
          <p:nvPr/>
        </p:nvSpPr>
        <p:spPr>
          <a:xfrm rot="5400000">
            <a:off x="4078505" y="1571607"/>
            <a:ext cx="159122" cy="1903789"/>
          </a:xfrm>
          <a:prstGeom prst="rightBrace">
            <a:avLst>
              <a:gd name="adj1" fmla="val 6560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ight Brace 108"/>
          <p:cNvSpPr/>
          <p:nvPr/>
        </p:nvSpPr>
        <p:spPr>
          <a:xfrm rot="5400000">
            <a:off x="5535223" y="2047253"/>
            <a:ext cx="159125" cy="952500"/>
          </a:xfrm>
          <a:prstGeom prst="rightBrace">
            <a:avLst>
              <a:gd name="adj1" fmla="val 6560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1867245" y="2630460"/>
                <a:ext cx="1344411" cy="292380"/>
              </a:xfrm>
              <a:prstGeom prst="rect">
                <a:avLst/>
              </a:prstGeom>
              <a:noFill/>
              <a:effectLst/>
            </p:spPr>
            <p:txBody>
              <a:bodyPr wrap="square" lIns="91432" tIns="45716" rIns="91432" bIns="45716" rtlCol="0">
                <a:spAutoFit/>
              </a:bodyPr>
              <a:lstStyle/>
              <a:p>
                <a:pPr algn="ctr"/>
                <a:r>
                  <a:rPr lang="en-US" sz="1300" dirty="0">
                    <a:latin typeface="Arial" panose="020B0604020202020204" pitchFamily="34" charset="0"/>
                    <a:cs typeface="Arial" panose="020B0604020202020204" pitchFamily="34" charset="0"/>
                  </a:rPr>
                  <a:t>Round </a:t>
                </a:r>
                <a14:m>
                  <m:oMath xmlns:m="http://schemas.openxmlformats.org/officeDocument/2006/math">
                    <m:r>
                      <a:rPr lang="en-US" sz="1300" b="0" i="1" spc="-150" smtClean="0">
                        <a:latin typeface="Cambria Math"/>
                      </a:rPr>
                      <m:t>𝑖</m:t>
                    </m:r>
                    <m:r>
                      <a:rPr lang="en-US" sz="1300" b="0" i="1" spc="-150" smtClean="0">
                        <a:latin typeface="Cambria Math"/>
                      </a:rPr>
                      <m:t>−1</m:t>
                    </m:r>
                  </m:oMath>
                </a14:m>
                <a:endParaRPr lang="en-US" sz="1300" spc="-1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245" y="2630460"/>
                <a:ext cx="1344411" cy="292380"/>
              </a:xfrm>
              <a:prstGeom prst="rect">
                <a:avLst/>
              </a:prstGeom>
              <a:blipFill>
                <a:blip r:embed="rId7"/>
                <a:stretch>
                  <a:fillRect t="-2128" b="-1914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3486901" y="2630460"/>
                <a:ext cx="1344411" cy="292380"/>
              </a:xfrm>
              <a:prstGeom prst="rect">
                <a:avLst/>
              </a:prstGeom>
              <a:noFill/>
              <a:effectLst/>
            </p:spPr>
            <p:txBody>
              <a:bodyPr wrap="square" lIns="91432" tIns="45716" rIns="91432" bIns="45716" rtlCol="0">
                <a:spAutoFit/>
              </a:bodyPr>
              <a:lstStyle/>
              <a:p>
                <a:pPr algn="ctr"/>
                <a:r>
                  <a:rPr lang="en-US" sz="1300" dirty="0">
                    <a:latin typeface="Arial" panose="020B0604020202020204" pitchFamily="34" charset="0"/>
                    <a:cs typeface="Arial" panose="020B0604020202020204" pitchFamily="34" charset="0"/>
                  </a:rPr>
                  <a:t>Round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sz="13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901" y="2630460"/>
                <a:ext cx="1344411" cy="292380"/>
              </a:xfrm>
              <a:prstGeom prst="rect">
                <a:avLst/>
              </a:prstGeom>
              <a:blipFill>
                <a:blip r:embed="rId8"/>
                <a:stretch>
                  <a:fillRect t="-2128" b="-1914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5004700" y="2630460"/>
                <a:ext cx="1222192" cy="292380"/>
              </a:xfrm>
              <a:prstGeom prst="rect">
                <a:avLst/>
              </a:prstGeom>
              <a:noFill/>
              <a:effectLst/>
            </p:spPr>
            <p:txBody>
              <a:bodyPr wrap="square" lIns="91432" tIns="45716" rIns="91432" bIns="45716" rtlCol="0">
                <a:spAutoFit/>
              </a:bodyPr>
              <a:lstStyle/>
              <a:p>
                <a:pPr algn="ctr"/>
                <a:r>
                  <a:rPr lang="en-US" sz="1300" dirty="0">
                    <a:latin typeface="Arial" panose="020B0604020202020204" pitchFamily="34" charset="0"/>
                    <a:cs typeface="Arial" panose="020B0604020202020204" pitchFamily="34" charset="0"/>
                  </a:rPr>
                  <a:t>Round </a:t>
                </a:r>
                <a14:m>
                  <m:oMath xmlns:m="http://schemas.openxmlformats.org/officeDocument/2006/math">
                    <m:r>
                      <a:rPr lang="en-US" sz="1300" b="0" i="1" spc="-150" smtClean="0">
                        <a:latin typeface="Cambria Math"/>
                      </a:rPr>
                      <m:t>𝑖</m:t>
                    </m:r>
                    <m:r>
                      <a:rPr lang="en-US" sz="1300" b="0" i="1" spc="-150" smtClean="0">
                        <a:latin typeface="Cambria Math"/>
                      </a:rPr>
                      <m:t>+1</m:t>
                    </m:r>
                  </m:oMath>
                </a14:m>
                <a:endParaRPr lang="en-US" sz="1300" spc="-1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700" y="2630460"/>
                <a:ext cx="1222192" cy="292380"/>
              </a:xfrm>
              <a:prstGeom prst="rect">
                <a:avLst/>
              </a:prstGeom>
              <a:blipFill>
                <a:blip r:embed="rId9"/>
                <a:stretch>
                  <a:fillRect t="-2128" b="-1914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38100" y="2032226"/>
            <a:ext cx="1344411" cy="292380"/>
          </a:xfrm>
          <a:prstGeom prst="rect">
            <a:avLst/>
          </a:prstGeom>
          <a:noFill/>
          <a:effectLst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Iterations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</a:t>
            </a:r>
            <a:endParaRPr lang="en-US" sz="13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 flipV="1">
            <a:off x="3494521" y="1626515"/>
            <a:ext cx="0" cy="366115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ight Brace 114"/>
          <p:cNvSpPr/>
          <p:nvPr/>
        </p:nvSpPr>
        <p:spPr>
          <a:xfrm rot="16200000">
            <a:off x="4261475" y="1134455"/>
            <a:ext cx="119550" cy="1573380"/>
          </a:xfrm>
          <a:prstGeom prst="rightBrace">
            <a:avLst>
              <a:gd name="adj1" fmla="val 65609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4321250" y="1612787"/>
            <a:ext cx="0" cy="27506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/>
              <p:cNvSpPr txBox="1"/>
              <p:nvPr/>
            </p:nvSpPr>
            <p:spPr>
              <a:xfrm rot="18000000">
                <a:off x="4686713" y="211940"/>
                <a:ext cx="2881865" cy="298856"/>
              </a:xfrm>
              <a:prstGeom prst="rect">
                <a:avLst/>
              </a:prstGeom>
              <a:noFill/>
              <a:effectLst/>
            </p:spPr>
            <p:txBody>
              <a:bodyPr wrap="square" lIns="91432" tIns="45716" rIns="91432" bIns="45716" rtlCol="0">
                <a:spAutoFit/>
              </a:bodyPr>
              <a:lstStyle/>
              <a:p>
                <a:r>
                  <a:rPr lang="en-US" sz="1300" dirty="0">
                    <a:latin typeface="Arial" panose="020B0604020202020204" pitchFamily="34" charset="0"/>
                    <a:cs typeface="Arial" panose="020B0604020202020204" pitchFamily="34" charset="0"/>
                  </a:rPr>
                  <a:t>Distribute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13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1300" dirty="0">
                    <a:latin typeface="Arial" panose="020B0604020202020204" pitchFamily="34" charset="0"/>
                    <a:cs typeface="Arial" panose="020B0604020202020204" pitchFamily="34" charset="0"/>
                  </a:rPr>
                  <a:t> bridges</a:t>
                </a:r>
              </a:p>
            </p:txBody>
          </p:sp>
        </mc:Choice>
        <mc:Fallback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00000">
                <a:off x="4686713" y="211940"/>
                <a:ext cx="2881865" cy="298856"/>
              </a:xfrm>
              <a:prstGeom prst="rect">
                <a:avLst/>
              </a:prstGeom>
              <a:blipFill>
                <a:blip r:embed="rId10"/>
                <a:stretch>
                  <a:fillRect b="-92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/>
          <p:cNvCxnSpPr/>
          <p:nvPr/>
        </p:nvCxnSpPr>
        <p:spPr>
          <a:xfrm flipV="1">
            <a:off x="5407244" y="1626674"/>
            <a:ext cx="0" cy="366115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816600" y="965141"/>
            <a:ext cx="1344411" cy="338546"/>
          </a:xfrm>
          <a:prstGeom prst="rect">
            <a:avLst/>
          </a:prstGeom>
          <a:noFill/>
          <a:effectLst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858669" y="965141"/>
            <a:ext cx="1344411" cy="338546"/>
          </a:xfrm>
          <a:prstGeom prst="rect">
            <a:avLst/>
          </a:prstGeom>
          <a:noFill/>
          <a:effectLst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5607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35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Symbol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Mahdi Zamani</dc:creator>
  <cp:lastModifiedBy>Mahdi Zamani</cp:lastModifiedBy>
  <cp:revision>80</cp:revision>
  <dcterms:created xsi:type="dcterms:W3CDTF">2015-07-17T20:20:39Z</dcterms:created>
  <dcterms:modified xsi:type="dcterms:W3CDTF">2016-06-01T01:39:02Z</dcterms:modified>
</cp:coreProperties>
</file>