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418638" cy="4572000"/>
  <p:notesSz cx="6858000" cy="9144000"/>
  <p:defaultTextStyle>
    <a:defPPr>
      <a:defRPr lang="en-US"/>
    </a:defPPr>
    <a:lvl1pPr marL="0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731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462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193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0924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8655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6386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4117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1848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DEC"/>
    <a:srgbClr val="F6E7E6"/>
    <a:srgbClr val="E2DBE9"/>
    <a:srgbClr val="DCD4E4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2108" y="1201"/>
      </p:cViewPr>
      <p:guideLst>
        <p:guide orient="horz" pos="1440"/>
        <p:guide pos="29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398" y="1420289"/>
            <a:ext cx="8005842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796" y="2590800"/>
            <a:ext cx="6593047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5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1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6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4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8512" y="183097"/>
            <a:ext cx="2119194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932" y="183097"/>
            <a:ext cx="6200603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8" y="2937937"/>
            <a:ext cx="8005842" cy="908050"/>
          </a:xfrm>
        </p:spPr>
        <p:txBody>
          <a:bodyPr anchor="t"/>
          <a:lstStyle>
            <a:lvl1pPr algn="l">
              <a:defRPr sz="322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008" y="1937811"/>
            <a:ext cx="8005842" cy="1000125"/>
          </a:xfrm>
        </p:spPr>
        <p:txBody>
          <a:bodyPr anchor="b"/>
          <a:lstStyle>
            <a:lvl1pPr marL="0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1pPr>
            <a:lvl2pPr marL="365200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730400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3pPr>
            <a:lvl4pPr marL="109560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46080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8259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21911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5563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92159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932" y="1066804"/>
            <a:ext cx="4159898" cy="3017308"/>
          </a:xfrm>
        </p:spPr>
        <p:txBody>
          <a:bodyPr/>
          <a:lstStyle>
            <a:lvl1pPr>
              <a:defRPr sz="2239"/>
            </a:lvl1pPr>
            <a:lvl2pPr>
              <a:defRPr sz="1881"/>
            </a:lvl2pPr>
            <a:lvl3pPr>
              <a:defRPr sz="161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808" y="1066804"/>
            <a:ext cx="4159898" cy="3017308"/>
          </a:xfrm>
        </p:spPr>
        <p:txBody>
          <a:bodyPr/>
          <a:lstStyle>
            <a:lvl1pPr>
              <a:defRPr sz="2239"/>
            </a:lvl1pPr>
            <a:lvl2pPr>
              <a:defRPr sz="1881"/>
            </a:lvl2pPr>
            <a:lvl3pPr>
              <a:defRPr sz="161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933" y="1023408"/>
            <a:ext cx="4161535" cy="426508"/>
          </a:xfrm>
        </p:spPr>
        <p:txBody>
          <a:bodyPr anchor="b"/>
          <a:lstStyle>
            <a:lvl1pPr marL="0" indent="0">
              <a:buNone/>
              <a:defRPr sz="1881" b="1"/>
            </a:lvl1pPr>
            <a:lvl2pPr marL="365200" indent="0">
              <a:buNone/>
              <a:defRPr sz="1612" b="1"/>
            </a:lvl2pPr>
            <a:lvl3pPr marL="730400" indent="0">
              <a:buNone/>
              <a:defRPr sz="1433" b="1"/>
            </a:lvl3pPr>
            <a:lvl4pPr marL="1095600" indent="0">
              <a:buNone/>
              <a:defRPr sz="1254" b="1"/>
            </a:lvl4pPr>
            <a:lvl5pPr marL="1460800" indent="0">
              <a:buNone/>
              <a:defRPr sz="1254" b="1"/>
            </a:lvl5pPr>
            <a:lvl6pPr marL="1825998" indent="0">
              <a:buNone/>
              <a:defRPr sz="1254" b="1"/>
            </a:lvl6pPr>
            <a:lvl7pPr marL="2191198" indent="0">
              <a:buNone/>
              <a:defRPr sz="1254" b="1"/>
            </a:lvl7pPr>
            <a:lvl8pPr marL="2556398" indent="0">
              <a:buNone/>
              <a:defRPr sz="1254" b="1"/>
            </a:lvl8pPr>
            <a:lvl9pPr marL="2921598" indent="0">
              <a:buNone/>
              <a:defRPr sz="125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33" y="1449916"/>
            <a:ext cx="4161535" cy="2634192"/>
          </a:xfrm>
        </p:spPr>
        <p:txBody>
          <a:bodyPr/>
          <a:lstStyle>
            <a:lvl1pPr>
              <a:defRPr sz="1881"/>
            </a:lvl1pPr>
            <a:lvl2pPr>
              <a:defRPr sz="1612"/>
            </a:lvl2pPr>
            <a:lvl3pPr>
              <a:defRPr sz="1433"/>
            </a:lvl3pPr>
            <a:lvl4pPr>
              <a:defRPr sz="1254"/>
            </a:lvl4pPr>
            <a:lvl5pPr>
              <a:defRPr sz="1254"/>
            </a:lvl5pPr>
            <a:lvl6pPr>
              <a:defRPr sz="1254"/>
            </a:lvl6pPr>
            <a:lvl7pPr>
              <a:defRPr sz="1254"/>
            </a:lvl7pPr>
            <a:lvl8pPr>
              <a:defRPr sz="1254"/>
            </a:lvl8pPr>
            <a:lvl9pPr>
              <a:defRPr sz="12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4541" y="1023408"/>
            <a:ext cx="4163169" cy="426508"/>
          </a:xfrm>
        </p:spPr>
        <p:txBody>
          <a:bodyPr anchor="b"/>
          <a:lstStyle>
            <a:lvl1pPr marL="0" indent="0">
              <a:buNone/>
              <a:defRPr sz="1881" b="1"/>
            </a:lvl1pPr>
            <a:lvl2pPr marL="365200" indent="0">
              <a:buNone/>
              <a:defRPr sz="1612" b="1"/>
            </a:lvl2pPr>
            <a:lvl3pPr marL="730400" indent="0">
              <a:buNone/>
              <a:defRPr sz="1433" b="1"/>
            </a:lvl3pPr>
            <a:lvl4pPr marL="1095600" indent="0">
              <a:buNone/>
              <a:defRPr sz="1254" b="1"/>
            </a:lvl4pPr>
            <a:lvl5pPr marL="1460800" indent="0">
              <a:buNone/>
              <a:defRPr sz="1254" b="1"/>
            </a:lvl5pPr>
            <a:lvl6pPr marL="1825998" indent="0">
              <a:buNone/>
              <a:defRPr sz="1254" b="1"/>
            </a:lvl6pPr>
            <a:lvl7pPr marL="2191198" indent="0">
              <a:buNone/>
              <a:defRPr sz="1254" b="1"/>
            </a:lvl7pPr>
            <a:lvl8pPr marL="2556398" indent="0">
              <a:buNone/>
              <a:defRPr sz="1254" b="1"/>
            </a:lvl8pPr>
            <a:lvl9pPr marL="2921598" indent="0">
              <a:buNone/>
              <a:defRPr sz="125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4541" y="1449916"/>
            <a:ext cx="4163169" cy="2634192"/>
          </a:xfrm>
        </p:spPr>
        <p:txBody>
          <a:bodyPr/>
          <a:lstStyle>
            <a:lvl1pPr>
              <a:defRPr sz="1881"/>
            </a:lvl1pPr>
            <a:lvl2pPr>
              <a:defRPr sz="1612"/>
            </a:lvl2pPr>
            <a:lvl3pPr>
              <a:defRPr sz="1433"/>
            </a:lvl3pPr>
            <a:lvl4pPr>
              <a:defRPr sz="1254"/>
            </a:lvl4pPr>
            <a:lvl5pPr>
              <a:defRPr sz="1254"/>
            </a:lvl5pPr>
            <a:lvl6pPr>
              <a:defRPr sz="1254"/>
            </a:lvl6pPr>
            <a:lvl7pPr>
              <a:defRPr sz="1254"/>
            </a:lvl7pPr>
            <a:lvl8pPr>
              <a:defRPr sz="1254"/>
            </a:lvl8pPr>
            <a:lvl9pPr>
              <a:defRPr sz="12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934" y="182033"/>
            <a:ext cx="3098667" cy="774700"/>
          </a:xfrm>
        </p:spPr>
        <p:txBody>
          <a:bodyPr anchor="b"/>
          <a:lstStyle>
            <a:lvl1pPr algn="l">
              <a:defRPr sz="161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426" y="182039"/>
            <a:ext cx="5265280" cy="3902075"/>
          </a:xfrm>
        </p:spPr>
        <p:txBody>
          <a:bodyPr/>
          <a:lstStyle>
            <a:lvl1pPr>
              <a:defRPr sz="2598"/>
            </a:lvl1pPr>
            <a:lvl2pPr>
              <a:defRPr sz="2239"/>
            </a:lvl2pPr>
            <a:lvl3pPr>
              <a:defRPr sz="1881"/>
            </a:lvl3pPr>
            <a:lvl4pPr>
              <a:defRPr sz="1612"/>
            </a:lvl4pPr>
            <a:lvl5pPr>
              <a:defRPr sz="1612"/>
            </a:lvl5pPr>
            <a:lvl6pPr>
              <a:defRPr sz="1612"/>
            </a:lvl6pPr>
            <a:lvl7pPr>
              <a:defRPr sz="1612"/>
            </a:lvl7pPr>
            <a:lvl8pPr>
              <a:defRPr sz="1612"/>
            </a:lvl8pPr>
            <a:lvl9pPr>
              <a:defRPr sz="16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934" y="956738"/>
            <a:ext cx="3098667" cy="3127375"/>
          </a:xfrm>
        </p:spPr>
        <p:txBody>
          <a:bodyPr/>
          <a:lstStyle>
            <a:lvl1pPr marL="0" indent="0">
              <a:buNone/>
              <a:defRPr sz="1075"/>
            </a:lvl1pPr>
            <a:lvl2pPr marL="365200" indent="0">
              <a:buNone/>
              <a:defRPr sz="986"/>
            </a:lvl2pPr>
            <a:lvl3pPr marL="730400" indent="0">
              <a:buNone/>
              <a:defRPr sz="806"/>
            </a:lvl3pPr>
            <a:lvl4pPr marL="1095600" indent="0">
              <a:buNone/>
              <a:defRPr sz="717"/>
            </a:lvl4pPr>
            <a:lvl5pPr marL="1460800" indent="0">
              <a:buNone/>
              <a:defRPr sz="717"/>
            </a:lvl5pPr>
            <a:lvl6pPr marL="1825998" indent="0">
              <a:buNone/>
              <a:defRPr sz="717"/>
            </a:lvl6pPr>
            <a:lvl7pPr marL="2191198" indent="0">
              <a:buNone/>
              <a:defRPr sz="717"/>
            </a:lvl7pPr>
            <a:lvl8pPr marL="2556398" indent="0">
              <a:buNone/>
              <a:defRPr sz="717"/>
            </a:lvl8pPr>
            <a:lvl9pPr marL="2921598" indent="0">
              <a:buNone/>
              <a:defRPr sz="7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120" y="3200403"/>
            <a:ext cx="5651183" cy="377825"/>
          </a:xfrm>
        </p:spPr>
        <p:txBody>
          <a:bodyPr anchor="b"/>
          <a:lstStyle>
            <a:lvl1pPr algn="l">
              <a:defRPr sz="161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46120" y="408517"/>
            <a:ext cx="5651183" cy="2743200"/>
          </a:xfrm>
        </p:spPr>
        <p:txBody>
          <a:bodyPr/>
          <a:lstStyle>
            <a:lvl1pPr marL="0" indent="0">
              <a:buNone/>
              <a:defRPr sz="2598"/>
            </a:lvl1pPr>
            <a:lvl2pPr marL="365200" indent="0">
              <a:buNone/>
              <a:defRPr sz="2239"/>
            </a:lvl2pPr>
            <a:lvl3pPr marL="730400" indent="0">
              <a:buNone/>
              <a:defRPr sz="1881"/>
            </a:lvl3pPr>
            <a:lvl4pPr marL="1095600" indent="0">
              <a:buNone/>
              <a:defRPr sz="1612"/>
            </a:lvl4pPr>
            <a:lvl5pPr marL="1460800" indent="0">
              <a:buNone/>
              <a:defRPr sz="1612"/>
            </a:lvl5pPr>
            <a:lvl6pPr marL="1825998" indent="0">
              <a:buNone/>
              <a:defRPr sz="1612"/>
            </a:lvl6pPr>
            <a:lvl7pPr marL="2191198" indent="0">
              <a:buNone/>
              <a:defRPr sz="1612"/>
            </a:lvl7pPr>
            <a:lvl8pPr marL="2556398" indent="0">
              <a:buNone/>
              <a:defRPr sz="1612"/>
            </a:lvl8pPr>
            <a:lvl9pPr marL="2921598" indent="0">
              <a:buNone/>
              <a:defRPr sz="161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120" y="3578228"/>
            <a:ext cx="5651183" cy="536575"/>
          </a:xfrm>
        </p:spPr>
        <p:txBody>
          <a:bodyPr/>
          <a:lstStyle>
            <a:lvl1pPr marL="0" indent="0">
              <a:buNone/>
              <a:defRPr sz="1075"/>
            </a:lvl1pPr>
            <a:lvl2pPr marL="365200" indent="0">
              <a:buNone/>
              <a:defRPr sz="986"/>
            </a:lvl2pPr>
            <a:lvl3pPr marL="730400" indent="0">
              <a:buNone/>
              <a:defRPr sz="806"/>
            </a:lvl3pPr>
            <a:lvl4pPr marL="1095600" indent="0">
              <a:buNone/>
              <a:defRPr sz="717"/>
            </a:lvl4pPr>
            <a:lvl5pPr marL="1460800" indent="0">
              <a:buNone/>
              <a:defRPr sz="717"/>
            </a:lvl5pPr>
            <a:lvl6pPr marL="1825998" indent="0">
              <a:buNone/>
              <a:defRPr sz="717"/>
            </a:lvl6pPr>
            <a:lvl7pPr marL="2191198" indent="0">
              <a:buNone/>
              <a:defRPr sz="717"/>
            </a:lvl7pPr>
            <a:lvl8pPr marL="2556398" indent="0">
              <a:buNone/>
              <a:defRPr sz="717"/>
            </a:lvl8pPr>
            <a:lvl9pPr marL="2921598" indent="0">
              <a:buNone/>
              <a:defRPr sz="7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932" y="183092"/>
            <a:ext cx="8476774" cy="762000"/>
          </a:xfrm>
          <a:prstGeom prst="rect">
            <a:avLst/>
          </a:prstGeom>
        </p:spPr>
        <p:txBody>
          <a:bodyPr vert="horz" lIns="81546" tIns="40773" rIns="81546" bIns="407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932" y="1066804"/>
            <a:ext cx="8476774" cy="3017308"/>
          </a:xfrm>
          <a:prstGeom prst="rect">
            <a:avLst/>
          </a:prstGeom>
        </p:spPr>
        <p:txBody>
          <a:bodyPr vert="horz" lIns="81546" tIns="40773" rIns="81546" bIns="407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932" y="4237572"/>
            <a:ext cx="2197682" cy="243417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l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D00D-FB15-43D8-92A5-822C2AC61F3E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035" y="4237572"/>
            <a:ext cx="2982569" cy="243417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ct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0024" y="4237572"/>
            <a:ext cx="2197682" cy="243417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0400" rtl="0" eaLnBrk="1" latinLnBrk="0" hangingPunct="1">
        <a:spcBef>
          <a:spcPct val="0"/>
        </a:spcBef>
        <a:buNone/>
        <a:defRPr sz="3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900" indent="-273900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1pPr>
      <a:lvl2pPr marL="593450" indent="-228250" algn="l" defTabSz="730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39" kern="1200">
          <a:solidFill>
            <a:schemeClr val="tx1"/>
          </a:solidFill>
          <a:latin typeface="+mn-lt"/>
          <a:ea typeface="+mn-ea"/>
          <a:cs typeface="+mn-cs"/>
        </a:defRPr>
      </a:lvl2pPr>
      <a:lvl3pPr marL="912999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1" kern="1200">
          <a:solidFill>
            <a:schemeClr val="tx1"/>
          </a:solidFill>
          <a:latin typeface="+mn-lt"/>
          <a:ea typeface="+mn-ea"/>
          <a:cs typeface="+mn-cs"/>
        </a:defRPr>
      </a:lvl3pPr>
      <a:lvl4pPr marL="1278199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12" kern="1200">
          <a:solidFill>
            <a:schemeClr val="tx1"/>
          </a:solidFill>
          <a:latin typeface="+mn-lt"/>
          <a:ea typeface="+mn-ea"/>
          <a:cs typeface="+mn-cs"/>
        </a:defRPr>
      </a:lvl4pPr>
      <a:lvl5pPr marL="1643399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12" kern="1200">
          <a:solidFill>
            <a:schemeClr val="tx1"/>
          </a:solidFill>
          <a:latin typeface="+mn-lt"/>
          <a:ea typeface="+mn-ea"/>
          <a:cs typeface="+mn-cs"/>
        </a:defRPr>
      </a:lvl5pPr>
      <a:lvl6pPr marL="20085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6pPr>
      <a:lvl7pPr marL="23737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7pPr>
      <a:lvl8pPr marL="27389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8pPr>
      <a:lvl9pPr marL="3104198" indent="-182599" algn="l" defTabSz="730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652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7304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0956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4pPr>
      <a:lvl5pPr marL="1460800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5pPr>
      <a:lvl6pPr marL="18259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21911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25563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2921598" algn="l" defTabSz="730400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5"/>
          <p:cNvCxnSpPr>
            <a:stCxn id="170" idx="3"/>
          </p:cNvCxnSpPr>
          <p:nvPr/>
        </p:nvCxnSpPr>
        <p:spPr>
          <a:xfrm>
            <a:off x="2946644" y="1335477"/>
            <a:ext cx="1365709" cy="1195427"/>
          </a:xfrm>
          <a:prstGeom prst="straightConnector1">
            <a:avLst/>
          </a:prstGeom>
          <a:ln w="3175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 descr="C:\Users\Mahdi\Desktop\email-clipart-Email-Clip-Art-724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98" y="2324172"/>
            <a:ext cx="341741" cy="21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Straight Connector 15"/>
          <p:cNvCxnSpPr/>
          <p:nvPr/>
        </p:nvCxnSpPr>
        <p:spPr>
          <a:xfrm>
            <a:off x="2910640" y="2642638"/>
            <a:ext cx="1401713" cy="10482"/>
          </a:xfrm>
          <a:prstGeom prst="straightConnector1">
            <a:avLst/>
          </a:prstGeom>
          <a:ln w="3175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"/>
          <p:cNvCxnSpPr/>
          <p:nvPr/>
        </p:nvCxnSpPr>
        <p:spPr>
          <a:xfrm flipV="1">
            <a:off x="2886681" y="2798551"/>
            <a:ext cx="1431895" cy="1077591"/>
          </a:xfrm>
          <a:prstGeom prst="straightConnector1">
            <a:avLst/>
          </a:prstGeom>
          <a:ln w="3175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"/>
          <p:cNvCxnSpPr/>
          <p:nvPr/>
        </p:nvCxnSpPr>
        <p:spPr>
          <a:xfrm>
            <a:off x="5210921" y="2624483"/>
            <a:ext cx="1241736" cy="0"/>
          </a:xfrm>
          <a:prstGeom prst="straightConnector1">
            <a:avLst/>
          </a:prstGeom>
          <a:ln w="3175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5"/>
          <p:cNvCxnSpPr/>
          <p:nvPr/>
        </p:nvCxnSpPr>
        <p:spPr>
          <a:xfrm flipV="1">
            <a:off x="5217322" y="1335477"/>
            <a:ext cx="1312954" cy="1213553"/>
          </a:xfrm>
          <a:prstGeom prst="straightConnector1">
            <a:avLst/>
          </a:prstGeom>
          <a:ln w="3175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5"/>
          <p:cNvCxnSpPr/>
          <p:nvPr/>
        </p:nvCxnSpPr>
        <p:spPr>
          <a:xfrm>
            <a:off x="5205488" y="2713293"/>
            <a:ext cx="1324788" cy="1162849"/>
          </a:xfrm>
          <a:prstGeom prst="straightConnector1">
            <a:avLst/>
          </a:prstGeom>
          <a:ln w="3175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 descr="C:\Users\Mahdi\Desktop\email-clipart-Email-Clip-Art-724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85" y="2324172"/>
            <a:ext cx="341741" cy="21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163"/>
          <p:cNvSpPr/>
          <p:nvPr/>
        </p:nvSpPr>
        <p:spPr>
          <a:xfrm>
            <a:off x="7301290" y="942612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 Neue" panose="02000403000000020004" pitchFamily="50" charset="0"/>
                <a:cs typeface="Courier New" panose="02070309020205020404" pitchFamily="49" charset="0"/>
              </a:rPr>
              <a:t>107.80.33.10:116</a:t>
            </a:r>
          </a:p>
          <a:p>
            <a:r>
              <a:rPr lang="en-US" sz="1800" dirty="0">
                <a:solidFill>
                  <a:srgbClr val="000000"/>
                </a:solidFill>
                <a:latin typeface="Helvetica Neue" panose="02000403000000020004" pitchFamily="50" charset="0"/>
                <a:cs typeface="Courier New" panose="02070309020205020404" pitchFamily="49" charset="0"/>
              </a:rPr>
              <a:t>213.17.91.203:86</a:t>
            </a:r>
            <a:endParaRPr lang="en-US" sz="1800" dirty="0">
              <a:latin typeface="Helvetica Neue" panose="02000403000000020004" pitchFamily="50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301290" y="2432714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Helvetica Neue" panose="02000403000000020004" pitchFamily="50" charset="0"/>
                <a:cs typeface="Courier New" panose="02070309020205020404" pitchFamily="49" charset="0"/>
              </a:rPr>
              <a:t>87.63.118.56:230</a:t>
            </a:r>
            <a:endParaRPr lang="en-US" sz="1800" dirty="0" smtClean="0">
              <a:solidFill>
                <a:srgbClr val="000000"/>
              </a:solidFill>
              <a:latin typeface="Helvetica Neue" panose="02000403000000020004" pitchFamily="50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Helvetica Neue" panose="02000403000000020004" pitchFamily="50" charset="0"/>
                <a:cs typeface="Courier New" panose="02070309020205020404" pitchFamily="49" charset="0"/>
              </a:rPr>
              <a:t>213.17.91.203:86</a:t>
            </a:r>
            <a:endParaRPr lang="en-US" sz="1800" dirty="0">
              <a:latin typeface="Helvetica Neue" panose="02000403000000020004" pitchFamily="50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301290" y="3786928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Helvetica Neue" panose="02000403000000020004" pitchFamily="50" charset="0"/>
                <a:cs typeface="Courier New" panose="02070309020205020404" pitchFamily="49" charset="0"/>
              </a:rPr>
              <a:t>87.63.118.56:230</a:t>
            </a:r>
            <a:endParaRPr lang="en-US" sz="1800" dirty="0" smtClean="0">
              <a:solidFill>
                <a:srgbClr val="000000"/>
              </a:solidFill>
              <a:latin typeface="Helvetica Neue" panose="02000403000000020004" pitchFamily="50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Helvetica Neue" panose="02000403000000020004" pitchFamily="50" charset="0"/>
                <a:cs typeface="Courier New" panose="02070309020205020404" pitchFamily="49" charset="0"/>
              </a:rPr>
              <a:t>107.80.33.10:116</a:t>
            </a:r>
            <a:endParaRPr lang="en-US" sz="1800" dirty="0">
              <a:latin typeface="Helvetica Neue" panose="02000403000000020004" pitchFamily="50" charset="0"/>
            </a:endParaRP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10" y="2192131"/>
            <a:ext cx="553260" cy="880186"/>
          </a:xfrm>
          <a:prstGeom prst="rect">
            <a:avLst/>
          </a:prstGeom>
        </p:spPr>
      </p:pic>
      <p:grpSp>
        <p:nvGrpSpPr>
          <p:cNvPr id="168" name="Group 167"/>
          <p:cNvGrpSpPr>
            <a:grpSpLocks noChangeAspect="1"/>
          </p:cNvGrpSpPr>
          <p:nvPr/>
        </p:nvGrpSpPr>
        <p:grpSpPr>
          <a:xfrm>
            <a:off x="2061129" y="968299"/>
            <a:ext cx="885515" cy="634825"/>
            <a:chOff x="2456411" y="4042960"/>
            <a:chExt cx="1178620" cy="844953"/>
          </a:xfrm>
        </p:grpSpPr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788" y="4042960"/>
              <a:ext cx="502964" cy="800169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11" y="4175436"/>
              <a:ext cx="1178620" cy="712477"/>
            </a:xfrm>
            <a:prstGeom prst="rect">
              <a:avLst/>
            </a:prstGeom>
          </p:spPr>
        </p:pic>
      </p:grpSp>
      <p:grpSp>
        <p:nvGrpSpPr>
          <p:cNvPr id="171" name="Group 170"/>
          <p:cNvGrpSpPr>
            <a:grpSpLocks noChangeAspect="1"/>
          </p:cNvGrpSpPr>
          <p:nvPr/>
        </p:nvGrpSpPr>
        <p:grpSpPr>
          <a:xfrm>
            <a:off x="2061129" y="2372455"/>
            <a:ext cx="885515" cy="634825"/>
            <a:chOff x="2456411" y="4042960"/>
            <a:chExt cx="1178620" cy="844953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788" y="4042960"/>
              <a:ext cx="502964" cy="800169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11" y="4175436"/>
              <a:ext cx="1178620" cy="712477"/>
            </a:xfrm>
            <a:prstGeom prst="rect">
              <a:avLst/>
            </a:prstGeom>
          </p:spPr>
        </p:pic>
      </p:grpSp>
      <p:grpSp>
        <p:nvGrpSpPr>
          <p:cNvPr id="174" name="Group 173"/>
          <p:cNvGrpSpPr>
            <a:grpSpLocks noChangeAspect="1"/>
          </p:cNvGrpSpPr>
          <p:nvPr/>
        </p:nvGrpSpPr>
        <p:grpSpPr>
          <a:xfrm>
            <a:off x="2061129" y="3776611"/>
            <a:ext cx="885515" cy="634825"/>
            <a:chOff x="2456411" y="4042960"/>
            <a:chExt cx="1178620" cy="844953"/>
          </a:xfrm>
        </p:grpSpPr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788" y="4042960"/>
              <a:ext cx="502964" cy="800169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11" y="4175436"/>
              <a:ext cx="1178620" cy="712477"/>
            </a:xfrm>
            <a:prstGeom prst="rect">
              <a:avLst/>
            </a:prstGeom>
          </p:spPr>
        </p:pic>
      </p:grpSp>
      <p:sp>
        <p:nvSpPr>
          <p:cNvPr id="177" name="TextBox 176"/>
          <p:cNvSpPr txBox="1"/>
          <p:nvPr/>
        </p:nvSpPr>
        <p:spPr>
          <a:xfrm>
            <a:off x="1638668" y="13981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Helvetica Neue" panose="02000403000000020004" pitchFamily="50" charset="0"/>
              </a:rPr>
              <a:t>Bridges</a:t>
            </a:r>
            <a:endParaRPr lang="en-US" sz="1800" dirty="0">
              <a:solidFill>
                <a:srgbClr val="000000"/>
              </a:solidFill>
              <a:latin typeface="Helvetica Neue" panose="02000403000000020004" pitchFamily="50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151000" y="13981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Helvetica Neue" panose="02000403000000020004" pitchFamily="50" charset="0"/>
              </a:rPr>
              <a:t>Users</a:t>
            </a:r>
            <a:endParaRPr lang="en-US" sz="1800" dirty="0">
              <a:solidFill>
                <a:srgbClr val="000000"/>
              </a:solidFill>
              <a:latin typeface="Helvetica Neue" panose="02000403000000020004" pitchFamily="50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759180" y="139814"/>
            <a:ext cx="202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Helvetica Neue" panose="02000403000000020004" pitchFamily="50" charset="0"/>
              </a:rPr>
              <a:t>Distributor</a:t>
            </a:r>
            <a:endParaRPr lang="en-US" sz="1800" dirty="0">
              <a:solidFill>
                <a:srgbClr val="000000"/>
              </a:solidFill>
              <a:latin typeface="Helvetica Neue" panose="02000403000000020004" pitchFamily="50" charset="0"/>
            </a:endParaRP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70" y="1030228"/>
            <a:ext cx="548381" cy="492296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6638810" y="2331430"/>
            <a:ext cx="548381" cy="683081"/>
            <a:chOff x="3456448" y="3933993"/>
            <a:chExt cx="548381" cy="683081"/>
          </a:xfrm>
        </p:grpSpPr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448" y="4124778"/>
              <a:ext cx="548381" cy="492296"/>
            </a:xfrm>
            <a:prstGeom prst="rect">
              <a:avLst/>
            </a:prstGeom>
          </p:spPr>
        </p:pic>
        <p:pic>
          <p:nvPicPr>
            <p:cNvPr id="183" name="Picture 27" descr="C:\Users\Mahdi\Desktop\devil_horns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6000" contras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3487351" y="3933993"/>
              <a:ext cx="492965" cy="26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11" y="3835372"/>
            <a:ext cx="548381" cy="492296"/>
          </a:xfrm>
          <a:prstGeom prst="rect">
            <a:avLst/>
          </a:prstGeom>
        </p:spPr>
      </p:pic>
      <p:sp>
        <p:nvSpPr>
          <p:cNvPr id="185" name="Rectangle 184"/>
          <p:cNvSpPr/>
          <p:nvPr/>
        </p:nvSpPr>
        <p:spPr>
          <a:xfrm>
            <a:off x="99336" y="1118559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 Neue" panose="02000403000000020004" pitchFamily="50" charset="0"/>
                <a:cs typeface="Times New Roman" panose="02020603050405020304" pitchFamily="18" charset="0"/>
              </a:rPr>
              <a:t>87.63.118.56:230</a:t>
            </a:r>
            <a:endParaRPr lang="en-US" sz="1800" dirty="0">
              <a:latin typeface="Helvetica Neue" panose="02000403000000020004" pitchFamily="50" charset="0"/>
              <a:cs typeface="Times New Roman" panose="020206030504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5560" y="2492458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 Neue" panose="02000403000000020004" pitchFamily="50" charset="0"/>
                <a:cs typeface="Times New Roman" panose="02020603050405020304" pitchFamily="18" charset="0"/>
              </a:rPr>
              <a:t>107.80.33.10:116</a:t>
            </a:r>
            <a:endParaRPr lang="en-US" sz="1800" dirty="0">
              <a:latin typeface="Helvetica Neue" panose="02000403000000020004" pitchFamily="50" charset="0"/>
              <a:cs typeface="Times New Roman" panose="02020603050405020304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99488" y="3924435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 Neue" panose="02000403000000020004" pitchFamily="50" charset="0"/>
                <a:cs typeface="Times New Roman" panose="02020603050405020304" pitchFamily="18" charset="0"/>
              </a:rPr>
              <a:t>213.17.91.203:86</a:t>
            </a:r>
            <a:endParaRPr lang="en-US" sz="1800" dirty="0">
              <a:latin typeface="Helvetica Neue" panose="02000403000000020004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6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Helvetica Neue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Zamani</dc:creator>
  <cp:lastModifiedBy>Mahdi Zamani</cp:lastModifiedBy>
  <cp:revision>57</cp:revision>
  <cp:lastPrinted>2016-01-22T23:51:53Z</cp:lastPrinted>
  <dcterms:created xsi:type="dcterms:W3CDTF">2015-09-20T02:06:34Z</dcterms:created>
  <dcterms:modified xsi:type="dcterms:W3CDTF">2016-01-22T23:53:44Z</dcterms:modified>
</cp:coreProperties>
</file>