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029200" cy="3657600"/>
  <p:notesSz cx="6858000" cy="9144000"/>
  <p:defaultTextStyle>
    <a:defPPr>
      <a:defRPr lang="en-US"/>
    </a:defPPr>
    <a:lvl1pPr marL="0" algn="l" defTabSz="81546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7731" algn="l" defTabSz="81546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5462" algn="l" defTabSz="81546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3193" algn="l" defTabSz="81546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0924" algn="l" defTabSz="81546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38655" algn="l" defTabSz="81546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6386" algn="l" defTabSz="81546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4117" algn="l" defTabSz="81546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1848" algn="l" defTabSz="81546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15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EDEC"/>
    <a:srgbClr val="F6E7E6"/>
    <a:srgbClr val="E2DBE9"/>
    <a:srgbClr val="DCD4E4"/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8" autoAdjust="0"/>
    <p:restoredTop sz="94660"/>
  </p:normalViewPr>
  <p:slideViewPr>
    <p:cSldViewPr>
      <p:cViewPr varScale="1">
        <p:scale>
          <a:sx n="161" d="100"/>
          <a:sy n="161" d="100"/>
        </p:scale>
        <p:origin x="510" y="126"/>
      </p:cViewPr>
      <p:guideLst>
        <p:guide orient="horz" pos="1152"/>
        <p:guide pos="15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190" y="1136235"/>
            <a:ext cx="4274820" cy="78401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83" y="2072640"/>
            <a:ext cx="352044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5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5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1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56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1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D00D-FB15-43D8-92A5-822C2AC61F3E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98A1-6BB8-4970-8812-32D931C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44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D00D-FB15-43D8-92A5-822C2AC61F3E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98A1-6BB8-4970-8812-32D931C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1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46170" y="146482"/>
            <a:ext cx="1131570" cy="31208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2" y="146482"/>
            <a:ext cx="3310890" cy="31208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D00D-FB15-43D8-92A5-822C2AC61F3E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98A1-6BB8-4970-8812-32D931C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2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D00D-FB15-43D8-92A5-822C2AC61F3E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98A1-6BB8-4970-8812-32D931C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95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272" y="2350350"/>
            <a:ext cx="4274820" cy="726440"/>
          </a:xfrm>
        </p:spPr>
        <p:txBody>
          <a:bodyPr anchor="t"/>
          <a:lstStyle>
            <a:lvl1pPr algn="l">
              <a:defRPr sz="322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272" y="1550252"/>
            <a:ext cx="4274820" cy="800100"/>
          </a:xfrm>
        </p:spPr>
        <p:txBody>
          <a:bodyPr anchor="b"/>
          <a:lstStyle>
            <a:lvl1pPr marL="0" indent="0">
              <a:buNone/>
              <a:defRPr sz="1612">
                <a:solidFill>
                  <a:schemeClr val="tx1">
                    <a:tint val="75000"/>
                  </a:schemeClr>
                </a:solidFill>
              </a:defRPr>
            </a:lvl1pPr>
            <a:lvl2pPr marL="365200" indent="0">
              <a:buNone/>
              <a:defRPr sz="1433">
                <a:solidFill>
                  <a:schemeClr val="tx1">
                    <a:tint val="75000"/>
                  </a:schemeClr>
                </a:solidFill>
              </a:defRPr>
            </a:lvl2pPr>
            <a:lvl3pPr marL="730400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3pPr>
            <a:lvl4pPr marL="1095600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4pPr>
            <a:lvl5pPr marL="1460800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5pPr>
            <a:lvl6pPr marL="1825998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6pPr>
            <a:lvl7pPr marL="2191198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7pPr>
            <a:lvl8pPr marL="2556398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8pPr>
            <a:lvl9pPr marL="2921598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D00D-FB15-43D8-92A5-822C2AC61F3E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98A1-6BB8-4970-8812-32D931C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8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853443"/>
            <a:ext cx="2221230" cy="2413846"/>
          </a:xfrm>
        </p:spPr>
        <p:txBody>
          <a:bodyPr/>
          <a:lstStyle>
            <a:lvl1pPr>
              <a:defRPr sz="2239"/>
            </a:lvl1pPr>
            <a:lvl2pPr>
              <a:defRPr sz="1881"/>
            </a:lvl2pPr>
            <a:lvl3pPr>
              <a:defRPr sz="1612"/>
            </a:lvl3pPr>
            <a:lvl4pPr>
              <a:defRPr sz="1433"/>
            </a:lvl4pPr>
            <a:lvl5pPr>
              <a:defRPr sz="1433"/>
            </a:lvl5pPr>
            <a:lvl6pPr>
              <a:defRPr sz="1433"/>
            </a:lvl6pPr>
            <a:lvl7pPr>
              <a:defRPr sz="1433"/>
            </a:lvl7pPr>
            <a:lvl8pPr>
              <a:defRPr sz="1433"/>
            </a:lvl8pPr>
            <a:lvl9pPr>
              <a:defRPr sz="14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6510" y="853443"/>
            <a:ext cx="2221230" cy="2413846"/>
          </a:xfrm>
        </p:spPr>
        <p:txBody>
          <a:bodyPr/>
          <a:lstStyle>
            <a:lvl1pPr>
              <a:defRPr sz="2239"/>
            </a:lvl1pPr>
            <a:lvl2pPr>
              <a:defRPr sz="1881"/>
            </a:lvl2pPr>
            <a:lvl3pPr>
              <a:defRPr sz="1612"/>
            </a:lvl3pPr>
            <a:lvl4pPr>
              <a:defRPr sz="1433"/>
            </a:lvl4pPr>
            <a:lvl5pPr>
              <a:defRPr sz="1433"/>
            </a:lvl5pPr>
            <a:lvl6pPr>
              <a:defRPr sz="1433"/>
            </a:lvl6pPr>
            <a:lvl7pPr>
              <a:defRPr sz="1433"/>
            </a:lvl7pPr>
            <a:lvl8pPr>
              <a:defRPr sz="1433"/>
            </a:lvl8pPr>
            <a:lvl9pPr>
              <a:defRPr sz="14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D00D-FB15-43D8-92A5-822C2AC61F3E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98A1-6BB8-4970-8812-32D931C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5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2" y="818727"/>
            <a:ext cx="2222103" cy="341206"/>
          </a:xfrm>
        </p:spPr>
        <p:txBody>
          <a:bodyPr anchor="b"/>
          <a:lstStyle>
            <a:lvl1pPr marL="0" indent="0">
              <a:buNone/>
              <a:defRPr sz="1881" b="1"/>
            </a:lvl1pPr>
            <a:lvl2pPr marL="365200" indent="0">
              <a:buNone/>
              <a:defRPr sz="1612" b="1"/>
            </a:lvl2pPr>
            <a:lvl3pPr marL="730400" indent="0">
              <a:buNone/>
              <a:defRPr sz="1433" b="1"/>
            </a:lvl3pPr>
            <a:lvl4pPr marL="1095600" indent="0">
              <a:buNone/>
              <a:defRPr sz="1254" b="1"/>
            </a:lvl4pPr>
            <a:lvl5pPr marL="1460800" indent="0">
              <a:buNone/>
              <a:defRPr sz="1254" b="1"/>
            </a:lvl5pPr>
            <a:lvl6pPr marL="1825998" indent="0">
              <a:buNone/>
              <a:defRPr sz="1254" b="1"/>
            </a:lvl6pPr>
            <a:lvl7pPr marL="2191198" indent="0">
              <a:buNone/>
              <a:defRPr sz="1254" b="1"/>
            </a:lvl7pPr>
            <a:lvl8pPr marL="2556398" indent="0">
              <a:buNone/>
              <a:defRPr sz="1254" b="1"/>
            </a:lvl8pPr>
            <a:lvl9pPr marL="292159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462" y="1159933"/>
            <a:ext cx="2222103" cy="2107354"/>
          </a:xfrm>
        </p:spPr>
        <p:txBody>
          <a:bodyPr/>
          <a:lstStyle>
            <a:lvl1pPr>
              <a:defRPr sz="1881"/>
            </a:lvl1pPr>
            <a:lvl2pPr>
              <a:defRPr sz="1612"/>
            </a:lvl2pPr>
            <a:lvl3pPr>
              <a:defRPr sz="1433"/>
            </a:lvl3pPr>
            <a:lvl4pPr>
              <a:defRPr sz="1254"/>
            </a:lvl4pPr>
            <a:lvl5pPr>
              <a:defRPr sz="1254"/>
            </a:lvl5pPr>
            <a:lvl6pPr>
              <a:defRPr sz="1254"/>
            </a:lvl6pPr>
            <a:lvl7pPr>
              <a:defRPr sz="1254"/>
            </a:lvl7pPr>
            <a:lvl8pPr>
              <a:defRPr sz="1254"/>
            </a:lvl8pPr>
            <a:lvl9pPr>
              <a:defRPr sz="12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4769" y="818727"/>
            <a:ext cx="2222976" cy="341206"/>
          </a:xfrm>
        </p:spPr>
        <p:txBody>
          <a:bodyPr anchor="b"/>
          <a:lstStyle>
            <a:lvl1pPr marL="0" indent="0">
              <a:buNone/>
              <a:defRPr sz="1881" b="1"/>
            </a:lvl1pPr>
            <a:lvl2pPr marL="365200" indent="0">
              <a:buNone/>
              <a:defRPr sz="1612" b="1"/>
            </a:lvl2pPr>
            <a:lvl3pPr marL="730400" indent="0">
              <a:buNone/>
              <a:defRPr sz="1433" b="1"/>
            </a:lvl3pPr>
            <a:lvl4pPr marL="1095600" indent="0">
              <a:buNone/>
              <a:defRPr sz="1254" b="1"/>
            </a:lvl4pPr>
            <a:lvl5pPr marL="1460800" indent="0">
              <a:buNone/>
              <a:defRPr sz="1254" b="1"/>
            </a:lvl5pPr>
            <a:lvl6pPr marL="1825998" indent="0">
              <a:buNone/>
              <a:defRPr sz="1254" b="1"/>
            </a:lvl6pPr>
            <a:lvl7pPr marL="2191198" indent="0">
              <a:buNone/>
              <a:defRPr sz="1254" b="1"/>
            </a:lvl7pPr>
            <a:lvl8pPr marL="2556398" indent="0">
              <a:buNone/>
              <a:defRPr sz="1254" b="1"/>
            </a:lvl8pPr>
            <a:lvl9pPr marL="292159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4769" y="1159933"/>
            <a:ext cx="2222976" cy="2107354"/>
          </a:xfrm>
        </p:spPr>
        <p:txBody>
          <a:bodyPr/>
          <a:lstStyle>
            <a:lvl1pPr>
              <a:defRPr sz="1881"/>
            </a:lvl1pPr>
            <a:lvl2pPr>
              <a:defRPr sz="1612"/>
            </a:lvl2pPr>
            <a:lvl3pPr>
              <a:defRPr sz="1433"/>
            </a:lvl3pPr>
            <a:lvl4pPr>
              <a:defRPr sz="1254"/>
            </a:lvl4pPr>
            <a:lvl5pPr>
              <a:defRPr sz="1254"/>
            </a:lvl5pPr>
            <a:lvl6pPr>
              <a:defRPr sz="1254"/>
            </a:lvl6pPr>
            <a:lvl7pPr>
              <a:defRPr sz="1254"/>
            </a:lvl7pPr>
            <a:lvl8pPr>
              <a:defRPr sz="1254"/>
            </a:lvl8pPr>
            <a:lvl9pPr>
              <a:defRPr sz="12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D00D-FB15-43D8-92A5-822C2AC61F3E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98A1-6BB8-4970-8812-32D931C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07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D00D-FB15-43D8-92A5-822C2AC61F3E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98A1-6BB8-4970-8812-32D931C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6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D00D-FB15-43D8-92A5-822C2AC61F3E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98A1-6BB8-4970-8812-32D931C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6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4" y="145626"/>
            <a:ext cx="1654571" cy="619760"/>
          </a:xfrm>
        </p:spPr>
        <p:txBody>
          <a:bodyPr anchor="b"/>
          <a:lstStyle>
            <a:lvl1pPr algn="l">
              <a:defRPr sz="161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6278" y="145636"/>
            <a:ext cx="2811462" cy="3121660"/>
          </a:xfrm>
        </p:spPr>
        <p:txBody>
          <a:bodyPr/>
          <a:lstStyle>
            <a:lvl1pPr>
              <a:defRPr sz="2598"/>
            </a:lvl1pPr>
            <a:lvl2pPr>
              <a:defRPr sz="2239"/>
            </a:lvl2pPr>
            <a:lvl3pPr>
              <a:defRPr sz="1881"/>
            </a:lvl3pPr>
            <a:lvl4pPr>
              <a:defRPr sz="1612"/>
            </a:lvl4pPr>
            <a:lvl5pPr>
              <a:defRPr sz="1612"/>
            </a:lvl5pPr>
            <a:lvl6pPr>
              <a:defRPr sz="1612"/>
            </a:lvl6pPr>
            <a:lvl7pPr>
              <a:defRPr sz="1612"/>
            </a:lvl7pPr>
            <a:lvl8pPr>
              <a:defRPr sz="1612"/>
            </a:lvl8pPr>
            <a:lvl9pPr>
              <a:defRPr sz="161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464" y="765395"/>
            <a:ext cx="1654571" cy="2501900"/>
          </a:xfrm>
        </p:spPr>
        <p:txBody>
          <a:bodyPr/>
          <a:lstStyle>
            <a:lvl1pPr marL="0" indent="0">
              <a:buNone/>
              <a:defRPr sz="1075"/>
            </a:lvl1pPr>
            <a:lvl2pPr marL="365200" indent="0">
              <a:buNone/>
              <a:defRPr sz="986"/>
            </a:lvl2pPr>
            <a:lvl3pPr marL="730400" indent="0">
              <a:buNone/>
              <a:defRPr sz="806"/>
            </a:lvl3pPr>
            <a:lvl4pPr marL="1095600" indent="0">
              <a:buNone/>
              <a:defRPr sz="717"/>
            </a:lvl4pPr>
            <a:lvl5pPr marL="1460800" indent="0">
              <a:buNone/>
              <a:defRPr sz="717"/>
            </a:lvl5pPr>
            <a:lvl6pPr marL="1825998" indent="0">
              <a:buNone/>
              <a:defRPr sz="717"/>
            </a:lvl6pPr>
            <a:lvl7pPr marL="2191198" indent="0">
              <a:buNone/>
              <a:defRPr sz="717"/>
            </a:lvl7pPr>
            <a:lvl8pPr marL="2556398" indent="0">
              <a:buNone/>
              <a:defRPr sz="717"/>
            </a:lvl8pPr>
            <a:lvl9pPr marL="2921598" indent="0">
              <a:buNone/>
              <a:defRPr sz="7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D00D-FB15-43D8-92A5-822C2AC61F3E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98A1-6BB8-4970-8812-32D931C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5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762" y="2560327"/>
            <a:ext cx="3017520" cy="302260"/>
          </a:xfrm>
        </p:spPr>
        <p:txBody>
          <a:bodyPr anchor="b"/>
          <a:lstStyle>
            <a:lvl1pPr algn="l">
              <a:defRPr sz="161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85762" y="326814"/>
            <a:ext cx="3017520" cy="2194560"/>
          </a:xfrm>
        </p:spPr>
        <p:txBody>
          <a:bodyPr/>
          <a:lstStyle>
            <a:lvl1pPr marL="0" indent="0">
              <a:buNone/>
              <a:defRPr sz="2598"/>
            </a:lvl1pPr>
            <a:lvl2pPr marL="365200" indent="0">
              <a:buNone/>
              <a:defRPr sz="2239"/>
            </a:lvl2pPr>
            <a:lvl3pPr marL="730400" indent="0">
              <a:buNone/>
              <a:defRPr sz="1881"/>
            </a:lvl3pPr>
            <a:lvl4pPr marL="1095600" indent="0">
              <a:buNone/>
              <a:defRPr sz="1612"/>
            </a:lvl4pPr>
            <a:lvl5pPr marL="1460800" indent="0">
              <a:buNone/>
              <a:defRPr sz="1612"/>
            </a:lvl5pPr>
            <a:lvl6pPr marL="1825998" indent="0">
              <a:buNone/>
              <a:defRPr sz="1612"/>
            </a:lvl6pPr>
            <a:lvl7pPr marL="2191198" indent="0">
              <a:buNone/>
              <a:defRPr sz="1612"/>
            </a:lvl7pPr>
            <a:lvl8pPr marL="2556398" indent="0">
              <a:buNone/>
              <a:defRPr sz="1612"/>
            </a:lvl8pPr>
            <a:lvl9pPr marL="2921598" indent="0">
              <a:buNone/>
              <a:defRPr sz="1612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5762" y="2862587"/>
            <a:ext cx="3017520" cy="429260"/>
          </a:xfrm>
        </p:spPr>
        <p:txBody>
          <a:bodyPr/>
          <a:lstStyle>
            <a:lvl1pPr marL="0" indent="0">
              <a:buNone/>
              <a:defRPr sz="1075"/>
            </a:lvl1pPr>
            <a:lvl2pPr marL="365200" indent="0">
              <a:buNone/>
              <a:defRPr sz="986"/>
            </a:lvl2pPr>
            <a:lvl3pPr marL="730400" indent="0">
              <a:buNone/>
              <a:defRPr sz="806"/>
            </a:lvl3pPr>
            <a:lvl4pPr marL="1095600" indent="0">
              <a:buNone/>
              <a:defRPr sz="717"/>
            </a:lvl4pPr>
            <a:lvl5pPr marL="1460800" indent="0">
              <a:buNone/>
              <a:defRPr sz="717"/>
            </a:lvl5pPr>
            <a:lvl6pPr marL="1825998" indent="0">
              <a:buNone/>
              <a:defRPr sz="717"/>
            </a:lvl6pPr>
            <a:lvl7pPr marL="2191198" indent="0">
              <a:buNone/>
              <a:defRPr sz="717"/>
            </a:lvl7pPr>
            <a:lvl8pPr marL="2556398" indent="0">
              <a:buNone/>
              <a:defRPr sz="717"/>
            </a:lvl8pPr>
            <a:lvl9pPr marL="2921598" indent="0">
              <a:buNone/>
              <a:defRPr sz="7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D00D-FB15-43D8-92A5-822C2AC61F3E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98A1-6BB8-4970-8812-32D931C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4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146474"/>
            <a:ext cx="4526280" cy="609600"/>
          </a:xfrm>
          <a:prstGeom prst="rect">
            <a:avLst/>
          </a:prstGeom>
        </p:spPr>
        <p:txBody>
          <a:bodyPr vert="horz" lIns="81546" tIns="40773" rIns="81546" bIns="40773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853443"/>
            <a:ext cx="4526280" cy="2413846"/>
          </a:xfrm>
          <a:prstGeom prst="rect">
            <a:avLst/>
          </a:prstGeom>
        </p:spPr>
        <p:txBody>
          <a:bodyPr vert="horz" lIns="81546" tIns="40773" rIns="81546" bIns="4077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3390062"/>
            <a:ext cx="1173480" cy="194734"/>
          </a:xfrm>
          <a:prstGeom prst="rect">
            <a:avLst/>
          </a:prstGeom>
        </p:spPr>
        <p:txBody>
          <a:bodyPr vert="horz" lIns="81546" tIns="40773" rIns="81546" bIns="40773" rtlCol="0" anchor="ctr"/>
          <a:lstStyle>
            <a:lvl1pPr algn="l">
              <a:defRPr sz="9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0D00D-FB15-43D8-92A5-822C2AC61F3E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18313" y="3390062"/>
            <a:ext cx="1592580" cy="194734"/>
          </a:xfrm>
          <a:prstGeom prst="rect">
            <a:avLst/>
          </a:prstGeom>
        </p:spPr>
        <p:txBody>
          <a:bodyPr vert="horz" lIns="81546" tIns="40773" rIns="81546" bIns="40773" rtlCol="0" anchor="ctr"/>
          <a:lstStyle>
            <a:lvl1pPr algn="ctr">
              <a:defRPr sz="9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4260" y="3390062"/>
            <a:ext cx="1173480" cy="194734"/>
          </a:xfrm>
          <a:prstGeom prst="rect">
            <a:avLst/>
          </a:prstGeom>
        </p:spPr>
        <p:txBody>
          <a:bodyPr vert="horz" lIns="81546" tIns="40773" rIns="81546" bIns="40773" rtlCol="0" anchor="ctr"/>
          <a:lstStyle>
            <a:lvl1pPr algn="r">
              <a:defRPr sz="9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B98A1-6BB8-4970-8812-32D931C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1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30400" rtl="0" eaLnBrk="1" latinLnBrk="0" hangingPunct="1">
        <a:spcBef>
          <a:spcPct val="0"/>
        </a:spcBef>
        <a:buNone/>
        <a:defRPr sz="34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3900" indent="-273900" algn="l" defTabSz="730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1pPr>
      <a:lvl2pPr marL="593450" indent="-228250" algn="l" defTabSz="730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39" kern="1200">
          <a:solidFill>
            <a:schemeClr val="tx1"/>
          </a:solidFill>
          <a:latin typeface="+mn-lt"/>
          <a:ea typeface="+mn-ea"/>
          <a:cs typeface="+mn-cs"/>
        </a:defRPr>
      </a:lvl2pPr>
      <a:lvl3pPr marL="912999" indent="-182599" algn="l" defTabSz="730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81" kern="1200">
          <a:solidFill>
            <a:schemeClr val="tx1"/>
          </a:solidFill>
          <a:latin typeface="+mn-lt"/>
          <a:ea typeface="+mn-ea"/>
          <a:cs typeface="+mn-cs"/>
        </a:defRPr>
      </a:lvl3pPr>
      <a:lvl4pPr marL="1278199" indent="-182599" algn="l" defTabSz="730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12" kern="1200">
          <a:solidFill>
            <a:schemeClr val="tx1"/>
          </a:solidFill>
          <a:latin typeface="+mn-lt"/>
          <a:ea typeface="+mn-ea"/>
          <a:cs typeface="+mn-cs"/>
        </a:defRPr>
      </a:lvl4pPr>
      <a:lvl5pPr marL="1643399" indent="-182599" algn="l" defTabSz="730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12" kern="1200">
          <a:solidFill>
            <a:schemeClr val="tx1"/>
          </a:solidFill>
          <a:latin typeface="+mn-lt"/>
          <a:ea typeface="+mn-ea"/>
          <a:cs typeface="+mn-cs"/>
        </a:defRPr>
      </a:lvl5pPr>
      <a:lvl6pPr marL="2008598" indent="-182599" algn="l" defTabSz="730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12" kern="1200">
          <a:solidFill>
            <a:schemeClr val="tx1"/>
          </a:solidFill>
          <a:latin typeface="+mn-lt"/>
          <a:ea typeface="+mn-ea"/>
          <a:cs typeface="+mn-cs"/>
        </a:defRPr>
      </a:lvl6pPr>
      <a:lvl7pPr marL="2373798" indent="-182599" algn="l" defTabSz="730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12" kern="1200">
          <a:solidFill>
            <a:schemeClr val="tx1"/>
          </a:solidFill>
          <a:latin typeface="+mn-lt"/>
          <a:ea typeface="+mn-ea"/>
          <a:cs typeface="+mn-cs"/>
        </a:defRPr>
      </a:lvl7pPr>
      <a:lvl8pPr marL="2738998" indent="-182599" algn="l" defTabSz="730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12" kern="1200">
          <a:solidFill>
            <a:schemeClr val="tx1"/>
          </a:solidFill>
          <a:latin typeface="+mn-lt"/>
          <a:ea typeface="+mn-ea"/>
          <a:cs typeface="+mn-cs"/>
        </a:defRPr>
      </a:lvl8pPr>
      <a:lvl9pPr marL="3104198" indent="-182599" algn="l" defTabSz="730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0400" rtl="0" eaLnBrk="1" latinLnBrk="0" hangingPunct="1">
        <a:defRPr sz="1433" kern="1200">
          <a:solidFill>
            <a:schemeClr val="tx1"/>
          </a:solidFill>
          <a:latin typeface="+mn-lt"/>
          <a:ea typeface="+mn-ea"/>
          <a:cs typeface="+mn-cs"/>
        </a:defRPr>
      </a:lvl1pPr>
      <a:lvl2pPr marL="365200" algn="l" defTabSz="730400" rtl="0" eaLnBrk="1" latinLnBrk="0" hangingPunct="1">
        <a:defRPr sz="1433" kern="1200">
          <a:solidFill>
            <a:schemeClr val="tx1"/>
          </a:solidFill>
          <a:latin typeface="+mn-lt"/>
          <a:ea typeface="+mn-ea"/>
          <a:cs typeface="+mn-cs"/>
        </a:defRPr>
      </a:lvl2pPr>
      <a:lvl3pPr marL="730400" algn="l" defTabSz="730400" rtl="0" eaLnBrk="1" latinLnBrk="0" hangingPunct="1">
        <a:defRPr sz="1433" kern="1200">
          <a:solidFill>
            <a:schemeClr val="tx1"/>
          </a:solidFill>
          <a:latin typeface="+mn-lt"/>
          <a:ea typeface="+mn-ea"/>
          <a:cs typeface="+mn-cs"/>
        </a:defRPr>
      </a:lvl3pPr>
      <a:lvl4pPr marL="1095600" algn="l" defTabSz="730400" rtl="0" eaLnBrk="1" latinLnBrk="0" hangingPunct="1">
        <a:defRPr sz="1433" kern="1200">
          <a:solidFill>
            <a:schemeClr val="tx1"/>
          </a:solidFill>
          <a:latin typeface="+mn-lt"/>
          <a:ea typeface="+mn-ea"/>
          <a:cs typeface="+mn-cs"/>
        </a:defRPr>
      </a:lvl4pPr>
      <a:lvl5pPr marL="1460800" algn="l" defTabSz="730400" rtl="0" eaLnBrk="1" latinLnBrk="0" hangingPunct="1">
        <a:defRPr sz="1433" kern="1200">
          <a:solidFill>
            <a:schemeClr val="tx1"/>
          </a:solidFill>
          <a:latin typeface="+mn-lt"/>
          <a:ea typeface="+mn-ea"/>
          <a:cs typeface="+mn-cs"/>
        </a:defRPr>
      </a:lvl5pPr>
      <a:lvl6pPr marL="1825998" algn="l" defTabSz="730400" rtl="0" eaLnBrk="1" latinLnBrk="0" hangingPunct="1">
        <a:defRPr sz="1433" kern="1200">
          <a:solidFill>
            <a:schemeClr val="tx1"/>
          </a:solidFill>
          <a:latin typeface="+mn-lt"/>
          <a:ea typeface="+mn-ea"/>
          <a:cs typeface="+mn-cs"/>
        </a:defRPr>
      </a:lvl6pPr>
      <a:lvl7pPr marL="2191198" algn="l" defTabSz="730400" rtl="0" eaLnBrk="1" latinLnBrk="0" hangingPunct="1">
        <a:defRPr sz="1433" kern="1200">
          <a:solidFill>
            <a:schemeClr val="tx1"/>
          </a:solidFill>
          <a:latin typeface="+mn-lt"/>
          <a:ea typeface="+mn-ea"/>
          <a:cs typeface="+mn-cs"/>
        </a:defRPr>
      </a:lvl7pPr>
      <a:lvl8pPr marL="2556398" algn="l" defTabSz="730400" rtl="0" eaLnBrk="1" latinLnBrk="0" hangingPunct="1">
        <a:defRPr sz="1433" kern="1200">
          <a:solidFill>
            <a:schemeClr val="tx1"/>
          </a:solidFill>
          <a:latin typeface="+mn-lt"/>
          <a:ea typeface="+mn-ea"/>
          <a:cs typeface="+mn-cs"/>
        </a:defRPr>
      </a:lvl8pPr>
      <a:lvl9pPr marL="2921598" algn="l" defTabSz="730400" rtl="0" eaLnBrk="1" latinLnBrk="0" hangingPunct="1">
        <a:defRPr sz="14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/>
          <p:cNvSpPr txBox="1"/>
          <p:nvPr/>
        </p:nvSpPr>
        <p:spPr>
          <a:xfrm>
            <a:off x="14514" y="28569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Bridges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556187" y="43809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09414" y="1176746"/>
            <a:ext cx="2028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Distributor</a:t>
            </a:r>
          </a:p>
        </p:txBody>
      </p:sp>
      <p:cxnSp>
        <p:nvCxnSpPr>
          <p:cNvPr id="90" name="Straight Connector 15"/>
          <p:cNvCxnSpPr/>
          <p:nvPr/>
        </p:nvCxnSpPr>
        <p:spPr>
          <a:xfrm>
            <a:off x="1211993" y="1335699"/>
            <a:ext cx="921607" cy="604852"/>
          </a:xfrm>
          <a:prstGeom prst="straightConnector1">
            <a:avLst/>
          </a:prstGeom>
          <a:ln w="28575" cap="rnd"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15"/>
          <p:cNvCxnSpPr/>
          <p:nvPr/>
        </p:nvCxnSpPr>
        <p:spPr>
          <a:xfrm>
            <a:off x="1234690" y="2108891"/>
            <a:ext cx="898910" cy="0"/>
          </a:xfrm>
          <a:prstGeom prst="straightConnector1">
            <a:avLst/>
          </a:prstGeom>
          <a:ln w="28575" cap="rnd"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15"/>
          <p:cNvCxnSpPr/>
          <p:nvPr/>
        </p:nvCxnSpPr>
        <p:spPr>
          <a:xfrm flipH="1">
            <a:off x="1174648" y="2302628"/>
            <a:ext cx="958952" cy="515371"/>
          </a:xfrm>
          <a:prstGeom prst="straightConnector1">
            <a:avLst/>
          </a:prstGeom>
          <a:ln w="28575" cap="rnd">
            <a:solidFill>
              <a:schemeClr val="tx2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15"/>
          <p:cNvCxnSpPr/>
          <p:nvPr/>
        </p:nvCxnSpPr>
        <p:spPr>
          <a:xfrm flipH="1">
            <a:off x="2922243" y="1282470"/>
            <a:ext cx="992603" cy="644370"/>
          </a:xfrm>
          <a:prstGeom prst="straightConnector1">
            <a:avLst/>
          </a:prstGeom>
          <a:ln w="28575" cap="rnd">
            <a:solidFill>
              <a:schemeClr val="tx2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15"/>
          <p:cNvCxnSpPr/>
          <p:nvPr/>
        </p:nvCxnSpPr>
        <p:spPr>
          <a:xfrm flipH="1">
            <a:off x="2922243" y="2096525"/>
            <a:ext cx="992604" cy="0"/>
          </a:xfrm>
          <a:prstGeom prst="straightConnector1">
            <a:avLst/>
          </a:prstGeom>
          <a:ln w="28575" cap="rnd">
            <a:solidFill>
              <a:schemeClr val="tx2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15"/>
          <p:cNvCxnSpPr/>
          <p:nvPr/>
        </p:nvCxnSpPr>
        <p:spPr>
          <a:xfrm>
            <a:off x="2908300" y="2292350"/>
            <a:ext cx="1073106" cy="594811"/>
          </a:xfrm>
          <a:prstGeom prst="straightConnector1">
            <a:avLst/>
          </a:prstGeom>
          <a:ln w="28575" cap="rnd">
            <a:solidFill>
              <a:schemeClr val="tx2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4" descr="C:\Users\Mahdi\Desktop\email-clipart-Email-Clip-Art-724.jp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475" y="1868368"/>
            <a:ext cx="216905" cy="139345"/>
          </a:xfrm>
          <a:prstGeom prst="rect">
            <a:avLst/>
          </a:prstGeom>
          <a:noFill/>
          <a:effectLst>
            <a:outerShdw blurRad="50800" dist="38100" dir="2700000" sx="90000" sy="9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C:\Users\Mahdi\Desktop\Dropbox\Svn_Research\Presentations\Yale\tor-rela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19" y="2699850"/>
            <a:ext cx="472081" cy="59631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C:\Users\Mahdi\Desktop\Dropbox\Svn_Research\Presentations\Yale\tor-rela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19" y="1792144"/>
            <a:ext cx="472081" cy="59631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Mahdi\Desktop\Dropbox\Svn_Research\Presentations\Yale\tor-rela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19" y="856996"/>
            <a:ext cx="472081" cy="59631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Mahdi\Desktop\Dropbox\Svn_Research\Writeups\Tor-Bridges\Picture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476" y="955669"/>
            <a:ext cx="491124" cy="4437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C:\Users\Mahdi\Desktop\Dropbox\Svn_Research\Writeups\Tor-Bridges\Picture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476" y="1868418"/>
            <a:ext cx="491124" cy="4437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" descr="C:\Users\Mahdi\Desktop\Dropbox\Svn_Research\Writeups\Tor-Bridges\Picture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476" y="2727960"/>
            <a:ext cx="491124" cy="4437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 descr="C:\Users\Mahdi\Desktop\Dropbox\Svn_Research\Writeups\Tor-Bridges\tor-des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287" y="1764476"/>
            <a:ext cx="425131" cy="67591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069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2247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Mahdi Zamani</dc:creator>
  <cp:lastModifiedBy>Mahdi Zamani</cp:lastModifiedBy>
  <cp:revision>93</cp:revision>
  <cp:lastPrinted>2016-01-23T05:09:12Z</cp:lastPrinted>
  <dcterms:created xsi:type="dcterms:W3CDTF">2015-09-20T02:06:34Z</dcterms:created>
  <dcterms:modified xsi:type="dcterms:W3CDTF">2016-05-19T20:18:45Z</dcterms:modified>
</cp:coreProperties>
</file>