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3200400"/>
  <p:notesSz cx="6858000" cy="9144000"/>
  <p:defaultTextStyle>
    <a:defPPr>
      <a:defRPr lang="en-US"/>
    </a:defPPr>
    <a:lvl1pPr marL="0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0390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0780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01170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01560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01949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02340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02729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03119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0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7" autoAdjust="0"/>
    <p:restoredTop sz="95927" autoAdjust="0"/>
  </p:normalViewPr>
  <p:slideViewPr>
    <p:cSldViewPr>
      <p:cViewPr varScale="1">
        <p:scale>
          <a:sx n="365" d="100"/>
          <a:sy n="365" d="100"/>
        </p:scale>
        <p:origin x="200" y="1048"/>
      </p:cViewPr>
      <p:guideLst>
        <p:guide orient="horz" pos="101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74247-B226-4AE9-A348-000F6D47BAF0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8425" y="1143000"/>
            <a:ext cx="705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B5FCC-45EA-407B-A705-F8A7785D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8425" y="1143000"/>
            <a:ext cx="7054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B5FCC-45EA-407B-A705-F8A7785D09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8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94201"/>
            <a:ext cx="6217920" cy="6860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813563"/>
            <a:ext cx="5120640" cy="8178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0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1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1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52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82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13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43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28168"/>
            <a:ext cx="1645920" cy="27307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28168"/>
            <a:ext cx="4815840" cy="27307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056555"/>
            <a:ext cx="6217920" cy="635635"/>
          </a:xfrm>
        </p:spPr>
        <p:txBody>
          <a:bodyPr anchor="t"/>
          <a:lstStyle>
            <a:lvl1pPr algn="l">
              <a:defRPr sz="286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356468"/>
            <a:ext cx="6217920" cy="700087"/>
          </a:xfrm>
        </p:spPr>
        <p:txBody>
          <a:bodyPr anchor="b"/>
          <a:lstStyle>
            <a:lvl1pPr marL="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1pPr>
            <a:lvl2pPr marL="330466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609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9139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32186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5232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8279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31326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643727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746764"/>
            <a:ext cx="3230880" cy="2112115"/>
          </a:xfrm>
        </p:spPr>
        <p:txBody>
          <a:bodyPr/>
          <a:lstStyle>
            <a:lvl1pPr>
              <a:defRPr sz="2090"/>
            </a:lvl1pPr>
            <a:lvl2pPr>
              <a:defRPr sz="1760"/>
            </a:lvl2pPr>
            <a:lvl3pPr>
              <a:defRPr sz="143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746764"/>
            <a:ext cx="3230880" cy="2112115"/>
          </a:xfrm>
        </p:spPr>
        <p:txBody>
          <a:bodyPr/>
          <a:lstStyle>
            <a:lvl1pPr>
              <a:defRPr sz="2090"/>
            </a:lvl1pPr>
            <a:lvl2pPr>
              <a:defRPr sz="1760"/>
            </a:lvl2pPr>
            <a:lvl3pPr>
              <a:defRPr sz="143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716388"/>
            <a:ext cx="3232151" cy="298556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0466" indent="0">
              <a:buNone/>
              <a:defRPr sz="1430" b="1"/>
            </a:lvl2pPr>
            <a:lvl3pPr marL="660932" indent="0">
              <a:buNone/>
              <a:defRPr sz="1320" b="1"/>
            </a:lvl3pPr>
            <a:lvl4pPr marL="991398" indent="0">
              <a:buNone/>
              <a:defRPr sz="1100" b="1"/>
            </a:lvl4pPr>
            <a:lvl5pPr marL="1321864" indent="0">
              <a:buNone/>
              <a:defRPr sz="1100" b="1"/>
            </a:lvl5pPr>
            <a:lvl6pPr marL="1652329" indent="0">
              <a:buNone/>
              <a:defRPr sz="1100" b="1"/>
            </a:lvl6pPr>
            <a:lvl7pPr marL="1982796" indent="0">
              <a:buNone/>
              <a:defRPr sz="1100" b="1"/>
            </a:lvl7pPr>
            <a:lvl8pPr marL="2313261" indent="0">
              <a:buNone/>
              <a:defRPr sz="1100" b="1"/>
            </a:lvl8pPr>
            <a:lvl9pPr marL="2643727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2" y="1014943"/>
            <a:ext cx="3232151" cy="1843934"/>
          </a:xfrm>
        </p:spPr>
        <p:txBody>
          <a:bodyPr/>
          <a:lstStyle>
            <a:lvl1pPr>
              <a:defRPr sz="1760"/>
            </a:lvl1pPr>
            <a:lvl2pPr>
              <a:defRPr sz="143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5" y="716388"/>
            <a:ext cx="3233420" cy="298556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0466" indent="0">
              <a:buNone/>
              <a:defRPr sz="1430" b="1"/>
            </a:lvl2pPr>
            <a:lvl3pPr marL="660932" indent="0">
              <a:buNone/>
              <a:defRPr sz="1320" b="1"/>
            </a:lvl3pPr>
            <a:lvl4pPr marL="991398" indent="0">
              <a:buNone/>
              <a:defRPr sz="1100" b="1"/>
            </a:lvl4pPr>
            <a:lvl5pPr marL="1321864" indent="0">
              <a:buNone/>
              <a:defRPr sz="1100" b="1"/>
            </a:lvl5pPr>
            <a:lvl6pPr marL="1652329" indent="0">
              <a:buNone/>
              <a:defRPr sz="1100" b="1"/>
            </a:lvl6pPr>
            <a:lvl7pPr marL="1982796" indent="0">
              <a:buNone/>
              <a:defRPr sz="1100" b="1"/>
            </a:lvl7pPr>
            <a:lvl8pPr marL="2313261" indent="0">
              <a:buNone/>
              <a:defRPr sz="1100" b="1"/>
            </a:lvl8pPr>
            <a:lvl9pPr marL="2643727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5" y="1014943"/>
            <a:ext cx="3233420" cy="1843934"/>
          </a:xfrm>
        </p:spPr>
        <p:txBody>
          <a:bodyPr/>
          <a:lstStyle>
            <a:lvl1pPr>
              <a:defRPr sz="1760"/>
            </a:lvl1pPr>
            <a:lvl2pPr>
              <a:defRPr sz="143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5" y="127425"/>
            <a:ext cx="2406650" cy="542291"/>
          </a:xfrm>
        </p:spPr>
        <p:txBody>
          <a:bodyPr anchor="b"/>
          <a:lstStyle>
            <a:lvl1pPr algn="l">
              <a:defRPr sz="14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3" y="127426"/>
            <a:ext cx="4089400" cy="2731453"/>
          </a:xfrm>
        </p:spPr>
        <p:txBody>
          <a:bodyPr/>
          <a:lstStyle>
            <a:lvl1pPr>
              <a:defRPr sz="2310"/>
            </a:lvl1pPr>
            <a:lvl2pPr>
              <a:defRPr sz="2090"/>
            </a:lvl2pPr>
            <a:lvl3pPr>
              <a:defRPr sz="1760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5" y="669717"/>
            <a:ext cx="2406650" cy="2189162"/>
          </a:xfrm>
        </p:spPr>
        <p:txBody>
          <a:bodyPr/>
          <a:lstStyle>
            <a:lvl1pPr marL="0" indent="0">
              <a:buNone/>
              <a:defRPr sz="990"/>
            </a:lvl1pPr>
            <a:lvl2pPr marL="330466" indent="0">
              <a:buNone/>
              <a:defRPr sz="880"/>
            </a:lvl2pPr>
            <a:lvl3pPr marL="660932" indent="0">
              <a:buNone/>
              <a:defRPr sz="770"/>
            </a:lvl3pPr>
            <a:lvl4pPr marL="991398" indent="0">
              <a:buNone/>
              <a:defRPr sz="660"/>
            </a:lvl4pPr>
            <a:lvl5pPr marL="1321864" indent="0">
              <a:buNone/>
              <a:defRPr sz="660"/>
            </a:lvl5pPr>
            <a:lvl6pPr marL="1652329" indent="0">
              <a:buNone/>
              <a:defRPr sz="660"/>
            </a:lvl6pPr>
            <a:lvl7pPr marL="1982796" indent="0">
              <a:buNone/>
              <a:defRPr sz="660"/>
            </a:lvl7pPr>
            <a:lvl8pPr marL="2313261" indent="0">
              <a:buNone/>
              <a:defRPr sz="660"/>
            </a:lvl8pPr>
            <a:lvl9pPr marL="2643727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2240284"/>
            <a:ext cx="4389120" cy="264478"/>
          </a:xfrm>
        </p:spPr>
        <p:txBody>
          <a:bodyPr anchor="b"/>
          <a:lstStyle>
            <a:lvl1pPr algn="l">
              <a:defRPr sz="14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285964"/>
            <a:ext cx="4389120" cy="1920240"/>
          </a:xfrm>
        </p:spPr>
        <p:txBody>
          <a:bodyPr/>
          <a:lstStyle>
            <a:lvl1pPr marL="0" indent="0">
              <a:buNone/>
              <a:defRPr sz="2310"/>
            </a:lvl1pPr>
            <a:lvl2pPr marL="330466" indent="0">
              <a:buNone/>
              <a:defRPr sz="2090"/>
            </a:lvl2pPr>
            <a:lvl3pPr marL="660932" indent="0">
              <a:buNone/>
              <a:defRPr sz="1760"/>
            </a:lvl3pPr>
            <a:lvl4pPr marL="991398" indent="0">
              <a:buNone/>
              <a:defRPr sz="1430"/>
            </a:lvl4pPr>
            <a:lvl5pPr marL="1321864" indent="0">
              <a:buNone/>
              <a:defRPr sz="1430"/>
            </a:lvl5pPr>
            <a:lvl6pPr marL="1652329" indent="0">
              <a:buNone/>
              <a:defRPr sz="1430"/>
            </a:lvl6pPr>
            <a:lvl7pPr marL="1982796" indent="0">
              <a:buNone/>
              <a:defRPr sz="1430"/>
            </a:lvl7pPr>
            <a:lvl8pPr marL="2313261" indent="0">
              <a:buNone/>
              <a:defRPr sz="1430"/>
            </a:lvl8pPr>
            <a:lvl9pPr marL="2643727" indent="0">
              <a:buNone/>
              <a:defRPr sz="14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2504761"/>
            <a:ext cx="4389120" cy="375603"/>
          </a:xfrm>
        </p:spPr>
        <p:txBody>
          <a:bodyPr/>
          <a:lstStyle>
            <a:lvl1pPr marL="0" indent="0">
              <a:buNone/>
              <a:defRPr sz="990"/>
            </a:lvl1pPr>
            <a:lvl2pPr marL="330466" indent="0">
              <a:buNone/>
              <a:defRPr sz="880"/>
            </a:lvl2pPr>
            <a:lvl3pPr marL="660932" indent="0">
              <a:buNone/>
              <a:defRPr sz="770"/>
            </a:lvl3pPr>
            <a:lvl4pPr marL="991398" indent="0">
              <a:buNone/>
              <a:defRPr sz="660"/>
            </a:lvl4pPr>
            <a:lvl5pPr marL="1321864" indent="0">
              <a:buNone/>
              <a:defRPr sz="660"/>
            </a:lvl5pPr>
            <a:lvl6pPr marL="1652329" indent="0">
              <a:buNone/>
              <a:defRPr sz="660"/>
            </a:lvl6pPr>
            <a:lvl7pPr marL="1982796" indent="0">
              <a:buNone/>
              <a:defRPr sz="660"/>
            </a:lvl7pPr>
            <a:lvl8pPr marL="2313261" indent="0">
              <a:buNone/>
              <a:defRPr sz="660"/>
            </a:lvl8pPr>
            <a:lvl9pPr marL="2643727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28167"/>
            <a:ext cx="6583680" cy="533400"/>
          </a:xfrm>
          <a:prstGeom prst="rect">
            <a:avLst/>
          </a:prstGeom>
        </p:spPr>
        <p:txBody>
          <a:bodyPr vert="horz" lIns="60078" tIns="30039" rIns="60078" bIns="3003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46764"/>
            <a:ext cx="6583680" cy="2112115"/>
          </a:xfrm>
          <a:prstGeom prst="rect">
            <a:avLst/>
          </a:prstGeom>
        </p:spPr>
        <p:txBody>
          <a:bodyPr vert="horz" lIns="60078" tIns="30039" rIns="60078" bIns="3003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2966299"/>
            <a:ext cx="1706880" cy="170392"/>
          </a:xfrm>
          <a:prstGeom prst="rect">
            <a:avLst/>
          </a:prstGeom>
        </p:spPr>
        <p:txBody>
          <a:bodyPr vert="horz" lIns="60078" tIns="30039" rIns="60078" bIns="30039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C3298-46AA-48C7-A049-652578469D1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2966299"/>
            <a:ext cx="2316480" cy="170392"/>
          </a:xfrm>
          <a:prstGeom prst="rect">
            <a:avLst/>
          </a:prstGeom>
        </p:spPr>
        <p:txBody>
          <a:bodyPr vert="horz" lIns="60078" tIns="30039" rIns="60078" bIns="30039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2966299"/>
            <a:ext cx="1706880" cy="170392"/>
          </a:xfrm>
          <a:prstGeom prst="rect">
            <a:avLst/>
          </a:prstGeom>
        </p:spPr>
        <p:txBody>
          <a:bodyPr vert="horz" lIns="60078" tIns="30039" rIns="60078" bIns="30039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3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0932" rtl="0" eaLnBrk="1" latinLnBrk="0" hangingPunct="1">
        <a:spcBef>
          <a:spcPct val="0"/>
        </a:spcBef>
        <a:buNone/>
        <a:defRPr sz="31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850" indent="-247850" algn="l" defTabSz="6609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37006" indent="-206542" algn="l" defTabSz="6609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826164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632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87098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»"/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7562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48028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478495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808961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0466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60932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991398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21864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52329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1982796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13261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43727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 rot="18120000">
                <a:off x="2667270" y="781771"/>
                <a:ext cx="1965642" cy="346562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0.6×</m:t>
                          </m:r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20000">
                <a:off x="2667270" y="781771"/>
                <a:ext cx="1965642" cy="346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 rot="18060000">
                <a:off x="4591661" y="837291"/>
                <a:ext cx="1859416" cy="346562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0.6×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60000">
                <a:off x="4591661" y="837291"/>
                <a:ext cx="1859416" cy="3465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 flipV="1">
            <a:off x="5161973" y="1857910"/>
            <a:ext cx="0" cy="36611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 rot="18000000">
                <a:off x="3813759" y="929367"/>
                <a:ext cx="1626737" cy="346562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0.6×</m:t>
                          </m:r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3813759" y="929367"/>
                <a:ext cx="1626737" cy="3465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 rot="18000000">
                <a:off x="2777836" y="419323"/>
                <a:ext cx="2881865" cy="346562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+4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bridges</a:t>
                </a: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2777836" y="419323"/>
                <a:ext cx="2881865" cy="346562"/>
              </a:xfrm>
              <a:prstGeom prst="rect">
                <a:avLst/>
              </a:prstGeom>
              <a:blipFill rotWithShape="0">
                <a:blip r:embed="rId6"/>
                <a:stretch>
                  <a:fillRect l="-1049" b="-227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14761"/>
              </p:ext>
            </p:extLst>
          </p:nvPr>
        </p:nvGraphicFramePr>
        <p:xfrm>
          <a:off x="1261859" y="2224481"/>
          <a:ext cx="57956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6" name="Straight Arrow Connector 105"/>
          <p:cNvCxnSpPr/>
          <p:nvPr/>
        </p:nvCxnSpPr>
        <p:spPr>
          <a:xfrm flipV="1">
            <a:off x="3225800" y="1855900"/>
            <a:ext cx="0" cy="36611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ight Brace 106"/>
          <p:cNvSpPr/>
          <p:nvPr/>
        </p:nvSpPr>
        <p:spPr>
          <a:xfrm rot="5400000">
            <a:off x="2464008" y="2122082"/>
            <a:ext cx="157931" cy="1266825"/>
          </a:xfrm>
          <a:prstGeom prst="rightBrace">
            <a:avLst>
              <a:gd name="adj1" fmla="val 656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ight Brace 107"/>
          <p:cNvSpPr/>
          <p:nvPr/>
        </p:nvSpPr>
        <p:spPr>
          <a:xfrm rot="5400000">
            <a:off x="4078505" y="1803002"/>
            <a:ext cx="159122" cy="1903789"/>
          </a:xfrm>
          <a:prstGeom prst="rightBrace">
            <a:avLst>
              <a:gd name="adj1" fmla="val 656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ight Brace 108"/>
          <p:cNvSpPr/>
          <p:nvPr/>
        </p:nvSpPr>
        <p:spPr>
          <a:xfrm rot="5400000">
            <a:off x="5535224" y="2278647"/>
            <a:ext cx="159125" cy="952500"/>
          </a:xfrm>
          <a:prstGeom prst="rightBrace">
            <a:avLst>
              <a:gd name="adj1" fmla="val 656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1867246" y="2861854"/>
                <a:ext cx="1344411" cy="338546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Round </a:t>
                </a:r>
                <a14:m>
                  <m:oMath xmlns:m="http://schemas.openxmlformats.org/officeDocument/2006/math">
                    <m:r>
                      <a:rPr lang="en-US" sz="1600" i="1" spc="-150">
                        <a:latin typeface="Cambria Math"/>
                      </a:rPr>
                      <m:t>𝑖</m:t>
                    </m:r>
                    <m:r>
                      <a:rPr lang="en-US" sz="1600" i="1" spc="-150">
                        <a:latin typeface="Cambria Math"/>
                      </a:rPr>
                      <m:t>−1</m:t>
                    </m:r>
                  </m:oMath>
                </a14:m>
                <a:endParaRPr lang="en-US" sz="1600" spc="-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246" y="2861854"/>
                <a:ext cx="1344411" cy="338546"/>
              </a:xfrm>
              <a:prstGeom prst="rect">
                <a:avLst/>
              </a:prstGeom>
              <a:blipFill rotWithShape="0">
                <a:blip r:embed="rId7"/>
                <a:stretch>
                  <a:fillRect t="-5357" b="-214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3486902" y="2861854"/>
                <a:ext cx="1344411" cy="338546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Round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02" y="2861854"/>
                <a:ext cx="1344411" cy="338546"/>
              </a:xfrm>
              <a:prstGeom prst="rect">
                <a:avLst/>
              </a:prstGeom>
              <a:blipFill rotWithShape="0">
                <a:blip r:embed="rId8"/>
                <a:stretch>
                  <a:fillRect t="-5357" b="-214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5004700" y="2861854"/>
                <a:ext cx="1222192" cy="338546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Round </a:t>
                </a:r>
                <a14:m>
                  <m:oMath xmlns:m="http://schemas.openxmlformats.org/officeDocument/2006/math">
                    <m:r>
                      <a:rPr lang="en-US" sz="1600" i="1" spc="-150">
                        <a:latin typeface="Cambria Math"/>
                      </a:rPr>
                      <m:t>𝑖</m:t>
                    </m:r>
                    <m:r>
                      <a:rPr lang="en-US" sz="1600" i="1" spc="-150">
                        <a:latin typeface="Cambria Math"/>
                      </a:rPr>
                      <m:t>+1</m:t>
                    </m:r>
                  </m:oMath>
                </a14:m>
                <a:endParaRPr lang="en-US" sz="1600" spc="-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00" y="2861854"/>
                <a:ext cx="1222192" cy="338546"/>
              </a:xfrm>
              <a:prstGeom prst="rect">
                <a:avLst/>
              </a:prstGeom>
              <a:blipFill rotWithShape="0">
                <a:blip r:embed="rId9"/>
                <a:stretch>
                  <a:fillRect l="-2000" t="-5357" b="-214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1" y="2211502"/>
            <a:ext cx="1344411" cy="338546"/>
          </a:xfrm>
          <a:prstGeom prst="rect">
            <a:avLst/>
          </a:prstGeom>
          <a:noFill/>
          <a:effectLst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Iterations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</a:t>
            </a:r>
            <a:endParaRPr lang="en-US" sz="13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3494521" y="1857910"/>
            <a:ext cx="0" cy="36611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ight Brace 114"/>
          <p:cNvSpPr/>
          <p:nvPr/>
        </p:nvSpPr>
        <p:spPr>
          <a:xfrm rot="16200000">
            <a:off x="4261475" y="1365849"/>
            <a:ext cx="119550" cy="1573380"/>
          </a:xfrm>
          <a:prstGeom prst="rightBrace">
            <a:avLst>
              <a:gd name="adj1" fmla="val 65609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321250" y="1844181"/>
            <a:ext cx="0" cy="2750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 rot="18000000">
                <a:off x="4686714" y="419482"/>
                <a:ext cx="2881865" cy="346562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+5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bridges</a:t>
                </a:r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4686714" y="419482"/>
                <a:ext cx="2881865" cy="346562"/>
              </a:xfrm>
              <a:prstGeom prst="rect">
                <a:avLst/>
              </a:prstGeom>
              <a:blipFill rotWithShape="0">
                <a:blip r:embed="rId10"/>
                <a:stretch>
                  <a:fillRect l="-1049" b="-227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/>
          <p:cNvCxnSpPr/>
          <p:nvPr/>
        </p:nvCxnSpPr>
        <p:spPr>
          <a:xfrm flipV="1">
            <a:off x="5407244" y="1858069"/>
            <a:ext cx="0" cy="36611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816601" y="1196535"/>
            <a:ext cx="1344411" cy="369324"/>
          </a:xfrm>
          <a:prstGeom prst="rect">
            <a:avLst/>
          </a:prstGeom>
          <a:noFill/>
          <a:effectLst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858670" y="1196535"/>
            <a:ext cx="1344411" cy="369324"/>
          </a:xfrm>
          <a:prstGeom prst="rect">
            <a:avLst/>
          </a:prstGeom>
          <a:noFill/>
          <a:effectLst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7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35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Symbol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Zamani</dc:creator>
  <cp:lastModifiedBy>Microsoft Office User</cp:lastModifiedBy>
  <cp:revision>89</cp:revision>
  <cp:lastPrinted>2017-05-27T00:43:45Z</cp:lastPrinted>
  <dcterms:created xsi:type="dcterms:W3CDTF">2015-07-17T20:20:39Z</dcterms:created>
  <dcterms:modified xsi:type="dcterms:W3CDTF">2017-05-27T00:45:19Z</dcterms:modified>
</cp:coreProperties>
</file>