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81" r:id="rId6"/>
    <p:sldId id="268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11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from top to bottom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Showing All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Object Oriented Approach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</a:t>
            </a:r>
            <a:r>
              <a:rPr lang="en-US" sz="1800" dirty="0" smtClean="0">
                <a:cs typeface="Courier New" panose="02070309020205020404" pitchFamily="49" charset="0"/>
              </a:rPr>
              <a:t>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Constructor &amp; Destructor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new capacity,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Runtime Resizing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Generic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</a:t>
            </a:r>
            <a:r>
              <a:rPr lang="en-US" dirty="0" smtClean="0"/>
              <a:t>2008. </a:t>
            </a:r>
            <a:r>
              <a:rPr lang="en-US" i="1" dirty="0" smtClean="0"/>
              <a:t>[Chapter 1: 1.1]</a:t>
            </a:r>
            <a:endParaRPr lang="en-US" i="1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 smtClean="0">
                <a:hlinkClick r:id="rId3"/>
              </a:rPr>
              <a:t>galles/visualization/StackArray.html</a:t>
            </a:r>
            <a:r>
              <a:rPr lang="en-US" smtClean="0"/>
              <a:t> (</a:t>
            </a:r>
            <a:r>
              <a:rPr lang="en-US" dirty="0" smtClean="0"/>
              <a:t>This is a great site for visualizing </a:t>
            </a:r>
            <a:r>
              <a:rPr lang="en-US" smtClean="0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</a:t>
            </a:r>
            <a:r>
              <a:rPr lang="en-US" sz="1600" dirty="0" smtClean="0">
                <a:solidFill>
                  <a:schemeClr val="tx1"/>
                </a:solidFill>
              </a:rPr>
              <a:t>Overflow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</a:t>
            </a:r>
            <a:r>
              <a:rPr lang="en-US" sz="1600" dirty="0" smtClean="0">
                <a:solidFill>
                  <a:schemeClr val="tx1"/>
                </a:solidFill>
              </a:rPr>
              <a:t>Stack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the index of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holding the whereabouts of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first/top element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Implementation in C++: Operations &amp; More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empty*/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Checking for Underflow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full*/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</a:t>
            </a:r>
            <a:r>
              <a:rPr lang="en-US" sz="2600" b="1" dirty="0" smtClean="0">
                <a:solidFill>
                  <a:schemeClr val="tx1"/>
                </a:solidFill>
              </a:rPr>
              <a:t>for Overflow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"Stack is Full\n";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Adding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from stack and puts it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Removing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Getting Top Value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2C3CE-CDFE-420F-A6AB-43218D87E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1045</TotalTime>
  <Words>886</Words>
  <Application>Microsoft Office PowerPoint</Application>
  <PresentationFormat>On-screen Show (4:3)</PresentationFormat>
  <Paragraphs>262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Mohaimen-Bin-Noor</cp:lastModifiedBy>
  <cp:revision>593</cp:revision>
  <dcterms:created xsi:type="dcterms:W3CDTF">2018-12-10T17:20:29Z</dcterms:created>
  <dcterms:modified xsi:type="dcterms:W3CDTF">2021-10-10T03:27:30Z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