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9EE3B9-DB59-4048-93DC-EBC6B9488D2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8D4FA09-D551-4E51-9431-C03F8E3C5C95}">
      <dgm:prSet/>
      <dgm:spPr/>
      <dgm:t>
        <a:bodyPr/>
        <a:lstStyle/>
        <a:p>
          <a:r>
            <a:rPr lang="fr-FR" dirty="0"/>
            <a:t>• Objectif : Analyse des cryptomonnaies et prédictions futures.</a:t>
          </a:r>
          <a:endParaRPr lang="en-US" dirty="0"/>
        </a:p>
      </dgm:t>
    </dgm:pt>
    <dgm:pt modelId="{18F08B80-8FAC-423C-A042-C8DE13CA139E}" type="parTrans" cxnId="{B55457C6-29BB-440E-AB12-F9E050EB6710}">
      <dgm:prSet/>
      <dgm:spPr/>
      <dgm:t>
        <a:bodyPr/>
        <a:lstStyle/>
        <a:p>
          <a:endParaRPr lang="en-US"/>
        </a:p>
      </dgm:t>
    </dgm:pt>
    <dgm:pt modelId="{BC64A2EE-64D2-4A40-B18C-DA02018B5771}" type="sibTrans" cxnId="{B55457C6-29BB-440E-AB12-F9E050EB6710}">
      <dgm:prSet/>
      <dgm:spPr/>
      <dgm:t>
        <a:bodyPr/>
        <a:lstStyle/>
        <a:p>
          <a:endParaRPr lang="en-US"/>
        </a:p>
      </dgm:t>
    </dgm:pt>
    <dgm:pt modelId="{14B780B3-7C1F-48EB-8C1F-1E8FABC72A5E}">
      <dgm:prSet/>
      <dgm:spPr/>
      <dgm:t>
        <a:bodyPr/>
        <a:lstStyle/>
        <a:p>
          <a:r>
            <a:rPr lang="fr-FR"/>
            <a:t>• Contexte : Importance des données pour comprendre les tendances du marché.</a:t>
          </a:r>
          <a:endParaRPr lang="en-US"/>
        </a:p>
      </dgm:t>
    </dgm:pt>
    <dgm:pt modelId="{604DF0E9-35CE-4E6D-9064-D2FC9D48D52C}" type="parTrans" cxnId="{C28C996D-7A5E-42FD-8505-B66FDF267D96}">
      <dgm:prSet/>
      <dgm:spPr/>
      <dgm:t>
        <a:bodyPr/>
        <a:lstStyle/>
        <a:p>
          <a:endParaRPr lang="en-US"/>
        </a:p>
      </dgm:t>
    </dgm:pt>
    <dgm:pt modelId="{48924134-8BD4-4DD4-93E2-AE8F357F9700}" type="sibTrans" cxnId="{C28C996D-7A5E-42FD-8505-B66FDF267D96}">
      <dgm:prSet/>
      <dgm:spPr/>
      <dgm:t>
        <a:bodyPr/>
        <a:lstStyle/>
        <a:p>
          <a:endParaRPr lang="en-US"/>
        </a:p>
      </dgm:t>
    </dgm:pt>
    <dgm:pt modelId="{93C275DC-85FC-46DB-AEF3-1ECE7A8D2CF8}">
      <dgm:prSet/>
      <dgm:spPr/>
      <dgm:t>
        <a:bodyPr/>
        <a:lstStyle/>
        <a:p>
          <a:r>
            <a:rPr lang="fr-FR" dirty="0"/>
            <a:t>• Méthodologie : Pipeline du code incluant </a:t>
          </a:r>
          <a:r>
            <a:rPr lang="fr-FR" dirty="0" err="1"/>
            <a:t>scraping</a:t>
          </a:r>
          <a:r>
            <a:rPr lang="fr-FR" dirty="0"/>
            <a:t>, nettoyage, analyse, et modélisation.</a:t>
          </a:r>
          <a:endParaRPr lang="en-US" dirty="0"/>
        </a:p>
      </dgm:t>
    </dgm:pt>
    <dgm:pt modelId="{6AE130AD-B142-4745-AD11-84502F4FDADC}" type="parTrans" cxnId="{EB725B89-23AC-48C1-A437-2DAC9E185F15}">
      <dgm:prSet/>
      <dgm:spPr/>
      <dgm:t>
        <a:bodyPr/>
        <a:lstStyle/>
        <a:p>
          <a:endParaRPr lang="en-US"/>
        </a:p>
      </dgm:t>
    </dgm:pt>
    <dgm:pt modelId="{6776B994-2960-4ABA-A85E-724F000FD584}" type="sibTrans" cxnId="{EB725B89-23AC-48C1-A437-2DAC9E185F15}">
      <dgm:prSet/>
      <dgm:spPr/>
      <dgm:t>
        <a:bodyPr/>
        <a:lstStyle/>
        <a:p>
          <a:endParaRPr lang="en-US"/>
        </a:p>
      </dgm:t>
    </dgm:pt>
    <dgm:pt modelId="{58CAD0D8-FDC6-477C-AFF1-C5D17EC9E0BC}" type="pres">
      <dgm:prSet presAssocID="{EC9EE3B9-DB59-4048-93DC-EBC6B9488D24}" presName="root" presStyleCnt="0">
        <dgm:presLayoutVars>
          <dgm:dir/>
          <dgm:resizeHandles val="exact"/>
        </dgm:presLayoutVars>
      </dgm:prSet>
      <dgm:spPr/>
    </dgm:pt>
    <dgm:pt modelId="{F5880A8A-DD53-4C01-969F-24676A9FA9FC}" type="pres">
      <dgm:prSet presAssocID="{C8D4FA09-D551-4E51-9431-C03F8E3C5C95}" presName="compNode" presStyleCnt="0"/>
      <dgm:spPr/>
    </dgm:pt>
    <dgm:pt modelId="{C7CF3A52-B71C-4A0E-80A4-58795043A97F}" type="pres">
      <dgm:prSet presAssocID="{C8D4FA09-D551-4E51-9431-C03F8E3C5C95}" presName="bgRect" presStyleLbl="bgShp" presStyleIdx="0" presStyleCnt="3"/>
      <dgm:spPr/>
    </dgm:pt>
    <dgm:pt modelId="{53759F7F-A39F-4A30-BBF6-FCEB494E7EEB}" type="pres">
      <dgm:prSet presAssocID="{C8D4FA09-D551-4E51-9431-C03F8E3C5C9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B338DF47-BC39-4E89-8640-43283AAB21B3}" type="pres">
      <dgm:prSet presAssocID="{C8D4FA09-D551-4E51-9431-C03F8E3C5C95}" presName="spaceRect" presStyleCnt="0"/>
      <dgm:spPr/>
    </dgm:pt>
    <dgm:pt modelId="{3692D047-097F-49C3-90A1-28E2FE4DA962}" type="pres">
      <dgm:prSet presAssocID="{C8D4FA09-D551-4E51-9431-C03F8E3C5C95}" presName="parTx" presStyleLbl="revTx" presStyleIdx="0" presStyleCnt="3">
        <dgm:presLayoutVars>
          <dgm:chMax val="0"/>
          <dgm:chPref val="0"/>
        </dgm:presLayoutVars>
      </dgm:prSet>
      <dgm:spPr/>
    </dgm:pt>
    <dgm:pt modelId="{0DF117A4-9290-48D6-8C04-65A1FC273D00}" type="pres">
      <dgm:prSet presAssocID="{BC64A2EE-64D2-4A40-B18C-DA02018B5771}" presName="sibTrans" presStyleCnt="0"/>
      <dgm:spPr/>
    </dgm:pt>
    <dgm:pt modelId="{662DAA87-7CEC-4B71-9E53-EAB18E541FE1}" type="pres">
      <dgm:prSet presAssocID="{14B780B3-7C1F-48EB-8C1F-1E8FABC72A5E}" presName="compNode" presStyleCnt="0"/>
      <dgm:spPr/>
    </dgm:pt>
    <dgm:pt modelId="{8AEBC931-C230-4C41-9766-1A136FA017D9}" type="pres">
      <dgm:prSet presAssocID="{14B780B3-7C1F-48EB-8C1F-1E8FABC72A5E}" presName="bgRect" presStyleLbl="bgShp" presStyleIdx="1" presStyleCnt="3"/>
      <dgm:spPr/>
    </dgm:pt>
    <dgm:pt modelId="{7D7A04CE-CAAE-4C04-A93C-261C581F3B8B}" type="pres">
      <dgm:prSet presAssocID="{14B780B3-7C1F-48EB-8C1F-1E8FABC72A5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9416CA85-178D-4524-9CD5-0A2FE2C15D45}" type="pres">
      <dgm:prSet presAssocID="{14B780B3-7C1F-48EB-8C1F-1E8FABC72A5E}" presName="spaceRect" presStyleCnt="0"/>
      <dgm:spPr/>
    </dgm:pt>
    <dgm:pt modelId="{B29405CD-D788-423F-B27A-076B1799B729}" type="pres">
      <dgm:prSet presAssocID="{14B780B3-7C1F-48EB-8C1F-1E8FABC72A5E}" presName="parTx" presStyleLbl="revTx" presStyleIdx="1" presStyleCnt="3">
        <dgm:presLayoutVars>
          <dgm:chMax val="0"/>
          <dgm:chPref val="0"/>
        </dgm:presLayoutVars>
      </dgm:prSet>
      <dgm:spPr/>
    </dgm:pt>
    <dgm:pt modelId="{1AA77B84-7A37-4F9A-BDE0-451261C81DB1}" type="pres">
      <dgm:prSet presAssocID="{48924134-8BD4-4DD4-93E2-AE8F357F9700}" presName="sibTrans" presStyleCnt="0"/>
      <dgm:spPr/>
    </dgm:pt>
    <dgm:pt modelId="{CC1785D2-3D7B-423C-AA6F-702900D50860}" type="pres">
      <dgm:prSet presAssocID="{93C275DC-85FC-46DB-AEF3-1ECE7A8D2CF8}" presName="compNode" presStyleCnt="0"/>
      <dgm:spPr/>
    </dgm:pt>
    <dgm:pt modelId="{B96F91A2-EF53-480F-B860-14FBF0A3EE31}" type="pres">
      <dgm:prSet presAssocID="{93C275DC-85FC-46DB-AEF3-1ECE7A8D2CF8}" presName="bgRect" presStyleLbl="bgShp" presStyleIdx="2" presStyleCnt="3"/>
      <dgm:spPr/>
    </dgm:pt>
    <dgm:pt modelId="{28753F02-B507-4123-A84D-FFA29EE8CC1B}" type="pres">
      <dgm:prSet presAssocID="{93C275DC-85FC-46DB-AEF3-1ECE7A8D2CF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ny scene"/>
        </a:ext>
      </dgm:extLst>
    </dgm:pt>
    <dgm:pt modelId="{3A8C268C-D16D-448F-AD00-FC150F3B33F6}" type="pres">
      <dgm:prSet presAssocID="{93C275DC-85FC-46DB-AEF3-1ECE7A8D2CF8}" presName="spaceRect" presStyleCnt="0"/>
      <dgm:spPr/>
    </dgm:pt>
    <dgm:pt modelId="{93E89967-1C96-4586-A532-1A452DC89261}" type="pres">
      <dgm:prSet presAssocID="{93C275DC-85FC-46DB-AEF3-1ECE7A8D2CF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28C996D-7A5E-42FD-8505-B66FDF267D96}" srcId="{EC9EE3B9-DB59-4048-93DC-EBC6B9488D24}" destId="{14B780B3-7C1F-48EB-8C1F-1E8FABC72A5E}" srcOrd="1" destOrd="0" parTransId="{604DF0E9-35CE-4E6D-9064-D2FC9D48D52C}" sibTransId="{48924134-8BD4-4DD4-93E2-AE8F357F9700}"/>
    <dgm:cxn modelId="{3DF1BF77-AE47-4FCB-A1DF-4263127259C9}" type="presOf" srcId="{14B780B3-7C1F-48EB-8C1F-1E8FABC72A5E}" destId="{B29405CD-D788-423F-B27A-076B1799B729}" srcOrd="0" destOrd="0" presId="urn:microsoft.com/office/officeart/2018/2/layout/IconVerticalSolidList"/>
    <dgm:cxn modelId="{EB725B89-23AC-48C1-A437-2DAC9E185F15}" srcId="{EC9EE3B9-DB59-4048-93DC-EBC6B9488D24}" destId="{93C275DC-85FC-46DB-AEF3-1ECE7A8D2CF8}" srcOrd="2" destOrd="0" parTransId="{6AE130AD-B142-4745-AD11-84502F4FDADC}" sibTransId="{6776B994-2960-4ABA-A85E-724F000FD584}"/>
    <dgm:cxn modelId="{C16DD4AF-D73D-4059-99EB-C31F7BD5350B}" type="presOf" srcId="{C8D4FA09-D551-4E51-9431-C03F8E3C5C95}" destId="{3692D047-097F-49C3-90A1-28E2FE4DA962}" srcOrd="0" destOrd="0" presId="urn:microsoft.com/office/officeart/2018/2/layout/IconVerticalSolidList"/>
    <dgm:cxn modelId="{2B9F06BA-019A-4720-A214-A509E893BE1F}" type="presOf" srcId="{93C275DC-85FC-46DB-AEF3-1ECE7A8D2CF8}" destId="{93E89967-1C96-4586-A532-1A452DC89261}" srcOrd="0" destOrd="0" presId="urn:microsoft.com/office/officeart/2018/2/layout/IconVerticalSolidList"/>
    <dgm:cxn modelId="{B55457C6-29BB-440E-AB12-F9E050EB6710}" srcId="{EC9EE3B9-DB59-4048-93DC-EBC6B9488D24}" destId="{C8D4FA09-D551-4E51-9431-C03F8E3C5C95}" srcOrd="0" destOrd="0" parTransId="{18F08B80-8FAC-423C-A042-C8DE13CA139E}" sibTransId="{BC64A2EE-64D2-4A40-B18C-DA02018B5771}"/>
    <dgm:cxn modelId="{6B961DDA-7E17-48BA-BEEF-D723DEE8558C}" type="presOf" srcId="{EC9EE3B9-DB59-4048-93DC-EBC6B9488D24}" destId="{58CAD0D8-FDC6-477C-AFF1-C5D17EC9E0BC}" srcOrd="0" destOrd="0" presId="urn:microsoft.com/office/officeart/2018/2/layout/IconVerticalSolidList"/>
    <dgm:cxn modelId="{F2EC90F8-5F5A-4762-988F-AD6C5A35E997}" type="presParOf" srcId="{58CAD0D8-FDC6-477C-AFF1-C5D17EC9E0BC}" destId="{F5880A8A-DD53-4C01-969F-24676A9FA9FC}" srcOrd="0" destOrd="0" presId="urn:microsoft.com/office/officeart/2018/2/layout/IconVerticalSolidList"/>
    <dgm:cxn modelId="{2A4A8A10-2BA9-45CD-B38C-2E93011FFC07}" type="presParOf" srcId="{F5880A8A-DD53-4C01-969F-24676A9FA9FC}" destId="{C7CF3A52-B71C-4A0E-80A4-58795043A97F}" srcOrd="0" destOrd="0" presId="urn:microsoft.com/office/officeart/2018/2/layout/IconVerticalSolidList"/>
    <dgm:cxn modelId="{2CA69BEC-634B-4CA1-A7B7-32839498C309}" type="presParOf" srcId="{F5880A8A-DD53-4C01-969F-24676A9FA9FC}" destId="{53759F7F-A39F-4A30-BBF6-FCEB494E7EEB}" srcOrd="1" destOrd="0" presId="urn:microsoft.com/office/officeart/2018/2/layout/IconVerticalSolidList"/>
    <dgm:cxn modelId="{BDAA88D4-E762-4FFD-A2E1-195648E69931}" type="presParOf" srcId="{F5880A8A-DD53-4C01-969F-24676A9FA9FC}" destId="{B338DF47-BC39-4E89-8640-43283AAB21B3}" srcOrd="2" destOrd="0" presId="urn:microsoft.com/office/officeart/2018/2/layout/IconVerticalSolidList"/>
    <dgm:cxn modelId="{D4398B6C-39E4-4B64-A3CC-05D4BB44B92B}" type="presParOf" srcId="{F5880A8A-DD53-4C01-969F-24676A9FA9FC}" destId="{3692D047-097F-49C3-90A1-28E2FE4DA962}" srcOrd="3" destOrd="0" presId="urn:microsoft.com/office/officeart/2018/2/layout/IconVerticalSolidList"/>
    <dgm:cxn modelId="{02A0634B-CFD6-45D0-8B95-26E727671561}" type="presParOf" srcId="{58CAD0D8-FDC6-477C-AFF1-C5D17EC9E0BC}" destId="{0DF117A4-9290-48D6-8C04-65A1FC273D00}" srcOrd="1" destOrd="0" presId="urn:microsoft.com/office/officeart/2018/2/layout/IconVerticalSolidList"/>
    <dgm:cxn modelId="{095BC76C-73B0-4160-8EC4-3AC3E5214313}" type="presParOf" srcId="{58CAD0D8-FDC6-477C-AFF1-C5D17EC9E0BC}" destId="{662DAA87-7CEC-4B71-9E53-EAB18E541FE1}" srcOrd="2" destOrd="0" presId="urn:microsoft.com/office/officeart/2018/2/layout/IconVerticalSolidList"/>
    <dgm:cxn modelId="{BCEE33B4-26F5-4CFC-8F8E-62216CC32164}" type="presParOf" srcId="{662DAA87-7CEC-4B71-9E53-EAB18E541FE1}" destId="{8AEBC931-C230-4C41-9766-1A136FA017D9}" srcOrd="0" destOrd="0" presId="urn:microsoft.com/office/officeart/2018/2/layout/IconVerticalSolidList"/>
    <dgm:cxn modelId="{6E4A9E7B-4F43-422A-9104-78F287C9BA7B}" type="presParOf" srcId="{662DAA87-7CEC-4B71-9E53-EAB18E541FE1}" destId="{7D7A04CE-CAAE-4C04-A93C-261C581F3B8B}" srcOrd="1" destOrd="0" presId="urn:microsoft.com/office/officeart/2018/2/layout/IconVerticalSolidList"/>
    <dgm:cxn modelId="{F16474DB-1497-49E7-ADE5-5AE1CC33F591}" type="presParOf" srcId="{662DAA87-7CEC-4B71-9E53-EAB18E541FE1}" destId="{9416CA85-178D-4524-9CD5-0A2FE2C15D45}" srcOrd="2" destOrd="0" presId="urn:microsoft.com/office/officeart/2018/2/layout/IconVerticalSolidList"/>
    <dgm:cxn modelId="{82D3FC8E-66BA-4C31-8669-6EA5E4769B4C}" type="presParOf" srcId="{662DAA87-7CEC-4B71-9E53-EAB18E541FE1}" destId="{B29405CD-D788-423F-B27A-076B1799B729}" srcOrd="3" destOrd="0" presId="urn:microsoft.com/office/officeart/2018/2/layout/IconVerticalSolidList"/>
    <dgm:cxn modelId="{5E558454-3D64-4CE9-BC00-06A570A3FF08}" type="presParOf" srcId="{58CAD0D8-FDC6-477C-AFF1-C5D17EC9E0BC}" destId="{1AA77B84-7A37-4F9A-BDE0-451261C81DB1}" srcOrd="3" destOrd="0" presId="urn:microsoft.com/office/officeart/2018/2/layout/IconVerticalSolidList"/>
    <dgm:cxn modelId="{FC31E287-EFED-433F-A41F-F6FD00CC79FB}" type="presParOf" srcId="{58CAD0D8-FDC6-477C-AFF1-C5D17EC9E0BC}" destId="{CC1785D2-3D7B-423C-AA6F-702900D50860}" srcOrd="4" destOrd="0" presId="urn:microsoft.com/office/officeart/2018/2/layout/IconVerticalSolidList"/>
    <dgm:cxn modelId="{6466B0B2-BDC9-4D4B-832E-68F613BC1568}" type="presParOf" srcId="{CC1785D2-3D7B-423C-AA6F-702900D50860}" destId="{B96F91A2-EF53-480F-B860-14FBF0A3EE31}" srcOrd="0" destOrd="0" presId="urn:microsoft.com/office/officeart/2018/2/layout/IconVerticalSolidList"/>
    <dgm:cxn modelId="{5E358A94-4975-44F0-928A-6E8A7591A382}" type="presParOf" srcId="{CC1785D2-3D7B-423C-AA6F-702900D50860}" destId="{28753F02-B507-4123-A84D-FFA29EE8CC1B}" srcOrd="1" destOrd="0" presId="urn:microsoft.com/office/officeart/2018/2/layout/IconVerticalSolidList"/>
    <dgm:cxn modelId="{2659EC55-B06D-4F65-9468-BE5197398082}" type="presParOf" srcId="{CC1785D2-3D7B-423C-AA6F-702900D50860}" destId="{3A8C268C-D16D-448F-AD00-FC150F3B33F6}" srcOrd="2" destOrd="0" presId="urn:microsoft.com/office/officeart/2018/2/layout/IconVerticalSolidList"/>
    <dgm:cxn modelId="{6C0BAE02-4973-4BF3-BD3C-656DC187E56E}" type="presParOf" srcId="{CC1785D2-3D7B-423C-AA6F-702900D50860}" destId="{93E89967-1C96-4586-A532-1A452DC8926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6992A5-CF0D-4612-9445-AB204DD874F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2E548B7-E96B-4CA7-A3F8-0F246D29D43E}">
      <dgm:prSet/>
      <dgm:spPr/>
      <dgm:t>
        <a:bodyPr/>
        <a:lstStyle/>
        <a:p>
          <a:r>
            <a:rPr lang="fr-FR"/>
            <a:t>1. Extraction des données : Web scraping dynamique.</a:t>
          </a:r>
          <a:endParaRPr lang="en-US"/>
        </a:p>
      </dgm:t>
    </dgm:pt>
    <dgm:pt modelId="{6A5FADC8-E961-4647-9C1F-A3059FC6FDA8}" type="parTrans" cxnId="{9506C815-09B4-42C8-812B-86F9BC2B1983}">
      <dgm:prSet/>
      <dgm:spPr/>
      <dgm:t>
        <a:bodyPr/>
        <a:lstStyle/>
        <a:p>
          <a:endParaRPr lang="en-US"/>
        </a:p>
      </dgm:t>
    </dgm:pt>
    <dgm:pt modelId="{51E6C05D-C303-4A19-9EE0-D4C816BFA0D2}" type="sibTrans" cxnId="{9506C815-09B4-42C8-812B-86F9BC2B1983}">
      <dgm:prSet/>
      <dgm:spPr/>
      <dgm:t>
        <a:bodyPr/>
        <a:lstStyle/>
        <a:p>
          <a:endParaRPr lang="en-US"/>
        </a:p>
      </dgm:t>
    </dgm:pt>
    <dgm:pt modelId="{69995CD0-E006-4F80-8FCF-96F6CDFEAFD3}">
      <dgm:prSet/>
      <dgm:spPr/>
      <dgm:t>
        <a:bodyPr/>
        <a:lstStyle/>
        <a:p>
          <a:r>
            <a:rPr lang="fr-FR"/>
            <a:t>2. Nettoyage et prétraitement : Normalisation et gestion des valeurs manquantes.</a:t>
          </a:r>
          <a:endParaRPr lang="en-US"/>
        </a:p>
      </dgm:t>
    </dgm:pt>
    <dgm:pt modelId="{60095848-735A-4524-9C46-3C08079D86F4}" type="parTrans" cxnId="{F038B24D-DBE1-47B1-B1FD-F96546E2B34D}">
      <dgm:prSet/>
      <dgm:spPr/>
      <dgm:t>
        <a:bodyPr/>
        <a:lstStyle/>
        <a:p>
          <a:endParaRPr lang="en-US"/>
        </a:p>
      </dgm:t>
    </dgm:pt>
    <dgm:pt modelId="{3C4D04B4-9744-477E-B7A5-093D023B7578}" type="sibTrans" cxnId="{F038B24D-DBE1-47B1-B1FD-F96546E2B34D}">
      <dgm:prSet/>
      <dgm:spPr/>
      <dgm:t>
        <a:bodyPr/>
        <a:lstStyle/>
        <a:p>
          <a:endParaRPr lang="en-US"/>
        </a:p>
      </dgm:t>
    </dgm:pt>
    <dgm:pt modelId="{6D66FC90-C90F-421D-8D29-4E0920439307}">
      <dgm:prSet/>
      <dgm:spPr/>
      <dgm:t>
        <a:bodyPr/>
        <a:lstStyle/>
        <a:p>
          <a:r>
            <a:rPr lang="fr-FR"/>
            <a:t>3. Analyse exploratoire : Comprendre les tendances.</a:t>
          </a:r>
          <a:endParaRPr lang="en-US"/>
        </a:p>
      </dgm:t>
    </dgm:pt>
    <dgm:pt modelId="{99335D11-B978-4A9A-BC77-769F44338077}" type="parTrans" cxnId="{7B04F5B6-62A9-41C1-BF9A-4B7B6186996E}">
      <dgm:prSet/>
      <dgm:spPr/>
      <dgm:t>
        <a:bodyPr/>
        <a:lstStyle/>
        <a:p>
          <a:endParaRPr lang="en-US"/>
        </a:p>
      </dgm:t>
    </dgm:pt>
    <dgm:pt modelId="{0EB18EB9-7843-4081-BCA6-CD9320C0B288}" type="sibTrans" cxnId="{7B04F5B6-62A9-41C1-BF9A-4B7B6186996E}">
      <dgm:prSet/>
      <dgm:spPr/>
      <dgm:t>
        <a:bodyPr/>
        <a:lstStyle/>
        <a:p>
          <a:endParaRPr lang="en-US"/>
        </a:p>
      </dgm:t>
    </dgm:pt>
    <dgm:pt modelId="{DCB9E648-10DD-491A-ABC1-F802496EC326}">
      <dgm:prSet/>
      <dgm:spPr/>
      <dgm:t>
        <a:bodyPr/>
        <a:lstStyle/>
        <a:p>
          <a:r>
            <a:rPr lang="fr-FR"/>
            <a:t>4. Modélisation : Entraînement des modèles prédictifs.</a:t>
          </a:r>
          <a:endParaRPr lang="en-US"/>
        </a:p>
      </dgm:t>
    </dgm:pt>
    <dgm:pt modelId="{B3BA5041-3DCE-4FB4-879C-258B8AFA76C1}" type="parTrans" cxnId="{C452E867-C882-470F-AC80-B062BF592606}">
      <dgm:prSet/>
      <dgm:spPr/>
      <dgm:t>
        <a:bodyPr/>
        <a:lstStyle/>
        <a:p>
          <a:endParaRPr lang="en-US"/>
        </a:p>
      </dgm:t>
    </dgm:pt>
    <dgm:pt modelId="{0E4638DB-3C2D-40BC-8BBE-6814C4055774}" type="sibTrans" cxnId="{C452E867-C882-470F-AC80-B062BF592606}">
      <dgm:prSet/>
      <dgm:spPr/>
      <dgm:t>
        <a:bodyPr/>
        <a:lstStyle/>
        <a:p>
          <a:endParaRPr lang="en-US"/>
        </a:p>
      </dgm:t>
    </dgm:pt>
    <dgm:pt modelId="{C09CE5D6-6D9A-40AC-BAB0-E1E7D8D3D654}">
      <dgm:prSet/>
      <dgm:spPr/>
      <dgm:t>
        <a:bodyPr/>
        <a:lstStyle/>
        <a:p>
          <a:r>
            <a:rPr lang="fr-FR"/>
            <a:t>5. Résultats et interprétation : Prédictions et analyse des performances.</a:t>
          </a:r>
          <a:endParaRPr lang="en-US"/>
        </a:p>
      </dgm:t>
    </dgm:pt>
    <dgm:pt modelId="{A960C08B-8C3C-4E2D-8106-CA06D99F720A}" type="parTrans" cxnId="{B14A3F37-21C7-4AEE-8A3D-3AD5A4CCE699}">
      <dgm:prSet/>
      <dgm:spPr/>
      <dgm:t>
        <a:bodyPr/>
        <a:lstStyle/>
        <a:p>
          <a:endParaRPr lang="en-US"/>
        </a:p>
      </dgm:t>
    </dgm:pt>
    <dgm:pt modelId="{B9637BD0-45EC-40D1-89A0-7E39788FCEDA}" type="sibTrans" cxnId="{B14A3F37-21C7-4AEE-8A3D-3AD5A4CCE699}">
      <dgm:prSet/>
      <dgm:spPr/>
      <dgm:t>
        <a:bodyPr/>
        <a:lstStyle/>
        <a:p>
          <a:endParaRPr lang="en-US"/>
        </a:p>
      </dgm:t>
    </dgm:pt>
    <dgm:pt modelId="{5E208472-D513-49C1-AD49-A3C40ABE7453}" type="pres">
      <dgm:prSet presAssocID="{F26992A5-CF0D-4612-9445-AB204DD874F1}" presName="linear" presStyleCnt="0">
        <dgm:presLayoutVars>
          <dgm:animLvl val="lvl"/>
          <dgm:resizeHandles val="exact"/>
        </dgm:presLayoutVars>
      </dgm:prSet>
      <dgm:spPr/>
    </dgm:pt>
    <dgm:pt modelId="{81591299-0F1C-4687-AC6B-C4B5D7C0D6CF}" type="pres">
      <dgm:prSet presAssocID="{52E548B7-E96B-4CA7-A3F8-0F246D29D43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61BD2B0-1F12-4B69-8BC4-2C3712921932}" type="pres">
      <dgm:prSet presAssocID="{51E6C05D-C303-4A19-9EE0-D4C816BFA0D2}" presName="spacer" presStyleCnt="0"/>
      <dgm:spPr/>
    </dgm:pt>
    <dgm:pt modelId="{6A9974DF-0C9E-4AFD-845D-6E89A1307FF7}" type="pres">
      <dgm:prSet presAssocID="{69995CD0-E006-4F80-8FCF-96F6CDFEAFD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40F9FAB-8A27-4A8B-A5CA-F9A482F0DE7E}" type="pres">
      <dgm:prSet presAssocID="{3C4D04B4-9744-477E-B7A5-093D023B7578}" presName="spacer" presStyleCnt="0"/>
      <dgm:spPr/>
    </dgm:pt>
    <dgm:pt modelId="{D373CF81-DD90-4787-A08C-E92783BCC97A}" type="pres">
      <dgm:prSet presAssocID="{6D66FC90-C90F-421D-8D29-4E092043930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D77F809-8E44-4617-82A7-81B8C11D38CC}" type="pres">
      <dgm:prSet presAssocID="{0EB18EB9-7843-4081-BCA6-CD9320C0B288}" presName="spacer" presStyleCnt="0"/>
      <dgm:spPr/>
    </dgm:pt>
    <dgm:pt modelId="{FF497184-1DBA-4141-9D95-C6FE60400529}" type="pres">
      <dgm:prSet presAssocID="{DCB9E648-10DD-491A-ABC1-F802496EC32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D0BA081-A7E9-4C8F-BBF9-8DBD4F8AC753}" type="pres">
      <dgm:prSet presAssocID="{0E4638DB-3C2D-40BC-8BBE-6814C4055774}" presName="spacer" presStyleCnt="0"/>
      <dgm:spPr/>
    </dgm:pt>
    <dgm:pt modelId="{EF063B6A-BC12-4FC9-AFA7-E7FF318A0B1F}" type="pres">
      <dgm:prSet presAssocID="{C09CE5D6-6D9A-40AC-BAB0-E1E7D8D3D654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69E2A0C-2E58-4325-8B0A-E250FC9F4012}" type="presOf" srcId="{52E548B7-E96B-4CA7-A3F8-0F246D29D43E}" destId="{81591299-0F1C-4687-AC6B-C4B5D7C0D6CF}" srcOrd="0" destOrd="0" presId="urn:microsoft.com/office/officeart/2005/8/layout/vList2"/>
    <dgm:cxn modelId="{9506C815-09B4-42C8-812B-86F9BC2B1983}" srcId="{F26992A5-CF0D-4612-9445-AB204DD874F1}" destId="{52E548B7-E96B-4CA7-A3F8-0F246D29D43E}" srcOrd="0" destOrd="0" parTransId="{6A5FADC8-E961-4647-9C1F-A3059FC6FDA8}" sibTransId="{51E6C05D-C303-4A19-9EE0-D4C816BFA0D2}"/>
    <dgm:cxn modelId="{FC291937-1B94-4922-B7CA-4206F69048EB}" type="presOf" srcId="{DCB9E648-10DD-491A-ABC1-F802496EC326}" destId="{FF497184-1DBA-4141-9D95-C6FE60400529}" srcOrd="0" destOrd="0" presId="urn:microsoft.com/office/officeart/2005/8/layout/vList2"/>
    <dgm:cxn modelId="{B14A3F37-21C7-4AEE-8A3D-3AD5A4CCE699}" srcId="{F26992A5-CF0D-4612-9445-AB204DD874F1}" destId="{C09CE5D6-6D9A-40AC-BAB0-E1E7D8D3D654}" srcOrd="4" destOrd="0" parTransId="{A960C08B-8C3C-4E2D-8106-CA06D99F720A}" sibTransId="{B9637BD0-45EC-40D1-89A0-7E39788FCEDA}"/>
    <dgm:cxn modelId="{C452E867-C882-470F-AC80-B062BF592606}" srcId="{F26992A5-CF0D-4612-9445-AB204DD874F1}" destId="{DCB9E648-10DD-491A-ABC1-F802496EC326}" srcOrd="3" destOrd="0" parTransId="{B3BA5041-3DCE-4FB4-879C-258B8AFA76C1}" sibTransId="{0E4638DB-3C2D-40BC-8BBE-6814C4055774}"/>
    <dgm:cxn modelId="{F038B24D-DBE1-47B1-B1FD-F96546E2B34D}" srcId="{F26992A5-CF0D-4612-9445-AB204DD874F1}" destId="{69995CD0-E006-4F80-8FCF-96F6CDFEAFD3}" srcOrd="1" destOrd="0" parTransId="{60095848-735A-4524-9C46-3C08079D86F4}" sibTransId="{3C4D04B4-9744-477E-B7A5-093D023B7578}"/>
    <dgm:cxn modelId="{9D0D1650-52ED-4FC3-8332-74E8188BB962}" type="presOf" srcId="{6D66FC90-C90F-421D-8D29-4E0920439307}" destId="{D373CF81-DD90-4787-A08C-E92783BCC97A}" srcOrd="0" destOrd="0" presId="urn:microsoft.com/office/officeart/2005/8/layout/vList2"/>
    <dgm:cxn modelId="{2BC1F994-CDDC-4F44-963B-AA160876296D}" type="presOf" srcId="{F26992A5-CF0D-4612-9445-AB204DD874F1}" destId="{5E208472-D513-49C1-AD49-A3C40ABE7453}" srcOrd="0" destOrd="0" presId="urn:microsoft.com/office/officeart/2005/8/layout/vList2"/>
    <dgm:cxn modelId="{058446A2-8483-4E34-B3E5-BFEBC5C2E384}" type="presOf" srcId="{C09CE5D6-6D9A-40AC-BAB0-E1E7D8D3D654}" destId="{EF063B6A-BC12-4FC9-AFA7-E7FF318A0B1F}" srcOrd="0" destOrd="0" presId="urn:microsoft.com/office/officeart/2005/8/layout/vList2"/>
    <dgm:cxn modelId="{7B04F5B6-62A9-41C1-BF9A-4B7B6186996E}" srcId="{F26992A5-CF0D-4612-9445-AB204DD874F1}" destId="{6D66FC90-C90F-421D-8D29-4E0920439307}" srcOrd="2" destOrd="0" parTransId="{99335D11-B978-4A9A-BC77-769F44338077}" sibTransId="{0EB18EB9-7843-4081-BCA6-CD9320C0B288}"/>
    <dgm:cxn modelId="{EC2E8DF3-EAF2-49CE-81B4-8E99E13EE80E}" type="presOf" srcId="{69995CD0-E006-4F80-8FCF-96F6CDFEAFD3}" destId="{6A9974DF-0C9E-4AFD-845D-6E89A1307FF7}" srcOrd="0" destOrd="0" presId="urn:microsoft.com/office/officeart/2005/8/layout/vList2"/>
    <dgm:cxn modelId="{150CB285-D5CB-4BA7-8345-9420ABCB3541}" type="presParOf" srcId="{5E208472-D513-49C1-AD49-A3C40ABE7453}" destId="{81591299-0F1C-4687-AC6B-C4B5D7C0D6CF}" srcOrd="0" destOrd="0" presId="urn:microsoft.com/office/officeart/2005/8/layout/vList2"/>
    <dgm:cxn modelId="{2E634199-1BD8-4B6E-91E3-9C457F56995A}" type="presParOf" srcId="{5E208472-D513-49C1-AD49-A3C40ABE7453}" destId="{661BD2B0-1F12-4B69-8BC4-2C3712921932}" srcOrd="1" destOrd="0" presId="urn:microsoft.com/office/officeart/2005/8/layout/vList2"/>
    <dgm:cxn modelId="{CBB7B96F-F919-461B-A084-411F159ED389}" type="presParOf" srcId="{5E208472-D513-49C1-AD49-A3C40ABE7453}" destId="{6A9974DF-0C9E-4AFD-845D-6E89A1307FF7}" srcOrd="2" destOrd="0" presId="urn:microsoft.com/office/officeart/2005/8/layout/vList2"/>
    <dgm:cxn modelId="{2B7BB074-240B-4261-B342-D9B45D22C1C1}" type="presParOf" srcId="{5E208472-D513-49C1-AD49-A3C40ABE7453}" destId="{440F9FAB-8A27-4A8B-A5CA-F9A482F0DE7E}" srcOrd="3" destOrd="0" presId="urn:microsoft.com/office/officeart/2005/8/layout/vList2"/>
    <dgm:cxn modelId="{BE6DFA53-53CA-4816-BA76-703C575D4DEB}" type="presParOf" srcId="{5E208472-D513-49C1-AD49-A3C40ABE7453}" destId="{D373CF81-DD90-4787-A08C-E92783BCC97A}" srcOrd="4" destOrd="0" presId="urn:microsoft.com/office/officeart/2005/8/layout/vList2"/>
    <dgm:cxn modelId="{DA3D3C7A-8F82-4549-A444-E230EE8F2699}" type="presParOf" srcId="{5E208472-D513-49C1-AD49-A3C40ABE7453}" destId="{6D77F809-8E44-4617-82A7-81B8C11D38CC}" srcOrd="5" destOrd="0" presId="urn:microsoft.com/office/officeart/2005/8/layout/vList2"/>
    <dgm:cxn modelId="{9800AFCE-967D-4D2C-A432-D9F0B9CE32DF}" type="presParOf" srcId="{5E208472-D513-49C1-AD49-A3C40ABE7453}" destId="{FF497184-1DBA-4141-9D95-C6FE60400529}" srcOrd="6" destOrd="0" presId="urn:microsoft.com/office/officeart/2005/8/layout/vList2"/>
    <dgm:cxn modelId="{76C94A65-F345-4CCE-835E-8427E38ED925}" type="presParOf" srcId="{5E208472-D513-49C1-AD49-A3C40ABE7453}" destId="{DD0BA081-A7E9-4C8F-BBF9-8DBD4F8AC753}" srcOrd="7" destOrd="0" presId="urn:microsoft.com/office/officeart/2005/8/layout/vList2"/>
    <dgm:cxn modelId="{0E546153-EE45-4B0E-A2A0-6D916E506101}" type="presParOf" srcId="{5E208472-D513-49C1-AD49-A3C40ABE7453}" destId="{EF063B6A-BC12-4FC9-AFA7-E7FF318A0B1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787CF0-C201-461B-82D8-7D3EB9E965E3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CD9073-4504-45EB-8A35-F072FE6F5086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• Analyse descriptive des données.</a:t>
          </a:r>
          <a:endParaRPr lang="en-US"/>
        </a:p>
      </dgm:t>
    </dgm:pt>
    <dgm:pt modelId="{D635F407-EF79-4F1B-BB97-B41BE5F367B7}" type="parTrans" cxnId="{36E557BB-4461-4696-9A9E-C3D9EE6C5929}">
      <dgm:prSet/>
      <dgm:spPr/>
      <dgm:t>
        <a:bodyPr/>
        <a:lstStyle/>
        <a:p>
          <a:endParaRPr lang="en-US"/>
        </a:p>
      </dgm:t>
    </dgm:pt>
    <dgm:pt modelId="{88C2E491-DF9B-429F-9672-1C5C458A4456}" type="sibTrans" cxnId="{36E557BB-4461-4696-9A9E-C3D9EE6C5929}">
      <dgm:prSet/>
      <dgm:spPr/>
      <dgm:t>
        <a:bodyPr/>
        <a:lstStyle/>
        <a:p>
          <a:endParaRPr lang="en-US"/>
        </a:p>
      </dgm:t>
    </dgm:pt>
    <dgm:pt modelId="{19F6C6D7-D199-4C71-B7B0-DEE99F0EA307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• Visualisation des tendances du marché.</a:t>
          </a:r>
          <a:endParaRPr lang="en-US"/>
        </a:p>
      </dgm:t>
    </dgm:pt>
    <dgm:pt modelId="{0DEDE817-2A8A-48B6-9296-5FCD25E4A931}" type="parTrans" cxnId="{26FE7439-2852-4EB0-9DE6-C542F57B5FF3}">
      <dgm:prSet/>
      <dgm:spPr/>
      <dgm:t>
        <a:bodyPr/>
        <a:lstStyle/>
        <a:p>
          <a:endParaRPr lang="en-US"/>
        </a:p>
      </dgm:t>
    </dgm:pt>
    <dgm:pt modelId="{CD3499C5-90DA-412C-84E1-2D1545E7518B}" type="sibTrans" cxnId="{26FE7439-2852-4EB0-9DE6-C542F57B5FF3}">
      <dgm:prSet/>
      <dgm:spPr/>
      <dgm:t>
        <a:bodyPr/>
        <a:lstStyle/>
        <a:p>
          <a:endParaRPr lang="en-US"/>
        </a:p>
      </dgm:t>
    </dgm:pt>
    <dgm:pt modelId="{7B8BEE37-138D-4E62-8D30-27B70E86A670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• Identification des relations entre les variables.</a:t>
          </a:r>
          <a:endParaRPr lang="en-US"/>
        </a:p>
      </dgm:t>
    </dgm:pt>
    <dgm:pt modelId="{8B1E98D1-9A21-48CA-8379-7A59027523B8}" type="parTrans" cxnId="{B3286CE5-3E5A-4C17-B924-9DC5E7CF9A17}">
      <dgm:prSet/>
      <dgm:spPr/>
      <dgm:t>
        <a:bodyPr/>
        <a:lstStyle/>
        <a:p>
          <a:endParaRPr lang="en-US"/>
        </a:p>
      </dgm:t>
    </dgm:pt>
    <dgm:pt modelId="{397D37DB-5812-4CCC-82F0-B01EF47B356E}" type="sibTrans" cxnId="{B3286CE5-3E5A-4C17-B924-9DC5E7CF9A17}">
      <dgm:prSet/>
      <dgm:spPr/>
      <dgm:t>
        <a:bodyPr/>
        <a:lstStyle/>
        <a:p>
          <a:endParaRPr lang="en-US"/>
        </a:p>
      </dgm:t>
    </dgm:pt>
    <dgm:pt modelId="{0A5D296E-C4F6-4CAA-A1AF-4746C4A7B3C2}" type="pres">
      <dgm:prSet presAssocID="{A1787CF0-C201-461B-82D8-7D3EB9E965E3}" presName="root" presStyleCnt="0">
        <dgm:presLayoutVars>
          <dgm:dir/>
          <dgm:resizeHandles val="exact"/>
        </dgm:presLayoutVars>
      </dgm:prSet>
      <dgm:spPr/>
    </dgm:pt>
    <dgm:pt modelId="{DEF3FA97-3FD7-4190-89C6-4B3AC67F081C}" type="pres">
      <dgm:prSet presAssocID="{A3CD9073-4504-45EB-8A35-F072FE6F5086}" presName="compNode" presStyleCnt="0"/>
      <dgm:spPr/>
    </dgm:pt>
    <dgm:pt modelId="{3172AFFC-FA20-46DA-8D41-961BF2453B07}" type="pres">
      <dgm:prSet presAssocID="{A3CD9073-4504-45EB-8A35-F072FE6F508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63886C9-70A4-4943-A491-8A5685D1FB48}" type="pres">
      <dgm:prSet presAssocID="{A3CD9073-4504-45EB-8A35-F072FE6F5086}" presName="spaceRect" presStyleCnt="0"/>
      <dgm:spPr/>
    </dgm:pt>
    <dgm:pt modelId="{5B131264-2053-4E35-B112-F3E4606C8039}" type="pres">
      <dgm:prSet presAssocID="{A3CD9073-4504-45EB-8A35-F072FE6F5086}" presName="textRect" presStyleLbl="revTx" presStyleIdx="0" presStyleCnt="3">
        <dgm:presLayoutVars>
          <dgm:chMax val="1"/>
          <dgm:chPref val="1"/>
        </dgm:presLayoutVars>
      </dgm:prSet>
      <dgm:spPr/>
    </dgm:pt>
    <dgm:pt modelId="{3F23B1F8-F131-4DA2-ADDD-686A29A87AE5}" type="pres">
      <dgm:prSet presAssocID="{88C2E491-DF9B-429F-9672-1C5C458A4456}" presName="sibTrans" presStyleCnt="0"/>
      <dgm:spPr/>
    </dgm:pt>
    <dgm:pt modelId="{74029EAA-E6B0-48A0-A39A-7CEDE63DB911}" type="pres">
      <dgm:prSet presAssocID="{19F6C6D7-D199-4C71-B7B0-DEE99F0EA307}" presName="compNode" presStyleCnt="0"/>
      <dgm:spPr/>
    </dgm:pt>
    <dgm:pt modelId="{D7EBBA89-BC9B-4645-90EB-5BCC69B4F8F7}" type="pres">
      <dgm:prSet presAssocID="{19F6C6D7-D199-4C71-B7B0-DEE99F0EA30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50A6A655-B266-43E2-A4BC-436C47034852}" type="pres">
      <dgm:prSet presAssocID="{19F6C6D7-D199-4C71-B7B0-DEE99F0EA307}" presName="spaceRect" presStyleCnt="0"/>
      <dgm:spPr/>
    </dgm:pt>
    <dgm:pt modelId="{B3A26115-DD27-4E85-9A0B-8A4806AE8C26}" type="pres">
      <dgm:prSet presAssocID="{19F6C6D7-D199-4C71-B7B0-DEE99F0EA307}" presName="textRect" presStyleLbl="revTx" presStyleIdx="1" presStyleCnt="3">
        <dgm:presLayoutVars>
          <dgm:chMax val="1"/>
          <dgm:chPref val="1"/>
        </dgm:presLayoutVars>
      </dgm:prSet>
      <dgm:spPr/>
    </dgm:pt>
    <dgm:pt modelId="{CC3BE168-3E8E-44CB-9945-C3F0A266EAE8}" type="pres">
      <dgm:prSet presAssocID="{CD3499C5-90DA-412C-84E1-2D1545E7518B}" presName="sibTrans" presStyleCnt="0"/>
      <dgm:spPr/>
    </dgm:pt>
    <dgm:pt modelId="{606EDB1D-9D1E-4503-BB39-21CEAAB70062}" type="pres">
      <dgm:prSet presAssocID="{7B8BEE37-138D-4E62-8D30-27B70E86A670}" presName="compNode" presStyleCnt="0"/>
      <dgm:spPr/>
    </dgm:pt>
    <dgm:pt modelId="{EBA9B849-EC07-423D-AF00-E293F4F9AB1B}" type="pres">
      <dgm:prSet presAssocID="{7B8BEE37-138D-4E62-8D30-27B70E86A67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6ED4F7BC-1B59-4947-A7E0-F8CFEE9E8546}" type="pres">
      <dgm:prSet presAssocID="{7B8BEE37-138D-4E62-8D30-27B70E86A670}" presName="spaceRect" presStyleCnt="0"/>
      <dgm:spPr/>
    </dgm:pt>
    <dgm:pt modelId="{CAF05C05-FC42-4846-AC14-D28B1439CF01}" type="pres">
      <dgm:prSet presAssocID="{7B8BEE37-138D-4E62-8D30-27B70E86A67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24BB00A-F226-4374-83DE-BE6C06A04915}" type="presOf" srcId="{A3CD9073-4504-45EB-8A35-F072FE6F5086}" destId="{5B131264-2053-4E35-B112-F3E4606C8039}" srcOrd="0" destOrd="0" presId="urn:microsoft.com/office/officeart/2018/2/layout/IconLabelList"/>
    <dgm:cxn modelId="{26FE7439-2852-4EB0-9DE6-C542F57B5FF3}" srcId="{A1787CF0-C201-461B-82D8-7D3EB9E965E3}" destId="{19F6C6D7-D199-4C71-B7B0-DEE99F0EA307}" srcOrd="1" destOrd="0" parTransId="{0DEDE817-2A8A-48B6-9296-5FCD25E4A931}" sibTransId="{CD3499C5-90DA-412C-84E1-2D1545E7518B}"/>
    <dgm:cxn modelId="{36E557BB-4461-4696-9A9E-C3D9EE6C5929}" srcId="{A1787CF0-C201-461B-82D8-7D3EB9E965E3}" destId="{A3CD9073-4504-45EB-8A35-F072FE6F5086}" srcOrd="0" destOrd="0" parTransId="{D635F407-EF79-4F1B-BB97-B41BE5F367B7}" sibTransId="{88C2E491-DF9B-429F-9672-1C5C458A4456}"/>
    <dgm:cxn modelId="{400536C9-92AE-4D1E-9486-36AB0208C753}" type="presOf" srcId="{7B8BEE37-138D-4E62-8D30-27B70E86A670}" destId="{CAF05C05-FC42-4846-AC14-D28B1439CF01}" srcOrd="0" destOrd="0" presId="urn:microsoft.com/office/officeart/2018/2/layout/IconLabelList"/>
    <dgm:cxn modelId="{B4F5D2CC-914A-4320-8EEB-D247E9716C43}" type="presOf" srcId="{A1787CF0-C201-461B-82D8-7D3EB9E965E3}" destId="{0A5D296E-C4F6-4CAA-A1AF-4746C4A7B3C2}" srcOrd="0" destOrd="0" presId="urn:microsoft.com/office/officeart/2018/2/layout/IconLabelList"/>
    <dgm:cxn modelId="{B3286CE5-3E5A-4C17-B924-9DC5E7CF9A17}" srcId="{A1787CF0-C201-461B-82D8-7D3EB9E965E3}" destId="{7B8BEE37-138D-4E62-8D30-27B70E86A670}" srcOrd="2" destOrd="0" parTransId="{8B1E98D1-9A21-48CA-8379-7A59027523B8}" sibTransId="{397D37DB-5812-4CCC-82F0-B01EF47B356E}"/>
    <dgm:cxn modelId="{4F10B3ED-F6CA-4E10-9C8C-E4A60D2FA50A}" type="presOf" srcId="{19F6C6D7-D199-4C71-B7B0-DEE99F0EA307}" destId="{B3A26115-DD27-4E85-9A0B-8A4806AE8C26}" srcOrd="0" destOrd="0" presId="urn:microsoft.com/office/officeart/2018/2/layout/IconLabelList"/>
    <dgm:cxn modelId="{4C37A141-C6EE-4061-9103-E633901FDD28}" type="presParOf" srcId="{0A5D296E-C4F6-4CAA-A1AF-4746C4A7B3C2}" destId="{DEF3FA97-3FD7-4190-89C6-4B3AC67F081C}" srcOrd="0" destOrd="0" presId="urn:microsoft.com/office/officeart/2018/2/layout/IconLabelList"/>
    <dgm:cxn modelId="{A01D82E5-BA81-4055-A68B-C220010FB6BF}" type="presParOf" srcId="{DEF3FA97-3FD7-4190-89C6-4B3AC67F081C}" destId="{3172AFFC-FA20-46DA-8D41-961BF2453B07}" srcOrd="0" destOrd="0" presId="urn:microsoft.com/office/officeart/2018/2/layout/IconLabelList"/>
    <dgm:cxn modelId="{D8884F6A-D71D-4281-90C9-259ACF569E32}" type="presParOf" srcId="{DEF3FA97-3FD7-4190-89C6-4B3AC67F081C}" destId="{263886C9-70A4-4943-A491-8A5685D1FB48}" srcOrd="1" destOrd="0" presId="urn:microsoft.com/office/officeart/2018/2/layout/IconLabelList"/>
    <dgm:cxn modelId="{993A2FA3-38C7-43C0-AD63-39B116A01F40}" type="presParOf" srcId="{DEF3FA97-3FD7-4190-89C6-4B3AC67F081C}" destId="{5B131264-2053-4E35-B112-F3E4606C8039}" srcOrd="2" destOrd="0" presId="urn:microsoft.com/office/officeart/2018/2/layout/IconLabelList"/>
    <dgm:cxn modelId="{451C7227-56DE-43A8-89DA-0D54A7CDF554}" type="presParOf" srcId="{0A5D296E-C4F6-4CAA-A1AF-4746C4A7B3C2}" destId="{3F23B1F8-F131-4DA2-ADDD-686A29A87AE5}" srcOrd="1" destOrd="0" presId="urn:microsoft.com/office/officeart/2018/2/layout/IconLabelList"/>
    <dgm:cxn modelId="{E209CB03-24D3-499A-BE3A-DB33B8EB004E}" type="presParOf" srcId="{0A5D296E-C4F6-4CAA-A1AF-4746C4A7B3C2}" destId="{74029EAA-E6B0-48A0-A39A-7CEDE63DB911}" srcOrd="2" destOrd="0" presId="urn:microsoft.com/office/officeart/2018/2/layout/IconLabelList"/>
    <dgm:cxn modelId="{3F6964B5-7A5A-479A-82EA-8F7F71CD9EE1}" type="presParOf" srcId="{74029EAA-E6B0-48A0-A39A-7CEDE63DB911}" destId="{D7EBBA89-BC9B-4645-90EB-5BCC69B4F8F7}" srcOrd="0" destOrd="0" presId="urn:microsoft.com/office/officeart/2018/2/layout/IconLabelList"/>
    <dgm:cxn modelId="{00CC1C67-6B62-425C-A079-AFE81E94A616}" type="presParOf" srcId="{74029EAA-E6B0-48A0-A39A-7CEDE63DB911}" destId="{50A6A655-B266-43E2-A4BC-436C47034852}" srcOrd="1" destOrd="0" presId="urn:microsoft.com/office/officeart/2018/2/layout/IconLabelList"/>
    <dgm:cxn modelId="{4E6A320B-0176-4FC1-B6C5-024A1CB1DDAD}" type="presParOf" srcId="{74029EAA-E6B0-48A0-A39A-7CEDE63DB911}" destId="{B3A26115-DD27-4E85-9A0B-8A4806AE8C26}" srcOrd="2" destOrd="0" presId="urn:microsoft.com/office/officeart/2018/2/layout/IconLabelList"/>
    <dgm:cxn modelId="{A21F8E21-0C3C-4A5E-B2CE-27506A30F9F7}" type="presParOf" srcId="{0A5D296E-C4F6-4CAA-A1AF-4746C4A7B3C2}" destId="{CC3BE168-3E8E-44CB-9945-C3F0A266EAE8}" srcOrd="3" destOrd="0" presId="urn:microsoft.com/office/officeart/2018/2/layout/IconLabelList"/>
    <dgm:cxn modelId="{C312E9CD-81EF-4371-916F-A04394E87798}" type="presParOf" srcId="{0A5D296E-C4F6-4CAA-A1AF-4746C4A7B3C2}" destId="{606EDB1D-9D1E-4503-BB39-21CEAAB70062}" srcOrd="4" destOrd="0" presId="urn:microsoft.com/office/officeart/2018/2/layout/IconLabelList"/>
    <dgm:cxn modelId="{1D201EC0-F4C3-40A5-B2E5-F51EFF62721A}" type="presParOf" srcId="{606EDB1D-9D1E-4503-BB39-21CEAAB70062}" destId="{EBA9B849-EC07-423D-AF00-E293F4F9AB1B}" srcOrd="0" destOrd="0" presId="urn:microsoft.com/office/officeart/2018/2/layout/IconLabelList"/>
    <dgm:cxn modelId="{2BF492D4-CB1C-4E37-8AC5-BAFCB70FB991}" type="presParOf" srcId="{606EDB1D-9D1E-4503-BB39-21CEAAB70062}" destId="{6ED4F7BC-1B59-4947-A7E0-F8CFEE9E8546}" srcOrd="1" destOrd="0" presId="urn:microsoft.com/office/officeart/2018/2/layout/IconLabelList"/>
    <dgm:cxn modelId="{0E802260-A547-4890-AB1D-BD494FADE443}" type="presParOf" srcId="{606EDB1D-9D1E-4503-BB39-21CEAAB70062}" destId="{CAF05C05-FC42-4846-AC14-D28B1439CF0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1C01004-5F93-4520-AC39-16D1C488E72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562027DE-51DE-4F03-A7E2-37E5F5B1FC6A}">
      <dgm:prSet/>
      <dgm:spPr/>
      <dgm:t>
        <a:bodyPr/>
        <a:lstStyle/>
        <a:p>
          <a:pPr>
            <a:defRPr cap="all"/>
          </a:pPr>
          <a:r>
            <a:rPr lang="fr-FR"/>
            <a:t>• Entraînement de modèles de Machine Learning.</a:t>
          </a:r>
          <a:endParaRPr lang="en-US"/>
        </a:p>
      </dgm:t>
    </dgm:pt>
    <dgm:pt modelId="{F63C7E54-B6BF-4E20-BFE4-C3FDA08C3584}" type="parTrans" cxnId="{E29FD99F-0FE8-49CB-B2DE-CF8C19DAEB79}">
      <dgm:prSet/>
      <dgm:spPr/>
      <dgm:t>
        <a:bodyPr/>
        <a:lstStyle/>
        <a:p>
          <a:endParaRPr lang="en-US"/>
        </a:p>
      </dgm:t>
    </dgm:pt>
    <dgm:pt modelId="{299CE299-7BA4-4EA5-9DCD-E2669EA03827}" type="sibTrans" cxnId="{E29FD99F-0FE8-49CB-B2DE-CF8C19DAEB79}">
      <dgm:prSet/>
      <dgm:spPr/>
      <dgm:t>
        <a:bodyPr/>
        <a:lstStyle/>
        <a:p>
          <a:endParaRPr lang="en-US"/>
        </a:p>
      </dgm:t>
    </dgm:pt>
    <dgm:pt modelId="{D80CE07F-CCE3-4D59-B11E-0B6D8A50B98A}">
      <dgm:prSet/>
      <dgm:spPr/>
      <dgm:t>
        <a:bodyPr/>
        <a:lstStyle/>
        <a:p>
          <a:pPr>
            <a:defRPr cap="all"/>
          </a:pPr>
          <a:r>
            <a:rPr lang="fr-FR"/>
            <a:t>• Évaluation des performances : métriques adaptées.</a:t>
          </a:r>
          <a:endParaRPr lang="en-US"/>
        </a:p>
      </dgm:t>
    </dgm:pt>
    <dgm:pt modelId="{9348B1AB-DD9F-4D79-9674-4028594A7C3A}" type="parTrans" cxnId="{EE84AC87-884F-4684-8041-EF58D3D06563}">
      <dgm:prSet/>
      <dgm:spPr/>
      <dgm:t>
        <a:bodyPr/>
        <a:lstStyle/>
        <a:p>
          <a:endParaRPr lang="en-US"/>
        </a:p>
      </dgm:t>
    </dgm:pt>
    <dgm:pt modelId="{2997DE17-65B3-43B9-A9B7-0B367A5B78D2}" type="sibTrans" cxnId="{EE84AC87-884F-4684-8041-EF58D3D06563}">
      <dgm:prSet/>
      <dgm:spPr/>
      <dgm:t>
        <a:bodyPr/>
        <a:lstStyle/>
        <a:p>
          <a:endParaRPr lang="en-US"/>
        </a:p>
      </dgm:t>
    </dgm:pt>
    <dgm:pt modelId="{2FCC3602-43C3-46A4-916C-83B938B6191A}">
      <dgm:prSet/>
      <dgm:spPr/>
      <dgm:t>
        <a:bodyPr/>
        <a:lstStyle/>
        <a:p>
          <a:pPr>
            <a:defRPr cap="all"/>
          </a:pPr>
          <a:r>
            <a:rPr lang="fr-FR"/>
            <a:t>• Prédictions des tendances futures.</a:t>
          </a:r>
          <a:endParaRPr lang="en-US"/>
        </a:p>
      </dgm:t>
    </dgm:pt>
    <dgm:pt modelId="{1A150657-6314-4364-9A42-DF543FC9EF27}" type="parTrans" cxnId="{0FF1E51A-CECE-4D53-BE30-7ABF3EECD784}">
      <dgm:prSet/>
      <dgm:spPr/>
      <dgm:t>
        <a:bodyPr/>
        <a:lstStyle/>
        <a:p>
          <a:endParaRPr lang="en-US"/>
        </a:p>
      </dgm:t>
    </dgm:pt>
    <dgm:pt modelId="{6A8A64D6-524C-4275-AD9E-D54376613BB1}" type="sibTrans" cxnId="{0FF1E51A-CECE-4D53-BE30-7ABF3EECD784}">
      <dgm:prSet/>
      <dgm:spPr/>
      <dgm:t>
        <a:bodyPr/>
        <a:lstStyle/>
        <a:p>
          <a:endParaRPr lang="en-US"/>
        </a:p>
      </dgm:t>
    </dgm:pt>
    <dgm:pt modelId="{70B32598-98A7-45D0-A25E-EA141B4A8542}" type="pres">
      <dgm:prSet presAssocID="{D1C01004-5F93-4520-AC39-16D1C488E72B}" presName="root" presStyleCnt="0">
        <dgm:presLayoutVars>
          <dgm:dir/>
          <dgm:resizeHandles val="exact"/>
        </dgm:presLayoutVars>
      </dgm:prSet>
      <dgm:spPr/>
    </dgm:pt>
    <dgm:pt modelId="{94DD82BD-3C5F-4636-9178-DC805D42CE5E}" type="pres">
      <dgm:prSet presAssocID="{562027DE-51DE-4F03-A7E2-37E5F5B1FC6A}" presName="compNode" presStyleCnt="0"/>
      <dgm:spPr/>
    </dgm:pt>
    <dgm:pt modelId="{A85DED36-37FF-4F8C-B6E2-BCD8A740EBFE}" type="pres">
      <dgm:prSet presAssocID="{562027DE-51DE-4F03-A7E2-37E5F5B1FC6A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B09F759A-1750-4BBE-BA93-53F175F0BAEF}" type="pres">
      <dgm:prSet presAssocID="{562027DE-51DE-4F03-A7E2-37E5F5B1FC6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0D524518-6B55-4851-9B9C-967195EBDA6A}" type="pres">
      <dgm:prSet presAssocID="{562027DE-51DE-4F03-A7E2-37E5F5B1FC6A}" presName="spaceRect" presStyleCnt="0"/>
      <dgm:spPr/>
    </dgm:pt>
    <dgm:pt modelId="{DD5FC97B-AB5F-4FCA-98E6-A989391C3535}" type="pres">
      <dgm:prSet presAssocID="{562027DE-51DE-4F03-A7E2-37E5F5B1FC6A}" presName="textRect" presStyleLbl="revTx" presStyleIdx="0" presStyleCnt="3">
        <dgm:presLayoutVars>
          <dgm:chMax val="1"/>
          <dgm:chPref val="1"/>
        </dgm:presLayoutVars>
      </dgm:prSet>
      <dgm:spPr/>
    </dgm:pt>
    <dgm:pt modelId="{8C0CF47B-11DA-44D5-9341-55067B39EFC4}" type="pres">
      <dgm:prSet presAssocID="{299CE299-7BA4-4EA5-9DCD-E2669EA03827}" presName="sibTrans" presStyleCnt="0"/>
      <dgm:spPr/>
    </dgm:pt>
    <dgm:pt modelId="{4B137251-14E1-4A0B-9B32-308CC4851A3D}" type="pres">
      <dgm:prSet presAssocID="{D80CE07F-CCE3-4D59-B11E-0B6D8A50B98A}" presName="compNode" presStyleCnt="0"/>
      <dgm:spPr/>
    </dgm:pt>
    <dgm:pt modelId="{9080C97B-FE96-4D9F-B4FF-79A631CA7077}" type="pres">
      <dgm:prSet presAssocID="{D80CE07F-CCE3-4D59-B11E-0B6D8A50B98A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EC6DF72-72BE-45EB-AC35-86ED1B9D3561}" type="pres">
      <dgm:prSet presAssocID="{D80CE07F-CCE3-4D59-B11E-0B6D8A50B98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own"/>
        </a:ext>
      </dgm:extLst>
    </dgm:pt>
    <dgm:pt modelId="{963BDD9B-F930-423B-B664-D66C76E38CD9}" type="pres">
      <dgm:prSet presAssocID="{D80CE07F-CCE3-4D59-B11E-0B6D8A50B98A}" presName="spaceRect" presStyleCnt="0"/>
      <dgm:spPr/>
    </dgm:pt>
    <dgm:pt modelId="{0DA1AD9D-6B22-4655-A8FA-B4BD802055FE}" type="pres">
      <dgm:prSet presAssocID="{D80CE07F-CCE3-4D59-B11E-0B6D8A50B98A}" presName="textRect" presStyleLbl="revTx" presStyleIdx="1" presStyleCnt="3">
        <dgm:presLayoutVars>
          <dgm:chMax val="1"/>
          <dgm:chPref val="1"/>
        </dgm:presLayoutVars>
      </dgm:prSet>
      <dgm:spPr/>
    </dgm:pt>
    <dgm:pt modelId="{FB367983-FB0E-462E-B88A-1CD2FE0A6544}" type="pres">
      <dgm:prSet presAssocID="{2997DE17-65B3-43B9-A9B7-0B367A5B78D2}" presName="sibTrans" presStyleCnt="0"/>
      <dgm:spPr/>
    </dgm:pt>
    <dgm:pt modelId="{32339C43-A909-4446-8F28-5587F9176D88}" type="pres">
      <dgm:prSet presAssocID="{2FCC3602-43C3-46A4-916C-83B938B6191A}" presName="compNode" presStyleCnt="0"/>
      <dgm:spPr/>
    </dgm:pt>
    <dgm:pt modelId="{6AF55667-EF3A-4A34-AA07-C79D7E68FE01}" type="pres">
      <dgm:prSet presAssocID="{2FCC3602-43C3-46A4-916C-83B938B6191A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05C0DD7-0A88-4F78-A7A7-76A80AEA694B}" type="pres">
      <dgm:prSet presAssocID="{2FCC3602-43C3-46A4-916C-83B938B6191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42310D2B-0856-4AA7-9B03-355C92ED2985}" type="pres">
      <dgm:prSet presAssocID="{2FCC3602-43C3-46A4-916C-83B938B6191A}" presName="spaceRect" presStyleCnt="0"/>
      <dgm:spPr/>
    </dgm:pt>
    <dgm:pt modelId="{DA23D1DA-15CC-4BAB-A0BC-58A3E0BCB4E3}" type="pres">
      <dgm:prSet presAssocID="{2FCC3602-43C3-46A4-916C-83B938B6191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279B602-638E-4028-B2FB-38D0D69881F4}" type="presOf" srcId="{D1C01004-5F93-4520-AC39-16D1C488E72B}" destId="{70B32598-98A7-45D0-A25E-EA141B4A8542}" srcOrd="0" destOrd="0" presId="urn:microsoft.com/office/officeart/2018/5/layout/IconLeafLabelList"/>
    <dgm:cxn modelId="{0FF1E51A-CECE-4D53-BE30-7ABF3EECD784}" srcId="{D1C01004-5F93-4520-AC39-16D1C488E72B}" destId="{2FCC3602-43C3-46A4-916C-83B938B6191A}" srcOrd="2" destOrd="0" parTransId="{1A150657-6314-4364-9A42-DF543FC9EF27}" sibTransId="{6A8A64D6-524C-4275-AD9E-D54376613BB1}"/>
    <dgm:cxn modelId="{6086AF25-CF5B-4BD8-AC2C-BB98495B4CB6}" type="presOf" srcId="{2FCC3602-43C3-46A4-916C-83B938B6191A}" destId="{DA23D1DA-15CC-4BAB-A0BC-58A3E0BCB4E3}" srcOrd="0" destOrd="0" presId="urn:microsoft.com/office/officeart/2018/5/layout/IconLeafLabelList"/>
    <dgm:cxn modelId="{D992DB45-25AA-431D-9BF5-11A4E2AA876A}" type="presOf" srcId="{562027DE-51DE-4F03-A7E2-37E5F5B1FC6A}" destId="{DD5FC97B-AB5F-4FCA-98E6-A989391C3535}" srcOrd="0" destOrd="0" presId="urn:microsoft.com/office/officeart/2018/5/layout/IconLeafLabelList"/>
    <dgm:cxn modelId="{EE84AC87-884F-4684-8041-EF58D3D06563}" srcId="{D1C01004-5F93-4520-AC39-16D1C488E72B}" destId="{D80CE07F-CCE3-4D59-B11E-0B6D8A50B98A}" srcOrd="1" destOrd="0" parTransId="{9348B1AB-DD9F-4D79-9674-4028594A7C3A}" sibTransId="{2997DE17-65B3-43B9-A9B7-0B367A5B78D2}"/>
    <dgm:cxn modelId="{E29FD99F-0FE8-49CB-B2DE-CF8C19DAEB79}" srcId="{D1C01004-5F93-4520-AC39-16D1C488E72B}" destId="{562027DE-51DE-4F03-A7E2-37E5F5B1FC6A}" srcOrd="0" destOrd="0" parTransId="{F63C7E54-B6BF-4E20-BFE4-C3FDA08C3584}" sibTransId="{299CE299-7BA4-4EA5-9DCD-E2669EA03827}"/>
    <dgm:cxn modelId="{9B5B4FF2-ACA9-4B90-9D68-84B741203FB4}" type="presOf" srcId="{D80CE07F-CCE3-4D59-B11E-0B6D8A50B98A}" destId="{0DA1AD9D-6B22-4655-A8FA-B4BD802055FE}" srcOrd="0" destOrd="0" presId="urn:microsoft.com/office/officeart/2018/5/layout/IconLeafLabelList"/>
    <dgm:cxn modelId="{798F331F-968D-420F-B6C5-3C9E6D49629B}" type="presParOf" srcId="{70B32598-98A7-45D0-A25E-EA141B4A8542}" destId="{94DD82BD-3C5F-4636-9178-DC805D42CE5E}" srcOrd="0" destOrd="0" presId="urn:microsoft.com/office/officeart/2018/5/layout/IconLeafLabelList"/>
    <dgm:cxn modelId="{F6CA3E5B-3BAD-45DB-9DDC-E89660861E31}" type="presParOf" srcId="{94DD82BD-3C5F-4636-9178-DC805D42CE5E}" destId="{A85DED36-37FF-4F8C-B6E2-BCD8A740EBFE}" srcOrd="0" destOrd="0" presId="urn:microsoft.com/office/officeart/2018/5/layout/IconLeafLabelList"/>
    <dgm:cxn modelId="{FA09B99B-7B32-4358-BB35-1721341990BB}" type="presParOf" srcId="{94DD82BD-3C5F-4636-9178-DC805D42CE5E}" destId="{B09F759A-1750-4BBE-BA93-53F175F0BAEF}" srcOrd="1" destOrd="0" presId="urn:microsoft.com/office/officeart/2018/5/layout/IconLeafLabelList"/>
    <dgm:cxn modelId="{EAEFC596-F8FB-45DF-8AA7-94EE579B57DC}" type="presParOf" srcId="{94DD82BD-3C5F-4636-9178-DC805D42CE5E}" destId="{0D524518-6B55-4851-9B9C-967195EBDA6A}" srcOrd="2" destOrd="0" presId="urn:microsoft.com/office/officeart/2018/5/layout/IconLeafLabelList"/>
    <dgm:cxn modelId="{19615600-DA78-4C86-8F40-5E79B2505D86}" type="presParOf" srcId="{94DD82BD-3C5F-4636-9178-DC805D42CE5E}" destId="{DD5FC97B-AB5F-4FCA-98E6-A989391C3535}" srcOrd="3" destOrd="0" presId="urn:microsoft.com/office/officeart/2018/5/layout/IconLeafLabelList"/>
    <dgm:cxn modelId="{C15C3566-775D-4AC0-B6C5-8B88ED9141CC}" type="presParOf" srcId="{70B32598-98A7-45D0-A25E-EA141B4A8542}" destId="{8C0CF47B-11DA-44D5-9341-55067B39EFC4}" srcOrd="1" destOrd="0" presId="urn:microsoft.com/office/officeart/2018/5/layout/IconLeafLabelList"/>
    <dgm:cxn modelId="{0C922DB8-28C3-40AE-AF97-41E0E7C31B2C}" type="presParOf" srcId="{70B32598-98A7-45D0-A25E-EA141B4A8542}" destId="{4B137251-14E1-4A0B-9B32-308CC4851A3D}" srcOrd="2" destOrd="0" presId="urn:microsoft.com/office/officeart/2018/5/layout/IconLeafLabelList"/>
    <dgm:cxn modelId="{DA6BC5E9-0BDF-4720-BEFE-17055758C72B}" type="presParOf" srcId="{4B137251-14E1-4A0B-9B32-308CC4851A3D}" destId="{9080C97B-FE96-4D9F-B4FF-79A631CA7077}" srcOrd="0" destOrd="0" presId="urn:microsoft.com/office/officeart/2018/5/layout/IconLeafLabelList"/>
    <dgm:cxn modelId="{6A405724-4C49-44CF-90D3-8591AD552793}" type="presParOf" srcId="{4B137251-14E1-4A0B-9B32-308CC4851A3D}" destId="{FEC6DF72-72BE-45EB-AC35-86ED1B9D3561}" srcOrd="1" destOrd="0" presId="urn:microsoft.com/office/officeart/2018/5/layout/IconLeafLabelList"/>
    <dgm:cxn modelId="{72FFBDE0-19FB-44C3-9ED6-FFB452A28075}" type="presParOf" srcId="{4B137251-14E1-4A0B-9B32-308CC4851A3D}" destId="{963BDD9B-F930-423B-B664-D66C76E38CD9}" srcOrd="2" destOrd="0" presId="urn:microsoft.com/office/officeart/2018/5/layout/IconLeafLabelList"/>
    <dgm:cxn modelId="{988EB844-373F-4AFA-B7B6-BE658E4F9E0C}" type="presParOf" srcId="{4B137251-14E1-4A0B-9B32-308CC4851A3D}" destId="{0DA1AD9D-6B22-4655-A8FA-B4BD802055FE}" srcOrd="3" destOrd="0" presId="urn:microsoft.com/office/officeart/2018/5/layout/IconLeafLabelList"/>
    <dgm:cxn modelId="{F6A5E20E-7EB3-4F28-B098-B52A26A9DA41}" type="presParOf" srcId="{70B32598-98A7-45D0-A25E-EA141B4A8542}" destId="{FB367983-FB0E-462E-B88A-1CD2FE0A6544}" srcOrd="3" destOrd="0" presId="urn:microsoft.com/office/officeart/2018/5/layout/IconLeafLabelList"/>
    <dgm:cxn modelId="{0F332DC6-78CF-41A2-9B0D-8DFE6855E736}" type="presParOf" srcId="{70B32598-98A7-45D0-A25E-EA141B4A8542}" destId="{32339C43-A909-4446-8F28-5587F9176D88}" srcOrd="4" destOrd="0" presId="urn:microsoft.com/office/officeart/2018/5/layout/IconLeafLabelList"/>
    <dgm:cxn modelId="{323C0888-5E30-4D14-94EF-01ECBE12ABD8}" type="presParOf" srcId="{32339C43-A909-4446-8F28-5587F9176D88}" destId="{6AF55667-EF3A-4A34-AA07-C79D7E68FE01}" srcOrd="0" destOrd="0" presId="urn:microsoft.com/office/officeart/2018/5/layout/IconLeafLabelList"/>
    <dgm:cxn modelId="{F7D4FB18-8C10-4001-ABF2-1804EBBFA076}" type="presParOf" srcId="{32339C43-A909-4446-8F28-5587F9176D88}" destId="{F05C0DD7-0A88-4F78-A7A7-76A80AEA694B}" srcOrd="1" destOrd="0" presId="urn:microsoft.com/office/officeart/2018/5/layout/IconLeafLabelList"/>
    <dgm:cxn modelId="{E0380848-8BA6-42CF-9939-22CEE67813F6}" type="presParOf" srcId="{32339C43-A909-4446-8F28-5587F9176D88}" destId="{42310D2B-0856-4AA7-9B03-355C92ED2985}" srcOrd="2" destOrd="0" presId="urn:microsoft.com/office/officeart/2018/5/layout/IconLeafLabelList"/>
    <dgm:cxn modelId="{01880DCA-29E4-4DAB-9976-29EAEECF47E2}" type="presParOf" srcId="{32339C43-A909-4446-8F28-5587F9176D88}" destId="{DA23D1DA-15CC-4BAB-A0BC-58A3E0BCB4E3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CF3A52-B71C-4A0E-80A4-58795043A97F}">
      <dsp:nvSpPr>
        <dsp:cNvPr id="0" name=""/>
        <dsp:cNvSpPr/>
      </dsp:nvSpPr>
      <dsp:spPr>
        <a:xfrm>
          <a:off x="0" y="531"/>
          <a:ext cx="105156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759F7F-A39F-4A30-BBF6-FCEB494E7EEB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92D047-097F-49C3-90A1-28E2FE4DA962}">
      <dsp:nvSpPr>
        <dsp:cNvPr id="0" name=""/>
        <dsp:cNvSpPr/>
      </dsp:nvSpPr>
      <dsp:spPr>
        <a:xfrm>
          <a:off x="1437631" y="531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• Objectif : Analyse des cryptomonnaies et prédictions futures.</a:t>
          </a:r>
          <a:endParaRPr lang="en-US" sz="2500" kern="1200" dirty="0"/>
        </a:p>
      </dsp:txBody>
      <dsp:txXfrm>
        <a:off x="1437631" y="531"/>
        <a:ext cx="9077968" cy="1244702"/>
      </dsp:txXfrm>
    </dsp:sp>
    <dsp:sp modelId="{8AEBC931-C230-4C41-9766-1A136FA017D9}">
      <dsp:nvSpPr>
        <dsp:cNvPr id="0" name=""/>
        <dsp:cNvSpPr/>
      </dsp:nvSpPr>
      <dsp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7A04CE-CAAE-4C04-A93C-261C581F3B8B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9405CD-D788-423F-B27A-076B1799B729}">
      <dsp:nvSpPr>
        <dsp:cNvPr id="0" name=""/>
        <dsp:cNvSpPr/>
      </dsp:nvSpPr>
      <dsp:spPr>
        <a:xfrm>
          <a:off x="1437631" y="1556410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• Contexte : Importance des données pour comprendre les tendances du marché.</a:t>
          </a:r>
          <a:endParaRPr lang="en-US" sz="2500" kern="1200"/>
        </a:p>
      </dsp:txBody>
      <dsp:txXfrm>
        <a:off x="1437631" y="1556410"/>
        <a:ext cx="9077968" cy="1244702"/>
      </dsp:txXfrm>
    </dsp:sp>
    <dsp:sp modelId="{B96F91A2-EF53-480F-B860-14FBF0A3EE31}">
      <dsp:nvSpPr>
        <dsp:cNvPr id="0" name=""/>
        <dsp:cNvSpPr/>
      </dsp:nvSpPr>
      <dsp:spPr>
        <a:xfrm>
          <a:off x="0" y="3112289"/>
          <a:ext cx="105156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753F02-B507-4123-A84D-FFA29EE8CC1B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E89967-1C96-4586-A532-1A452DC89261}">
      <dsp:nvSpPr>
        <dsp:cNvPr id="0" name=""/>
        <dsp:cNvSpPr/>
      </dsp:nvSpPr>
      <dsp:spPr>
        <a:xfrm>
          <a:off x="1437631" y="3112289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• Méthodologie : Pipeline du code incluant </a:t>
          </a:r>
          <a:r>
            <a:rPr lang="fr-FR" sz="2500" kern="1200" dirty="0" err="1"/>
            <a:t>scraping</a:t>
          </a:r>
          <a:r>
            <a:rPr lang="fr-FR" sz="2500" kern="1200" dirty="0"/>
            <a:t>, nettoyage, analyse, et modélisation.</a:t>
          </a:r>
          <a:endParaRPr lang="en-US" sz="2500" kern="1200" dirty="0"/>
        </a:p>
      </dsp:txBody>
      <dsp:txXfrm>
        <a:off x="1437631" y="3112289"/>
        <a:ext cx="9077968" cy="12447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591299-0F1C-4687-AC6B-C4B5D7C0D6CF}">
      <dsp:nvSpPr>
        <dsp:cNvPr id="0" name=""/>
        <dsp:cNvSpPr/>
      </dsp:nvSpPr>
      <dsp:spPr>
        <a:xfrm>
          <a:off x="0" y="630413"/>
          <a:ext cx="10515600" cy="5651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1. Extraction des données : Web scraping dynamique.</a:t>
          </a:r>
          <a:endParaRPr lang="en-US" sz="2300" kern="1200"/>
        </a:p>
      </dsp:txBody>
      <dsp:txXfrm>
        <a:off x="27586" y="657999"/>
        <a:ext cx="10460428" cy="509938"/>
      </dsp:txXfrm>
    </dsp:sp>
    <dsp:sp modelId="{6A9974DF-0C9E-4AFD-845D-6E89A1307FF7}">
      <dsp:nvSpPr>
        <dsp:cNvPr id="0" name=""/>
        <dsp:cNvSpPr/>
      </dsp:nvSpPr>
      <dsp:spPr>
        <a:xfrm>
          <a:off x="0" y="1261764"/>
          <a:ext cx="10515600" cy="5651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2. Nettoyage et prétraitement : Normalisation et gestion des valeurs manquantes.</a:t>
          </a:r>
          <a:endParaRPr lang="en-US" sz="2300" kern="1200"/>
        </a:p>
      </dsp:txBody>
      <dsp:txXfrm>
        <a:off x="27586" y="1289350"/>
        <a:ext cx="10460428" cy="509938"/>
      </dsp:txXfrm>
    </dsp:sp>
    <dsp:sp modelId="{D373CF81-DD90-4787-A08C-E92783BCC97A}">
      <dsp:nvSpPr>
        <dsp:cNvPr id="0" name=""/>
        <dsp:cNvSpPr/>
      </dsp:nvSpPr>
      <dsp:spPr>
        <a:xfrm>
          <a:off x="0" y="1893114"/>
          <a:ext cx="10515600" cy="5651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3. Analyse exploratoire : Comprendre les tendances.</a:t>
          </a:r>
          <a:endParaRPr lang="en-US" sz="2300" kern="1200"/>
        </a:p>
      </dsp:txBody>
      <dsp:txXfrm>
        <a:off x="27586" y="1920700"/>
        <a:ext cx="10460428" cy="509938"/>
      </dsp:txXfrm>
    </dsp:sp>
    <dsp:sp modelId="{FF497184-1DBA-4141-9D95-C6FE60400529}">
      <dsp:nvSpPr>
        <dsp:cNvPr id="0" name=""/>
        <dsp:cNvSpPr/>
      </dsp:nvSpPr>
      <dsp:spPr>
        <a:xfrm>
          <a:off x="0" y="2524464"/>
          <a:ext cx="10515600" cy="5651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4. Modélisation : Entraînement des modèles prédictifs.</a:t>
          </a:r>
          <a:endParaRPr lang="en-US" sz="2300" kern="1200"/>
        </a:p>
      </dsp:txBody>
      <dsp:txXfrm>
        <a:off x="27586" y="2552050"/>
        <a:ext cx="10460428" cy="509938"/>
      </dsp:txXfrm>
    </dsp:sp>
    <dsp:sp modelId="{EF063B6A-BC12-4FC9-AFA7-E7FF318A0B1F}">
      <dsp:nvSpPr>
        <dsp:cNvPr id="0" name=""/>
        <dsp:cNvSpPr/>
      </dsp:nvSpPr>
      <dsp:spPr>
        <a:xfrm>
          <a:off x="0" y="3155814"/>
          <a:ext cx="10515600" cy="5651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5. Résultats et interprétation : Prédictions et analyse des performances.</a:t>
          </a:r>
          <a:endParaRPr lang="en-US" sz="2300" kern="1200"/>
        </a:p>
      </dsp:txBody>
      <dsp:txXfrm>
        <a:off x="27586" y="3183400"/>
        <a:ext cx="10460428" cy="5099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72AFFC-FA20-46DA-8D41-961BF2453B07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131264-2053-4E35-B112-F3E4606C8039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• Analyse descriptive des données.</a:t>
          </a:r>
          <a:endParaRPr lang="en-US" sz="1800" kern="1200"/>
        </a:p>
      </dsp:txBody>
      <dsp:txXfrm>
        <a:off x="417971" y="2644140"/>
        <a:ext cx="2889450" cy="720000"/>
      </dsp:txXfrm>
    </dsp:sp>
    <dsp:sp modelId="{D7EBBA89-BC9B-4645-90EB-5BCC69B4F8F7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A26115-DD27-4E85-9A0B-8A4806AE8C26}">
      <dsp:nvSpPr>
        <dsp:cNvPr id="0" name=""/>
        <dsp:cNvSpPr/>
      </dsp:nvSpPr>
      <dsp:spPr>
        <a:xfrm>
          <a:off x="3813075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• Visualisation des tendances du marché.</a:t>
          </a:r>
          <a:endParaRPr lang="en-US" sz="1800" kern="1200"/>
        </a:p>
      </dsp:txBody>
      <dsp:txXfrm>
        <a:off x="3813075" y="2644140"/>
        <a:ext cx="2889450" cy="720000"/>
      </dsp:txXfrm>
    </dsp:sp>
    <dsp:sp modelId="{EBA9B849-EC07-423D-AF00-E293F4F9AB1B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F05C05-FC42-4846-AC14-D28B1439CF01}">
      <dsp:nvSpPr>
        <dsp:cNvPr id="0" name=""/>
        <dsp:cNvSpPr/>
      </dsp:nvSpPr>
      <dsp:spPr>
        <a:xfrm>
          <a:off x="7208178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• Identification des relations entre les variables.</a:t>
          </a:r>
          <a:endParaRPr lang="en-US" sz="1800" kern="1200"/>
        </a:p>
      </dsp:txBody>
      <dsp:txXfrm>
        <a:off x="7208178" y="2644140"/>
        <a:ext cx="28894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5DED36-37FF-4F8C-B6E2-BCD8A740EBFE}">
      <dsp:nvSpPr>
        <dsp:cNvPr id="0" name=""/>
        <dsp:cNvSpPr/>
      </dsp:nvSpPr>
      <dsp:spPr>
        <a:xfrm>
          <a:off x="718664" y="2022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9F759A-1750-4BBE-BA93-53F175F0BAEF}">
      <dsp:nvSpPr>
        <dsp:cNvPr id="0" name=""/>
        <dsp:cNvSpPr/>
      </dsp:nvSpPr>
      <dsp:spPr>
        <a:xfrm>
          <a:off x="1135476" y="6190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5FC97B-AB5F-4FCA-98E6-A989391C3535}">
      <dsp:nvSpPr>
        <dsp:cNvPr id="0" name=""/>
        <dsp:cNvSpPr/>
      </dsp:nvSpPr>
      <dsp:spPr>
        <a:xfrm>
          <a:off x="93445" y="27672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700" kern="1200"/>
            <a:t>• Entraînement de modèles de Machine Learning.</a:t>
          </a:r>
          <a:endParaRPr lang="en-US" sz="1700" kern="1200"/>
        </a:p>
      </dsp:txBody>
      <dsp:txXfrm>
        <a:off x="93445" y="2767202"/>
        <a:ext cx="3206250" cy="720000"/>
      </dsp:txXfrm>
    </dsp:sp>
    <dsp:sp modelId="{9080C97B-FE96-4D9F-B4FF-79A631CA7077}">
      <dsp:nvSpPr>
        <dsp:cNvPr id="0" name=""/>
        <dsp:cNvSpPr/>
      </dsp:nvSpPr>
      <dsp:spPr>
        <a:xfrm>
          <a:off x="4486008" y="2022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C6DF72-72BE-45EB-AC35-86ED1B9D3561}">
      <dsp:nvSpPr>
        <dsp:cNvPr id="0" name=""/>
        <dsp:cNvSpPr/>
      </dsp:nvSpPr>
      <dsp:spPr>
        <a:xfrm>
          <a:off x="4902820" y="6190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A1AD9D-6B22-4655-A8FA-B4BD802055FE}">
      <dsp:nvSpPr>
        <dsp:cNvPr id="0" name=""/>
        <dsp:cNvSpPr/>
      </dsp:nvSpPr>
      <dsp:spPr>
        <a:xfrm>
          <a:off x="3860789" y="27672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700" kern="1200"/>
            <a:t>• Évaluation des performances : métriques adaptées.</a:t>
          </a:r>
          <a:endParaRPr lang="en-US" sz="1700" kern="1200"/>
        </a:p>
      </dsp:txBody>
      <dsp:txXfrm>
        <a:off x="3860789" y="2767202"/>
        <a:ext cx="3206250" cy="720000"/>
      </dsp:txXfrm>
    </dsp:sp>
    <dsp:sp modelId="{6AF55667-EF3A-4A34-AA07-C79D7E68FE01}">
      <dsp:nvSpPr>
        <dsp:cNvPr id="0" name=""/>
        <dsp:cNvSpPr/>
      </dsp:nvSpPr>
      <dsp:spPr>
        <a:xfrm>
          <a:off x="8253352" y="2022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5C0DD7-0A88-4F78-A7A7-76A80AEA694B}">
      <dsp:nvSpPr>
        <dsp:cNvPr id="0" name=""/>
        <dsp:cNvSpPr/>
      </dsp:nvSpPr>
      <dsp:spPr>
        <a:xfrm>
          <a:off x="8670164" y="6190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23D1DA-15CC-4BAB-A0BC-58A3E0BCB4E3}">
      <dsp:nvSpPr>
        <dsp:cNvPr id="0" name=""/>
        <dsp:cNvSpPr/>
      </dsp:nvSpPr>
      <dsp:spPr>
        <a:xfrm>
          <a:off x="7628133" y="27672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700" kern="1200"/>
            <a:t>• Prédictions des tendances futures.</a:t>
          </a:r>
          <a:endParaRPr lang="en-US" sz="1700" kern="1200"/>
        </a:p>
      </dsp:txBody>
      <dsp:txXfrm>
        <a:off x="7628133" y="2767202"/>
        <a:ext cx="320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7DB28-28C5-2F6B-DE4A-347151047B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48BEB6-F8E8-08F5-E957-7C6EF01B2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A4C99-DC6B-039C-F86E-A96EEF436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3DBA-3F4D-4F4B-B54E-50358FE86270}" type="datetimeFigureOut">
              <a:rPr lang="fr-FR" smtClean="0"/>
              <a:t>18/12/2024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DDCA3-C61A-6356-2D43-658EFEBEF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0FE48-BADD-F2E3-F03A-6D698297C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FE0CE-0F09-4FCC-9D78-AFA993DF49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6705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D53A-E408-A28B-987B-3985CA1B3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2896B2-820B-2A68-4EEF-5DDF526B4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71D5F-EF15-4E6D-1AF0-77D731052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3DBA-3F4D-4F4B-B54E-50358FE86270}" type="datetimeFigureOut">
              <a:rPr lang="fr-FR" smtClean="0"/>
              <a:t>18/12/2024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E1186-3EAE-A7A0-4B2D-24936BC19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40907-7972-C3ED-516F-91978DF22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FE0CE-0F09-4FCC-9D78-AFA993DF49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9684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15D2AC-FA58-129D-CAA0-F491C818A5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681954-FBC6-699A-9E40-862D9DDAA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87383-576B-072C-0B7A-E5152F641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3DBA-3F4D-4F4B-B54E-50358FE86270}" type="datetimeFigureOut">
              <a:rPr lang="fr-FR" smtClean="0"/>
              <a:t>18/12/2024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B8B65-5DE9-1B7F-037D-BAAF6B8D2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EACEC-9F6C-98A0-663F-9C9BC81F8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FE0CE-0F09-4FCC-9D78-AFA993DF49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9533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C6CE2-F6C7-1776-234C-DE9DBC89E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C8878-B172-C85C-BBEE-4FF48802BC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EAFD8-4C91-E38D-7CB1-E50D6465F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3DBA-3F4D-4F4B-B54E-50358FE86270}" type="datetimeFigureOut">
              <a:rPr lang="fr-FR" smtClean="0"/>
              <a:t>18/12/2024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5062D-0091-9AE7-D0C6-C8EE6EB71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7B10F-3C48-2A9E-278E-D41A88B85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FE0CE-0F09-4FCC-9D78-AFA993DF49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112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B81B9-CC5B-62E8-2C39-3A4852961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21CB7-B670-6BF4-3241-431BF4F71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F39A1-BDBF-4FA1-8351-8C40E180E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3DBA-3F4D-4F4B-B54E-50358FE86270}" type="datetimeFigureOut">
              <a:rPr lang="fr-FR" smtClean="0"/>
              <a:t>18/12/2024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C8F8A-C033-B89F-0F8E-0035A0963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FA847-FE68-A734-FBB4-4CB9F1412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FE0CE-0F09-4FCC-9D78-AFA993DF49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8310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E35E3-BCAD-FAD2-F9DD-9793C9AE7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7504ED-55B6-58AC-8ADF-0CE76586A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199C3-E3E3-F9CD-2B8C-8D3B305D7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3DBA-3F4D-4F4B-B54E-50358FE86270}" type="datetimeFigureOut">
              <a:rPr lang="fr-FR" smtClean="0"/>
              <a:t>18/12/2024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4D503-7559-DF73-AB12-2F82FD74D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C5699-6074-AD04-7F4B-D2080C0E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FE0CE-0F09-4FCC-9D78-AFA993DF49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0445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39FFD-B2CB-FC44-D319-642777536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B8BBF-FFD2-8E8C-7D46-0D550E0F19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E5A969-CA5D-F266-DF91-74E90BCE3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2975D5-C048-00EC-A443-6F6ADC160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3DBA-3F4D-4F4B-B54E-50358FE86270}" type="datetimeFigureOut">
              <a:rPr lang="fr-FR" smtClean="0"/>
              <a:t>18/12/2024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4E234B-6B5A-5304-0EF8-DF66595A6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9EEE9-08A3-3D1B-5EAE-B24ADDC94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FE0CE-0F09-4FCC-9D78-AFA993DF49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8330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8AE5D-3474-DCA5-ACB8-4C556FFC6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24F6F-9BDE-BF6C-A923-5C1AC56BD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6F36F8-E876-46F1-BDC2-1A988F293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56BD2E-F3DD-8CC7-8986-545DC8CB2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B6B619-D307-2AD6-B029-2E448CDE31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F3C48F-A0E8-256B-DB5A-97B58805E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3DBA-3F4D-4F4B-B54E-50358FE86270}" type="datetimeFigureOut">
              <a:rPr lang="fr-FR" smtClean="0"/>
              <a:t>18/12/2024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BE917E-AC8F-E956-0796-FB0E8445D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AC2892-7F45-4DE7-F5DC-FC94EBCEF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FE0CE-0F09-4FCC-9D78-AFA993DF49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9495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D8202-F8C4-9E3E-2A7C-BF2E82C96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BEDE87-C770-222E-0681-9BEF27582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3DBA-3F4D-4F4B-B54E-50358FE86270}" type="datetimeFigureOut">
              <a:rPr lang="fr-FR" smtClean="0"/>
              <a:t>18/12/2024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64DC17-FA17-AC38-1107-A05857418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EB3B56-BAAA-C04D-78DF-2FFF7CB4F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FE0CE-0F09-4FCC-9D78-AFA993DF49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5762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E276E9-E554-76FE-6954-97268C03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3DBA-3F4D-4F4B-B54E-50358FE86270}" type="datetimeFigureOut">
              <a:rPr lang="fr-FR" smtClean="0"/>
              <a:t>18/12/2024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32D733-4BB6-B562-C71A-4139D36BB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612FA0-264F-EBA6-27E6-E64B04633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FE0CE-0F09-4FCC-9D78-AFA993DF49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725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42FD1-9DFA-F340-5A1A-7F3F6459E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912AC-7484-21E7-D489-00CE6C725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4F37F9-2899-5D92-6283-EB57DC26A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8D7CE7-CA3C-328A-71B7-7CC99AE31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3DBA-3F4D-4F4B-B54E-50358FE86270}" type="datetimeFigureOut">
              <a:rPr lang="fr-FR" smtClean="0"/>
              <a:t>18/12/2024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31BBD3-37BE-7871-7920-80B803268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61B329-4FF6-4E04-38EA-8DF6C813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FE0CE-0F09-4FCC-9D78-AFA993DF49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5556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E6421-78F7-74E9-6C27-E531231BF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167ECC-742A-1E4A-B60C-A2705C155F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1D9FA-DEE5-AD43-FF62-7B7757C7C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A5B85-107E-0AE3-8088-49FB8DF1A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3DBA-3F4D-4F4B-B54E-50358FE86270}" type="datetimeFigureOut">
              <a:rPr lang="fr-FR" smtClean="0"/>
              <a:t>18/12/2024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C58B2F-99B8-B9DB-4DA4-A8120BABD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E1E342-CA84-22CF-FD46-BDA9AF9F8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FE0CE-0F09-4FCC-9D78-AFA993DF49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7512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614326-A89C-AF5B-0A4B-D4C932C4C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CF40C-1069-2D84-F374-7A9593CDD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BB250-2C10-8D00-0124-48AD3D819F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FA3DBA-3F4D-4F4B-B54E-50358FE86270}" type="datetimeFigureOut">
              <a:rPr lang="fr-FR" smtClean="0"/>
              <a:t>18/12/2024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E6386-63FA-21D6-6FFF-894C4969C7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20627-A71C-8385-2A8A-4B9DDC3A38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6FE0CE-0F09-4FCC-9D78-AFA993DF49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4657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CCCB7F-E0C3-7FD8-C284-1DAC330FBC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fr-FR" sz="4800">
                <a:solidFill>
                  <a:srgbClr val="FFFFFF"/>
                </a:solidFill>
              </a:rPr>
              <a:t>Analyse et Prédiction des Cryptomonnaies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6E0BBE-7213-CEF7-871F-BCA7E8686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r>
              <a:rPr lang="fr-FR">
                <a:solidFill>
                  <a:srgbClr val="FFFFFF"/>
                </a:solidFill>
              </a:rPr>
              <a:t>Présentation du pipeline de travail et des résultats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094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C65E1-6C31-6A6B-0BD6-7E47C240F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9E9E043E-75CA-80AD-B305-ECD3FAB787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5045320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5983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C9B2DC-3E60-2CDA-B331-4D5FBD8F5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Notre base de données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2C48D-5389-B2EE-6E58-A8C9750EA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8184" y="1459907"/>
            <a:ext cx="10175630" cy="391783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indent="0" algn="ctr">
              <a:buNone/>
            </a:pPr>
            <a:r>
              <a:rPr lang="en-US" sz="2400" dirty="0"/>
              <a:t>Nous </a:t>
            </a:r>
            <a:r>
              <a:rPr lang="en-US" sz="2400" dirty="0" err="1"/>
              <a:t>avons</a:t>
            </a:r>
            <a:r>
              <a:rPr lang="en-US" sz="2400" dirty="0"/>
              <a:t> fait le scraping de 572 </a:t>
            </a:r>
            <a:r>
              <a:rPr lang="en-US" sz="2400" dirty="0" err="1"/>
              <a:t>semaines</a:t>
            </a:r>
            <a:r>
              <a:rPr lang="en-US" sz="2400" dirty="0"/>
              <a:t> (à </a:t>
            </a:r>
            <a:r>
              <a:rPr lang="en-US" sz="2400" dirty="0" err="1"/>
              <a:t>partir</a:t>
            </a:r>
            <a:r>
              <a:rPr lang="en-US" sz="2400" dirty="0"/>
              <a:t> de 2014) </a:t>
            </a:r>
          </a:p>
          <a:p>
            <a:pPr marL="0" indent="0" algn="ctr">
              <a:buNone/>
            </a:pPr>
            <a:endParaRPr lang="en-US" sz="1900" dirty="0"/>
          </a:p>
        </p:txBody>
      </p:sp>
      <p:pic>
        <p:nvPicPr>
          <p:cNvPr id="5" name="Picture 4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7B1DBD11-2A4B-D543-9B75-802C61EF4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10" y="2320414"/>
            <a:ext cx="11210379" cy="384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840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A8D91-2EC2-2F06-C32F-C1A505028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Pipeline du Code</a:t>
            </a:r>
          </a:p>
        </p:txBody>
      </p:sp>
      <p:graphicFrame>
        <p:nvGraphicFramePr>
          <p:cNvPr id="21" name="Text Placeholder 2">
            <a:extLst>
              <a:ext uri="{FF2B5EF4-FFF2-40B4-BE49-F238E27FC236}">
                <a16:creationId xmlns:a16="http://schemas.microsoft.com/office/drawing/2014/main" id="{BA64351E-18A1-AD32-35BB-4BFE454FDB37}"/>
              </a:ext>
            </a:extLst>
          </p:cNvPr>
          <p:cNvGraphicFramePr/>
          <p:nvPr/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304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01" name="Rectangle 3100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03" name="Freeform: Shape 3102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05" name="Freeform: Shape 3104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589D8C-7875-1FA0-EE99-AC6AD9E8B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Étape 1 : Scraping des Données</a:t>
            </a:r>
          </a:p>
        </p:txBody>
      </p:sp>
      <p:sp>
        <p:nvSpPr>
          <p:cNvPr id="3107" name="Rectangle 3106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09" name="Rectangle 310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D2A08-C0CE-1DC8-3BF7-841889CE7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094" y="2718054"/>
            <a:ext cx="383514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dirty="0"/>
              <a:t>• Extraction des </a:t>
            </a:r>
            <a:r>
              <a:rPr lang="en-US" sz="1800" dirty="0" err="1"/>
              <a:t>cryptomonnaies</a:t>
            </a:r>
            <a:r>
              <a:rPr lang="en-US" sz="1800" dirty="0"/>
              <a:t> sur des </a:t>
            </a:r>
            <a:r>
              <a:rPr lang="en-US" sz="1800" dirty="0" err="1"/>
              <a:t>périodes</a:t>
            </a:r>
            <a:r>
              <a:rPr lang="en-US" sz="1800" dirty="0"/>
              <a:t> </a:t>
            </a:r>
            <a:r>
              <a:rPr lang="en-US" sz="1800" dirty="0" err="1"/>
              <a:t>variées</a:t>
            </a:r>
            <a:r>
              <a:rPr lang="en-US" sz="1800" dirty="0"/>
              <a:t>,</a:t>
            </a:r>
          </a:p>
          <a:p>
            <a:pPr marL="0" indent="0">
              <a:buNone/>
            </a:pPr>
            <a:r>
              <a:rPr lang="en-US" sz="1800" dirty="0"/>
              <a:t>• </a:t>
            </a:r>
            <a:r>
              <a:rPr lang="en-US" sz="1800" dirty="0" err="1"/>
              <a:t>Automatisation</a:t>
            </a:r>
            <a:r>
              <a:rPr lang="en-US" sz="1800" dirty="0"/>
              <a:t> avec des scripts Python.</a:t>
            </a:r>
          </a:p>
          <a:p>
            <a:pPr marL="0" indent="0">
              <a:buNone/>
            </a:pPr>
            <a:r>
              <a:rPr lang="en-US" sz="1800" dirty="0"/>
              <a:t>• </a:t>
            </a:r>
            <a:r>
              <a:rPr lang="en-US" sz="1800" dirty="0" err="1"/>
              <a:t>Résultat</a:t>
            </a:r>
            <a:r>
              <a:rPr lang="en-US" sz="1800" dirty="0"/>
              <a:t> : Données brutes </a:t>
            </a:r>
            <a:r>
              <a:rPr lang="en-US" sz="1800" dirty="0" err="1"/>
              <a:t>sauvegardées</a:t>
            </a:r>
            <a:r>
              <a:rPr lang="en-US" sz="1800" dirty="0"/>
              <a:t> dans un </a:t>
            </a:r>
            <a:r>
              <a:rPr lang="en-US" sz="1800" dirty="0" err="1"/>
              <a:t>fichier</a:t>
            </a:r>
            <a:r>
              <a:rPr lang="en-US" sz="1800" dirty="0"/>
              <a:t> CSV.</a:t>
            </a:r>
          </a:p>
        </p:txBody>
      </p:sp>
      <p:pic>
        <p:nvPicPr>
          <p:cNvPr id="3078" name="Picture 6" descr="Evolution of AI Infrastructure From On-Premises to the Cloud and Edge">
            <a:extLst>
              <a:ext uri="{FF2B5EF4-FFF2-40B4-BE49-F238E27FC236}">
                <a16:creationId xmlns:a16="http://schemas.microsoft.com/office/drawing/2014/main" id="{72A84041-EABC-BD2B-F228-124422A56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1184" y="883539"/>
            <a:ext cx="6922008" cy="519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5431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2D4254-2B56-B497-83FA-31562D5A11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i Robot - Images et vidéos libres de droits | Adobe Stock">
            <a:extLst>
              <a:ext uri="{FF2B5EF4-FFF2-40B4-BE49-F238E27FC236}">
                <a16:creationId xmlns:a16="http://schemas.microsoft.com/office/drawing/2014/main" id="{6FF63281-026E-38C9-645A-2179F4973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4" r="-1" b="-1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0" name="Rectangle 2059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26C4B-BB15-56DA-F7D8-D54A091F4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Étape 2 : </a:t>
            </a:r>
            <a:r>
              <a:rPr lang="en-US" sz="3600" dirty="0" err="1"/>
              <a:t>Nettoyage</a:t>
            </a:r>
            <a:r>
              <a:rPr lang="en-US" sz="3600" dirty="0"/>
              <a:t> et </a:t>
            </a:r>
            <a:r>
              <a:rPr lang="en-US" sz="3600" dirty="0" err="1"/>
              <a:t>Prétraitement</a:t>
            </a:r>
            <a:endParaRPr lang="en-US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30888-38CA-46DE-2FC5-B06357E9C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/>
              <a:t>• Gestion des </a:t>
            </a:r>
            <a:r>
              <a:rPr lang="en-US" sz="2000" dirty="0" err="1"/>
              <a:t>valeurs</a:t>
            </a:r>
            <a:r>
              <a:rPr lang="en-US" sz="2000" dirty="0"/>
              <a:t> </a:t>
            </a:r>
            <a:r>
              <a:rPr lang="en-US" sz="2000" dirty="0" err="1"/>
              <a:t>manquantes</a:t>
            </a:r>
            <a:r>
              <a:rPr lang="en-US" sz="2000" dirty="0"/>
              <a:t> :</a:t>
            </a:r>
          </a:p>
          <a:p>
            <a:pPr marL="0" indent="0">
              <a:buNone/>
            </a:pPr>
            <a:r>
              <a:rPr lang="en-US" sz="2000" dirty="0"/>
              <a:t> - </a:t>
            </a:r>
            <a:r>
              <a:rPr lang="en-US" sz="2000" dirty="0" err="1"/>
              <a:t>Utilisation</a:t>
            </a:r>
            <a:r>
              <a:rPr lang="en-US" sz="2000" dirty="0"/>
              <a:t> de </a:t>
            </a:r>
            <a:r>
              <a:rPr lang="en-US" sz="2000" dirty="0" err="1"/>
              <a:t>KNNImputer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• Transformation des </a:t>
            </a:r>
            <a:r>
              <a:rPr lang="en-US" sz="2000" dirty="0" err="1"/>
              <a:t>colonnes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types </a:t>
            </a:r>
            <a:r>
              <a:rPr lang="en-US" sz="2000" dirty="0" err="1"/>
              <a:t>adaptés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• </a:t>
            </a:r>
            <a:r>
              <a:rPr lang="en-US" sz="2000" dirty="0" err="1"/>
              <a:t>Création</a:t>
            </a:r>
            <a:r>
              <a:rPr lang="en-US" sz="2000" dirty="0"/>
              <a:t> d'un </a:t>
            </a:r>
            <a:r>
              <a:rPr lang="en-US" sz="2000" dirty="0" err="1"/>
              <a:t>DataFrame</a:t>
            </a:r>
            <a:r>
              <a:rPr lang="en-US" sz="2000" dirty="0"/>
              <a:t> propre pour </a:t>
            </a:r>
            <a:r>
              <a:rPr lang="en-US" sz="2000" dirty="0" err="1"/>
              <a:t>l'analyse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05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FBBDD-F159-0573-90BF-D5C3AA93C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Étape 3 : Analyse et Exploration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F1AB13A7-D3B5-6157-2B04-53E6F7B12E79}"/>
              </a:ext>
            </a:extLst>
          </p:cNvPr>
          <p:cNvGraphicFramePr/>
          <p:nvPr/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3628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341EDB-C00A-0B38-779E-6B221776D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Étape 4 : Modélisation et Prédictions</a:t>
            </a:r>
          </a:p>
        </p:txBody>
      </p:sp>
      <p:graphicFrame>
        <p:nvGraphicFramePr>
          <p:cNvPr id="7" name="Text Placeholder 2">
            <a:extLst>
              <a:ext uri="{FF2B5EF4-FFF2-40B4-BE49-F238E27FC236}">
                <a16:creationId xmlns:a16="http://schemas.microsoft.com/office/drawing/2014/main" id="{76B6DE7D-E9C0-062E-8EB6-E27E285EBF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9881749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1263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456D228-6627-3F80-4415-B208FD7CB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Résultats</a:t>
            </a: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et Interpretations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77B9899D-B921-A600-74BA-9A472B1D1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79440" y="804672"/>
            <a:ext cx="6146800" cy="523036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300" dirty="0">
                <a:solidFill>
                  <a:schemeClr val="tx2"/>
                </a:solidFill>
              </a:rPr>
              <a:t>• </a:t>
            </a:r>
            <a:r>
              <a:rPr lang="en-US" sz="2300" dirty="0" err="1">
                <a:solidFill>
                  <a:schemeClr val="tx2"/>
                </a:solidFill>
              </a:rPr>
              <a:t>Résultats</a:t>
            </a:r>
            <a:r>
              <a:rPr lang="en-US" sz="2300" dirty="0">
                <a:solidFill>
                  <a:schemeClr val="tx2"/>
                </a:solidFill>
              </a:rPr>
              <a:t> </a:t>
            </a:r>
            <a:r>
              <a:rPr lang="en-US" sz="2300" dirty="0" err="1">
                <a:solidFill>
                  <a:schemeClr val="tx2"/>
                </a:solidFill>
              </a:rPr>
              <a:t>obtenus</a:t>
            </a:r>
            <a:r>
              <a:rPr lang="en-US" sz="2300" dirty="0">
                <a:solidFill>
                  <a:schemeClr val="tx2"/>
                </a:solidFill>
              </a:rPr>
              <a:t> :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tx2"/>
                </a:solidFill>
              </a:rPr>
              <a:t>  - </a:t>
            </a:r>
            <a:r>
              <a:rPr lang="en-US" sz="2300" dirty="0" err="1">
                <a:solidFill>
                  <a:schemeClr val="tx2"/>
                </a:solidFill>
              </a:rPr>
              <a:t>Modèles</a:t>
            </a:r>
            <a:r>
              <a:rPr lang="en-US" sz="2300" dirty="0">
                <a:solidFill>
                  <a:schemeClr val="tx2"/>
                </a:solidFill>
              </a:rPr>
              <a:t> performants pour les </a:t>
            </a:r>
            <a:r>
              <a:rPr lang="en-US" sz="2300" dirty="0" err="1">
                <a:solidFill>
                  <a:schemeClr val="tx2"/>
                </a:solidFill>
              </a:rPr>
              <a:t>prévisions</a:t>
            </a:r>
            <a:r>
              <a:rPr lang="en-US" sz="2300" dirty="0">
                <a:solidFill>
                  <a:schemeClr val="tx2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2300" dirty="0" err="1">
                <a:solidFill>
                  <a:schemeClr val="tx2"/>
                </a:solidFill>
              </a:rPr>
              <a:t>GradientBoosting</a:t>
            </a:r>
            <a:r>
              <a:rPr lang="en-US" sz="2300" dirty="0">
                <a:solidFill>
                  <a:schemeClr val="tx2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tx2"/>
                </a:solidFill>
              </a:rPr>
              <a:t>• Perspectives :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tx2"/>
                </a:solidFill>
              </a:rPr>
              <a:t>  - </a:t>
            </a:r>
            <a:r>
              <a:rPr lang="en-US" sz="2300" dirty="0" err="1">
                <a:solidFill>
                  <a:schemeClr val="tx2"/>
                </a:solidFill>
              </a:rPr>
              <a:t>Amélioration</a:t>
            </a:r>
            <a:r>
              <a:rPr lang="en-US" sz="2300" dirty="0">
                <a:solidFill>
                  <a:schemeClr val="tx2"/>
                </a:solidFill>
              </a:rPr>
              <a:t> du pipeline.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tx2"/>
                </a:solidFill>
              </a:rPr>
              <a:t>  - </a:t>
            </a:r>
            <a:r>
              <a:rPr lang="en-US" sz="2300" dirty="0" err="1">
                <a:solidFill>
                  <a:schemeClr val="tx2"/>
                </a:solidFill>
              </a:rPr>
              <a:t>Déploiement</a:t>
            </a:r>
            <a:r>
              <a:rPr lang="en-US" sz="2300" dirty="0">
                <a:solidFill>
                  <a:schemeClr val="tx2"/>
                </a:solidFill>
              </a:rPr>
              <a:t> pour </a:t>
            </a:r>
            <a:r>
              <a:rPr lang="en-US" sz="2300" dirty="0" err="1">
                <a:solidFill>
                  <a:schemeClr val="tx2"/>
                </a:solidFill>
              </a:rPr>
              <a:t>surveiller</a:t>
            </a:r>
            <a:r>
              <a:rPr lang="en-US" sz="2300" dirty="0">
                <a:solidFill>
                  <a:schemeClr val="tx2"/>
                </a:solidFill>
              </a:rPr>
              <a:t> les tendances </a:t>
            </a:r>
            <a:r>
              <a:rPr lang="en-US" sz="2300" dirty="0" err="1">
                <a:solidFill>
                  <a:schemeClr val="tx2"/>
                </a:solidFill>
              </a:rPr>
              <a:t>en</a:t>
            </a:r>
            <a:r>
              <a:rPr lang="en-US" sz="2300" dirty="0">
                <a:solidFill>
                  <a:schemeClr val="tx2"/>
                </a:solidFill>
              </a:rPr>
              <a:t> temps </a:t>
            </a:r>
            <a:r>
              <a:rPr lang="en-US" sz="2300" dirty="0" err="1">
                <a:solidFill>
                  <a:schemeClr val="tx2"/>
                </a:solidFill>
              </a:rPr>
              <a:t>réel</a:t>
            </a:r>
            <a:r>
              <a:rPr lang="en-US" sz="2300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5DAFD8FB-A1C6-E141-2E8B-27397E013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770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285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Office Theme</vt:lpstr>
      <vt:lpstr>Analyse et Prédiction des Cryptomonnaies</vt:lpstr>
      <vt:lpstr>Introduction</vt:lpstr>
      <vt:lpstr>Notre base de données </vt:lpstr>
      <vt:lpstr>Pipeline du Code</vt:lpstr>
      <vt:lpstr>Étape 1 : Scraping des Données</vt:lpstr>
      <vt:lpstr>Étape 2 : Nettoyage et Prétraitement</vt:lpstr>
      <vt:lpstr>Étape 3 : Analyse et Exploration</vt:lpstr>
      <vt:lpstr>Étape 4 : Modélisation et Prédictions</vt:lpstr>
      <vt:lpstr>Résultats et Interpretations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Mehdi ZNAIDI</dc:creator>
  <cp:lastModifiedBy>Mehdi ZNAIDI</cp:lastModifiedBy>
  <cp:revision>4</cp:revision>
  <dcterms:created xsi:type="dcterms:W3CDTF">2024-12-18T21:01:50Z</dcterms:created>
  <dcterms:modified xsi:type="dcterms:W3CDTF">2024-12-18T21:56:39Z</dcterms:modified>
</cp:coreProperties>
</file>