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9AD5-89C0-4010-833A-1389C66235E8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4E5D-B7AE-4D33-8B7C-54B3E126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E72-8645-4A1C-ABEF-CB6D5603A07D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9845-ACCD-4029-B63C-55DACAC9F8A6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F3F9-34DA-49D7-B5B9-BF4380A179B7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AB51-C249-4008-BDCF-2CF4A269A7AF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DE71-A244-4B76-AC9B-8BEBDCFBF11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3A94-4B19-4715-A6F5-BC5271064D5F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2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10F-126C-4BD9-9680-253A992077D9}" type="uaqdatetime1">
              <a:rPr lang="fa-IR" smtClean="0"/>
              <a:t>20/05/1443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0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ACD-4514-494C-8EDE-79AC6EEC06C2}" type="uaqdatetime1">
              <a:rPr lang="fa-IR" smtClean="0"/>
              <a:t>20/05/1443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6863-F7DF-4F8C-AE42-C2F4086E416F}" type="uaqdatetime1">
              <a:rPr lang="fa-IR" smtClean="0"/>
              <a:t>20/05/1443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09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04D5-4FBF-4FC1-9F14-41E071A94D47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ADD2-40D1-402F-9823-C486C22D7A8F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6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7B5C-D2EF-4024-89A5-854290C04778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2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40938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33356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4819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296944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1950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7E5-01AE-43F6-BF61-636EE6DB08D0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9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45A7-8A95-4F1F-855E-3EA030BFC41E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CB9B-D49C-43E8-87FF-3860F10A70AD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13FF-4287-47B0-AEA1-26ED6271FDBD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681-D140-4A7C-AA8D-F6AF5CD222B2}" type="uaqdatetime1">
              <a:rPr lang="fa-IR" smtClean="0"/>
              <a:t>20/05/1443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EF31-DA62-4E2F-9C89-3307C5A0C734}" type="uaqdatetime1">
              <a:rPr lang="fa-IR" smtClean="0"/>
              <a:t>20/05/1443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A98-43D8-40B0-BB71-087C8B1FD830}" type="uaqdatetime1">
              <a:rPr lang="fa-IR" smtClean="0"/>
              <a:t>20/05/1443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536D-405E-4F6F-A4C1-8D3F6F41F560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B68-0FB1-41FC-BD4A-2E738737AF01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081" y="283146"/>
            <a:ext cx="1209437" cy="14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63" y="279741"/>
            <a:ext cx="1122352" cy="14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2096509"/>
            <a:ext cx="9144000" cy="386094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دانشكده  و پژوهشكده فناوري اطلاعات و ارتباطات 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گروه مهندسي كامپيوتر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B Nazanin" panose="00000400000000000000" pitchFamily="2" charset="-78"/>
              </a:rPr>
              <a:t>عنوان ارائه :</a:t>
            </a:r>
          </a:p>
          <a:p>
            <a:pPr algn="ctr"/>
            <a:r>
              <a:rPr lang="fa-IR" sz="3900" dirty="0" smtClean="0">
                <a:solidFill>
                  <a:srgbClr val="C00000"/>
                </a:solidFill>
                <a:latin typeface="IranNastaliq" panose="02000503000000020003" pitchFamily="2" charset="0"/>
                <a:cs typeface="B Nazanin" panose="00000400000000000000" pitchFamily="2" charset="-78"/>
              </a:rPr>
              <a:t>الگوي معماري رويداد محور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Event Driven Architecture Pattern (EDAP)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ارائه دهنده :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مهدي عبدنيا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Mahdi Abdnia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نيم سال تحصيلي 1-1400</a:t>
            </a:r>
          </a:p>
          <a:p>
            <a:endParaRPr lang="fa-IR" sz="2000" dirty="0" smtClean="0"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79CC-04B9-4F54-B86D-A42F84AF298F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64" y="240196"/>
            <a:ext cx="1311428" cy="17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1000"/>
              </a:spcBef>
            </a:pPr>
            <a:r>
              <a:rPr lang="fa-IR" u="sng" dirty="0">
                <a:solidFill>
                  <a:srgbClr val="C00000"/>
                </a:solidFill>
                <a:ea typeface="+mn-ea"/>
                <a:cs typeface="B Nazanin" panose="00000400000000000000" pitchFamily="2" charset="-78"/>
              </a:rPr>
              <a:t>نكات ضرروري راجب استفاده از الگوي معماري رويداد محور </a:t>
            </a:r>
            <a:r>
              <a:rPr lang="fa-IR" sz="24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B Nazanin" panose="00000400000000000000" pitchFamily="2" charset="-78"/>
              </a:rPr>
              <a:t/>
            </a:r>
            <a:br>
              <a:rPr lang="fa-IR" sz="24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جمع بندي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مراجع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</a:rPr>
              <a:t>فهرست مطالب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7273"/>
            <a:ext cx="8596668" cy="4194089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شناخت و تعريف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تعريف رويداد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نحوه كاركرد الگوي معماري رويداد محور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فرصت‌هاي استفاده از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مزاياي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معايب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نكات ضرروري راجب استفاده از الگوي معماري رويداد محور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smtClean="0">
                <a:cs typeface="B Nazanin" panose="00000400000000000000" pitchFamily="2" charset="-78"/>
              </a:rPr>
              <a:t>تحليل الگوي معماري رويداد محور  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جمع بندي 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79EB-1AC6-4DAD-A7D9-A5ED0E43FD94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</a:rPr>
              <a:t>مقدمه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4000" dirty="0" smtClean="0">
                <a:cs typeface="B Nazanin" panose="00000400000000000000" pitchFamily="2" charset="-78"/>
              </a:rPr>
              <a:t>هدف اين ارائه برموارد زير تمركز دارد :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معرفي الگوي معماري رويداد محور و نحوه عملكرد آن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800" dirty="0" smtClean="0">
                <a:cs typeface="B Nazanin" panose="00000400000000000000" pitchFamily="2" charset="-78"/>
              </a:rPr>
              <a:t>فرصت هاي استفاده از الگوي معماري رويداد محور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800" dirty="0" smtClean="0">
                <a:cs typeface="B Nazanin" panose="00000400000000000000" pitchFamily="2" charset="-78"/>
              </a:rPr>
              <a:t>مزايا و معايب الگوي معماري رويداد محور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800" dirty="0" smtClean="0">
                <a:cs typeface="B Nazanin" panose="00000400000000000000" pitchFamily="2" charset="-78"/>
              </a:rPr>
              <a:t>نكاتي كه بايد راجب استفاده از اين الگو بايد دانست </a:t>
            </a:r>
          </a:p>
          <a:p>
            <a:pPr marL="0" indent="0" algn="r" rtl="1">
              <a:buNone/>
            </a:pPr>
            <a:r>
              <a:rPr lang="fa-IR" dirty="0" smtClean="0"/>
              <a:t> </a:t>
            </a:r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 smtClean="0"/>
          </a:p>
          <a:p>
            <a:pPr algn="r" rt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082-5CA2-48E6-9B05-0898A8B9FA3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تعريف الگوي معماري رويداد محور</a:t>
            </a:r>
            <a:r>
              <a:rPr lang="fa-IR" dirty="0" smtClean="0">
                <a:solidFill>
                  <a:srgbClr val="C00000"/>
                </a:solidFill>
                <a:cs typeface="B Nazanin" panose="00000400000000000000" pitchFamily="2" charset="-78"/>
              </a:rPr>
              <a:t> 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C00000"/>
                </a:solidFill>
              </a:rPr>
              <a:t>تعريف اول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C00000"/>
                </a:solidFill>
              </a:rPr>
              <a:t>تعريف دوم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6645-9C37-419D-86C0-AA05FDDD1398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تعريف رويداد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7209-2804-43DE-A57B-2B84D7B02C1B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نحوه كاركرد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BB09-33D0-4E85-A34E-7878EB33387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8411" cy="1320800"/>
          </a:xfrm>
        </p:spPr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چه زمان هايي از الگوي معماري رويداد محور استفاده مي‌شود؟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مزاياي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معايب الگوي معماري رويداد محور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 Nazanin</vt:lpstr>
      <vt:lpstr>Calibri</vt:lpstr>
      <vt:lpstr>Calibri Light</vt:lpstr>
      <vt:lpstr>IranNastaliq</vt:lpstr>
      <vt:lpstr>Tahoma</vt:lpstr>
      <vt:lpstr>Trebuchet MS</vt:lpstr>
      <vt:lpstr>Wingdings</vt:lpstr>
      <vt:lpstr>Wingdings 3</vt:lpstr>
      <vt:lpstr>Custom Design</vt:lpstr>
      <vt:lpstr>Facet</vt:lpstr>
      <vt:lpstr>PowerPoint Presentation</vt:lpstr>
      <vt:lpstr>فهرست مطالب</vt:lpstr>
      <vt:lpstr>مقدمه</vt:lpstr>
      <vt:lpstr>تعريف الگوي معماري رويداد محور </vt:lpstr>
      <vt:lpstr>تعريف رويداد </vt:lpstr>
      <vt:lpstr>نحوه كاركرد الگوي معماري رويداد محور </vt:lpstr>
      <vt:lpstr>چه زمان هايي از الگوي معماري رويداد محور استفاده مي‌شود؟</vt:lpstr>
      <vt:lpstr>مزاياي الگوي معماري رويداد محور </vt:lpstr>
      <vt:lpstr>معايب الگوي معماري رويداد محور</vt:lpstr>
      <vt:lpstr>نكات ضرروري راجب استفاده از الگوي معماري رويداد محور  </vt:lpstr>
      <vt:lpstr>جمع بندي </vt:lpstr>
      <vt:lpstr>مراجع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2021-12-24T06:11:15Z</dcterms:created>
  <dcterms:modified xsi:type="dcterms:W3CDTF">2021-12-24T07:41:43Z</dcterms:modified>
</cp:coreProperties>
</file>