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 id="2147484033" r:id="rId2"/>
  </p:sldMasterIdLst>
  <p:notesMasterIdLst>
    <p:notesMasterId r:id="rId38"/>
  </p:notesMasterIdLst>
  <p:sldIdLst>
    <p:sldId id="257" r:id="rId3"/>
    <p:sldId id="284" r:id="rId4"/>
    <p:sldId id="260" r:id="rId5"/>
    <p:sldId id="262" r:id="rId6"/>
    <p:sldId id="258" r:id="rId7"/>
    <p:sldId id="295" r:id="rId8"/>
    <p:sldId id="263" r:id="rId9"/>
    <p:sldId id="296" r:id="rId10"/>
    <p:sldId id="297" r:id="rId11"/>
    <p:sldId id="267" r:id="rId12"/>
    <p:sldId id="298" r:id="rId13"/>
    <p:sldId id="285" r:id="rId14"/>
    <p:sldId id="288" r:id="rId15"/>
    <p:sldId id="286" r:id="rId16"/>
    <p:sldId id="289" r:id="rId17"/>
    <p:sldId id="271" r:id="rId18"/>
    <p:sldId id="300" r:id="rId19"/>
    <p:sldId id="272" r:id="rId20"/>
    <p:sldId id="290" r:id="rId21"/>
    <p:sldId id="273" r:id="rId22"/>
    <p:sldId id="277" r:id="rId23"/>
    <p:sldId id="274" r:id="rId24"/>
    <p:sldId id="275" r:id="rId25"/>
    <p:sldId id="276" r:id="rId26"/>
    <p:sldId id="279" r:id="rId27"/>
    <p:sldId id="280" r:id="rId28"/>
    <p:sldId id="281" r:id="rId29"/>
    <p:sldId id="278" r:id="rId30"/>
    <p:sldId id="294" r:id="rId31"/>
    <p:sldId id="299" r:id="rId32"/>
    <p:sldId id="291" r:id="rId33"/>
    <p:sldId id="283" r:id="rId34"/>
    <p:sldId id="293" r:id="rId35"/>
    <p:sldId id="292" r:id="rId36"/>
    <p:sldId id="287" r:id="rId37"/>
  </p:sldIdLst>
  <p:sldSz cx="12161838" cy="7407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015" autoAdjust="0"/>
  </p:normalViewPr>
  <p:slideViewPr>
    <p:cSldViewPr snapToGrid="0">
      <p:cViewPr>
        <p:scale>
          <a:sx n="90" d="100"/>
          <a:sy n="90" d="100"/>
        </p:scale>
        <p:origin x="389"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08/07/1443</a:t>
            </a:fld>
            <a:endParaRPr lang="fa-IR" dirty="0"/>
          </a:p>
        </p:txBody>
      </p:sp>
      <p:sp>
        <p:nvSpPr>
          <p:cNvPr id="4" name="Slide Image Placeholder 3"/>
          <p:cNvSpPr>
            <a:spLocks noGrp="1" noRot="1" noChangeAspect="1"/>
          </p:cNvSpPr>
          <p:nvPr>
            <p:ph type="sldImg" idx="2"/>
          </p:nvPr>
        </p:nvSpPr>
        <p:spPr>
          <a:xfrm>
            <a:off x="895350" y="1143000"/>
            <a:ext cx="50673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1143000"/>
            <a:ext cx="5064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9</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1143000"/>
            <a:ext cx="5064125"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16</a:t>
            </a:fld>
            <a:endParaRPr lang="fa-IR"/>
          </a:p>
        </p:txBody>
      </p:sp>
    </p:spTree>
    <p:extLst>
      <p:ext uri="{BB962C8B-B14F-4D97-AF65-F5344CB8AC3E}">
        <p14:creationId xmlns:p14="http://schemas.microsoft.com/office/powerpoint/2010/main" val="44503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1143000"/>
            <a:ext cx="5064125"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17</a:t>
            </a:fld>
            <a:endParaRPr lang="fa-IR"/>
          </a:p>
        </p:txBody>
      </p:sp>
    </p:spTree>
    <p:extLst>
      <p:ext uri="{BB962C8B-B14F-4D97-AF65-F5344CB8AC3E}">
        <p14:creationId xmlns:p14="http://schemas.microsoft.com/office/powerpoint/2010/main" val="226392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6.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auto">
          <a:xfrm>
            <a:off x="0" y="3"/>
            <a:ext cx="12161838" cy="7407275"/>
          </a:xfrm>
          <a:prstGeom prst="rect">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prst="slope"/>
          </a:sp3d>
        </p:spPr>
        <p:style>
          <a:lnRef idx="0">
            <a:schemeClr val="accent4"/>
          </a:lnRef>
          <a:fillRef idx="3">
            <a:schemeClr val="accent4"/>
          </a:fillRef>
          <a:effectRef idx="3">
            <a:schemeClr val="accent4"/>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10" name="Round Diagonal Corner Rectangle 9"/>
          <p:cNvSpPr/>
          <p:nvPr/>
        </p:nvSpPr>
        <p:spPr bwMode="auto">
          <a:xfrm>
            <a:off x="1418881" y="576122"/>
            <a:ext cx="9425424" cy="6090426"/>
          </a:xfrm>
          <a:prstGeom prst="round2DiagRect">
            <a:avLst>
              <a:gd name="adj1" fmla="val 16667"/>
              <a:gd name="adj2" fmla="val 2252"/>
            </a:avLst>
          </a:prstGeo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162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hardEdge"/>
          </a:sp3d>
        </p:spPr>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48130" name="Rectangle 2"/>
          <p:cNvSpPr>
            <a:spLocks noGrp="1" noChangeArrowheads="1"/>
          </p:cNvSpPr>
          <p:nvPr>
            <p:ph type="ctrTitle"/>
          </p:nvPr>
        </p:nvSpPr>
        <p:spPr>
          <a:xfrm>
            <a:off x="1621579" y="2057579"/>
            <a:ext cx="6891708" cy="1002105"/>
          </a:xfrm>
          <a:noFill/>
          <a:effectLst>
            <a:innerShdw blurRad="63500" dist="50800" dir="16200000">
              <a:prstClr val="black">
                <a:alpha val="50000"/>
              </a:prstClr>
            </a:inn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none"/>
        </p:style>
        <p:txBody>
          <a:bodyPr anchor="ctr" anchorCtr="1">
            <a:noAutofit/>
          </a:bodyPr>
          <a:lstStyle>
            <a:lvl1pPr>
              <a:defRPr sz="2333">
                <a:solidFill>
                  <a:schemeClr val="bg1"/>
                </a:solidFill>
              </a:defRPr>
            </a:lvl1pPr>
          </a:lstStyle>
          <a:p>
            <a:r>
              <a:rPr lang="en-US" smtClean="0"/>
              <a:t>Click to edit Master title style</a:t>
            </a:r>
            <a:endParaRPr lang="en-US" dirty="0"/>
          </a:p>
        </p:txBody>
      </p:sp>
      <p:sp>
        <p:nvSpPr>
          <p:cNvPr id="4" name="Rectangle 4"/>
          <p:cNvSpPr>
            <a:spLocks noGrp="1" noChangeArrowheads="1"/>
          </p:cNvSpPr>
          <p:nvPr>
            <p:ph type="dt" sz="half" idx="10"/>
          </p:nvPr>
        </p:nvSpPr>
        <p:spPr>
          <a:xfrm>
            <a:off x="9932171" y="6748851"/>
            <a:ext cx="2026973" cy="493818"/>
          </a:xfrm>
        </p:spPr>
        <p:txBody>
          <a:bodyPr/>
          <a:lstStyle>
            <a:lvl1pPr algn="r" eaLnBrk="1" hangingPunct="1">
              <a:defRPr sz="972" b="0">
                <a:solidFill>
                  <a:schemeClr val="accent2">
                    <a:lumMod val="10000"/>
                  </a:schemeClr>
                </a:solidFill>
              </a:defRPr>
            </a:lvl1pPr>
          </a:lstStyle>
          <a:p>
            <a:fld id="{02730C7D-E670-452F-99B3-10B0C33A0E2C}" type="datetimeFigureOut">
              <a:rPr lang="en-US" smtClean="0"/>
              <a:t>2/9/2022</a:t>
            </a:fld>
            <a:endParaRPr lang="en-US"/>
          </a:p>
        </p:txBody>
      </p:sp>
      <p:sp>
        <p:nvSpPr>
          <p:cNvPr id="5" name="Rectangle 5"/>
          <p:cNvSpPr>
            <a:spLocks noGrp="1" noChangeArrowheads="1"/>
          </p:cNvSpPr>
          <p:nvPr>
            <p:ph type="ftr" sz="quarter" idx="11"/>
          </p:nvPr>
        </p:nvSpPr>
        <p:spPr>
          <a:xfrm>
            <a:off x="5067435" y="3950547"/>
            <a:ext cx="3851249" cy="411515"/>
          </a:xfrm>
        </p:spPr>
        <p:txBody>
          <a:bodyPr/>
          <a:lstStyle>
            <a:lvl1pPr algn="ctr" eaLnBrk="1" hangingPunct="1">
              <a:defRPr sz="972" b="0">
                <a:solidFill>
                  <a:schemeClr val="bg1"/>
                </a:solidFill>
              </a:defRPr>
            </a:lvl1pPr>
          </a:lstStyle>
          <a:p>
            <a:endParaRPr lang="en-US"/>
          </a:p>
        </p:txBody>
      </p:sp>
      <p:sp>
        <p:nvSpPr>
          <p:cNvPr id="6" name="Rectangle 6"/>
          <p:cNvSpPr>
            <a:spLocks noGrp="1" noChangeArrowheads="1"/>
          </p:cNvSpPr>
          <p:nvPr>
            <p:ph type="sldNum" sz="quarter" idx="12"/>
          </p:nvPr>
        </p:nvSpPr>
        <p:spPr>
          <a:xfrm>
            <a:off x="0" y="6913457"/>
            <a:ext cx="1621578" cy="493818"/>
          </a:xfrm>
        </p:spPr>
        <p:txBody>
          <a:bodyPr/>
          <a:lstStyle>
            <a:lvl1pPr eaLnBrk="1" hangingPunct="1">
              <a:defRPr sz="1361" b="0">
                <a:solidFill>
                  <a:schemeClr val="accent2">
                    <a:lumMod val="10000"/>
                  </a:schemeClr>
                </a:solidFill>
              </a:defRPr>
            </a:lvl1pPr>
          </a:lstStyle>
          <a:p>
            <a:fld id="{DDB703DD-BD46-441F-9323-2D8E7A3165EC}" type="slidenum">
              <a:rPr lang="en-US" smtClean="0"/>
              <a:t>‹#›</a:t>
            </a:fld>
            <a:endParaRPr lang="en-US"/>
          </a:p>
        </p:txBody>
      </p:sp>
      <p:sp>
        <p:nvSpPr>
          <p:cNvPr id="48131" name="Rectangle 3"/>
          <p:cNvSpPr>
            <a:spLocks noGrp="1" noChangeArrowheads="1"/>
          </p:cNvSpPr>
          <p:nvPr>
            <p:ph type="subTitle" idx="1"/>
          </p:nvPr>
        </p:nvSpPr>
        <p:spPr>
          <a:xfrm>
            <a:off x="4053946" y="5596608"/>
            <a:ext cx="6182268" cy="740728"/>
          </a:xfrm>
          <a:noFill/>
          <a:ln>
            <a:noFill/>
          </a:ln>
          <a:effectLst>
            <a:outerShdw blurRad="1270000" dist="355600" dir="240000" sx="75000" sy="75000" algn="ctr" rotWithShape="0">
              <a:srgbClr val="000000"/>
            </a:outerShdw>
          </a:effectLst>
        </p:spPr>
        <p:txBody>
          <a:bodyPr anchor="ctr" anchorCtr="1">
            <a:normAutofit/>
          </a:bodyPr>
          <a:lstStyle>
            <a:lvl1pPr marL="0" indent="0">
              <a:buFont typeface="Wingdings" pitchFamily="2" charset="2"/>
              <a:buNone/>
              <a:defRPr>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83665076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321629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4076" y="205760"/>
            <a:ext cx="2432368" cy="687230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2026973" y="205760"/>
            <a:ext cx="7094406" cy="68723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6055897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3040461" y="4362062"/>
            <a:ext cx="8513287" cy="905334"/>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5249">
                <a:solidFill>
                  <a:schemeClr val="tx1"/>
                </a:solidFill>
                <a:effectLst>
                  <a:outerShdw blurRad="38100" dist="38100" dir="2700000" algn="tl">
                    <a:srgbClr val="000000"/>
                  </a:outerShdw>
                </a:effectLst>
              </a:defRPr>
            </a:lvl1pPr>
          </a:lstStyle>
          <a:p>
            <a:pPr lvl="0"/>
            <a:r>
              <a:rPr lang="en-US" altLang="en-US" noProof="0" smtClean="0"/>
              <a:t>Click to edit Master title style</a:t>
            </a:r>
            <a:endParaRPr lang="en-US" altLang="en-US" noProof="0" smtClean="0"/>
          </a:p>
        </p:txBody>
      </p:sp>
      <p:sp>
        <p:nvSpPr>
          <p:cNvPr id="3075" name="Rectangle 3"/>
          <p:cNvSpPr>
            <a:spLocks noGrp="1" noChangeArrowheads="1"/>
          </p:cNvSpPr>
          <p:nvPr>
            <p:ph type="subTitle" idx="1"/>
          </p:nvPr>
        </p:nvSpPr>
        <p:spPr bwMode="gray">
          <a:xfrm>
            <a:off x="3547205" y="5185094"/>
            <a:ext cx="8074109" cy="493818"/>
          </a:xfrm>
        </p:spPr>
        <p:txBody>
          <a:bodyPr/>
          <a:lstStyle>
            <a:lvl1pPr marL="0" indent="0">
              <a:buFont typeface="Wingdings" panose="05000000000000000000" pitchFamily="2" charset="2"/>
              <a:buNone/>
              <a:defRPr sz="2333">
                <a:solidFill>
                  <a:schemeClr val="tx2"/>
                </a:solidFill>
                <a:effectLst>
                  <a:outerShdw blurRad="38100" dist="38100" dir="2700000" algn="tl">
                    <a:srgbClr val="000000"/>
                  </a:outerShdw>
                </a:effectLst>
              </a:defRPr>
            </a:lvl1pPr>
          </a:lstStyle>
          <a:p>
            <a:pPr lvl="0"/>
            <a:r>
              <a:rPr lang="en-US" altLang="en-US" noProof="0" smtClean="0"/>
              <a:t>Click to edit Master subtitle style</a:t>
            </a:r>
            <a:endParaRPr lang="en-US" altLang="en-US" noProof="0" smtClean="0"/>
          </a:p>
        </p:txBody>
      </p:sp>
      <p:sp>
        <p:nvSpPr>
          <p:cNvPr id="3076" name="Rectangle 4"/>
          <p:cNvSpPr>
            <a:spLocks noGrp="1" noChangeArrowheads="1"/>
          </p:cNvSpPr>
          <p:nvPr>
            <p:ph type="dt" sz="half" idx="2"/>
          </p:nvPr>
        </p:nvSpPr>
        <p:spPr bwMode="gray">
          <a:xfrm>
            <a:off x="608092" y="7078063"/>
            <a:ext cx="1824276" cy="164606"/>
          </a:xfrm>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078" name="Rectangle 6"/>
          <p:cNvSpPr>
            <a:spLocks noGrp="1" noChangeArrowheads="1"/>
          </p:cNvSpPr>
          <p:nvPr>
            <p:ph type="sldNum" sz="quarter" idx="4"/>
          </p:nvPr>
        </p:nvSpPr>
        <p:spPr bwMode="gray">
          <a:xfrm>
            <a:off x="5878225" y="7078063"/>
            <a:ext cx="1114835" cy="164606"/>
          </a:xfrm>
        </p:spPr>
        <p:txBody>
          <a:bodyPr/>
          <a:lstStyle>
            <a:lvl1pPr>
              <a:defRPr/>
            </a:lvl1pPr>
          </a:lstStyle>
          <a:p>
            <a:fld id="{A1DE499E-0955-4DDE-B02B-B6A71975BD7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054810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6743" y="576122"/>
            <a:ext cx="10844306" cy="49381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E7E1A7C-9CED-4D20-902B-A4573957F6D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05748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5" y="1846678"/>
            <a:ext cx="10489585" cy="3081221"/>
          </a:xfrm>
          <a:prstGeom prst="rect">
            <a:avLst/>
          </a:prstGeom>
        </p:spPr>
        <p:txBody>
          <a:bodyPr anchor="b"/>
          <a:lstStyle>
            <a:lvl1pPr>
              <a:defRPr sz="5833"/>
            </a:lvl1pPr>
          </a:lstStyle>
          <a:p>
            <a:r>
              <a:rPr lang="en-US" smtClean="0"/>
              <a:t>Click to edit Master title style</a:t>
            </a:r>
            <a:endParaRPr lang="en-US"/>
          </a:p>
        </p:txBody>
      </p:sp>
      <p:sp>
        <p:nvSpPr>
          <p:cNvPr id="3" name="Text Placeholder 2"/>
          <p:cNvSpPr>
            <a:spLocks noGrp="1"/>
          </p:cNvSpPr>
          <p:nvPr>
            <p:ph type="body" idx="1"/>
          </p:nvPr>
        </p:nvSpPr>
        <p:spPr>
          <a:xfrm>
            <a:off x="829795" y="4957047"/>
            <a:ext cx="10489585" cy="1620340"/>
          </a:xfrm>
        </p:spPr>
        <p:txBody>
          <a:bodyPr/>
          <a:lstStyle>
            <a:lvl1pPr marL="0" indent="0">
              <a:buNone/>
              <a:defRPr sz="2333"/>
            </a:lvl1pPr>
            <a:lvl2pPr marL="444442" indent="0">
              <a:buNone/>
              <a:defRPr sz="1944"/>
            </a:lvl2pPr>
            <a:lvl3pPr marL="888885" indent="0">
              <a:buNone/>
              <a:defRPr sz="1750"/>
            </a:lvl3pPr>
            <a:lvl4pPr marL="1333327" indent="0">
              <a:buNone/>
              <a:defRPr sz="1555"/>
            </a:lvl4pPr>
            <a:lvl5pPr marL="1777769" indent="0">
              <a:buNone/>
              <a:defRPr sz="1555"/>
            </a:lvl5pPr>
            <a:lvl6pPr marL="2222211" indent="0">
              <a:buNone/>
              <a:defRPr sz="1555"/>
            </a:lvl6pPr>
            <a:lvl7pPr marL="2666654" indent="0">
              <a:buNone/>
              <a:defRPr sz="1555"/>
            </a:lvl7pPr>
            <a:lvl8pPr marL="3111096" indent="0">
              <a:buNone/>
              <a:defRPr sz="1555"/>
            </a:lvl8pPr>
            <a:lvl9pPr marL="3555538" indent="0">
              <a:buNone/>
              <a:defRPr sz="1555"/>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010B645-80F6-4333-92A0-AEA1D96166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2126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6743" y="576122"/>
            <a:ext cx="10844306" cy="49381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3" y="1481458"/>
            <a:ext cx="5320804" cy="53496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1594" y="1481458"/>
            <a:ext cx="5320804" cy="53496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82C536AF-5D69-4CD6-8E44-1F6E108F848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770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41" y="394372"/>
            <a:ext cx="10489585" cy="1431731"/>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42" y="1815815"/>
            <a:ext cx="5145555" cy="889901"/>
          </a:xfrm>
        </p:spPr>
        <p:txBody>
          <a:bodyPr anchor="b"/>
          <a:lstStyle>
            <a:lvl1pPr marL="0" indent="0">
              <a:buNone/>
              <a:defRPr sz="2333" b="1"/>
            </a:lvl1pPr>
            <a:lvl2pPr marL="444442" indent="0">
              <a:buNone/>
              <a:defRPr sz="1944" b="1"/>
            </a:lvl2pPr>
            <a:lvl3pPr marL="888885" indent="0">
              <a:buNone/>
              <a:defRPr sz="1750" b="1"/>
            </a:lvl3pPr>
            <a:lvl4pPr marL="1333327" indent="0">
              <a:buNone/>
              <a:defRPr sz="1555" b="1"/>
            </a:lvl4pPr>
            <a:lvl5pPr marL="1777769" indent="0">
              <a:buNone/>
              <a:defRPr sz="1555" b="1"/>
            </a:lvl5pPr>
            <a:lvl6pPr marL="2222211" indent="0">
              <a:buNone/>
              <a:defRPr sz="1555" b="1"/>
            </a:lvl6pPr>
            <a:lvl7pPr marL="2666654" indent="0">
              <a:buNone/>
              <a:defRPr sz="1555" b="1"/>
            </a:lvl7pPr>
            <a:lvl8pPr marL="3111096" indent="0">
              <a:buNone/>
              <a:defRPr sz="1555" b="1"/>
            </a:lvl8pPr>
            <a:lvl9pPr marL="3555538" indent="0">
              <a:buNone/>
              <a:defRPr sz="1555" b="1"/>
            </a:lvl9pPr>
          </a:lstStyle>
          <a:p>
            <a:pPr lvl="0"/>
            <a:r>
              <a:rPr lang="en-US" smtClean="0"/>
              <a:t>Edit Master text styles</a:t>
            </a:r>
          </a:p>
        </p:txBody>
      </p:sp>
      <p:sp>
        <p:nvSpPr>
          <p:cNvPr id="4" name="Content Placeholder 3"/>
          <p:cNvSpPr>
            <a:spLocks noGrp="1"/>
          </p:cNvSpPr>
          <p:nvPr>
            <p:ph sz="half" idx="2"/>
          </p:nvPr>
        </p:nvSpPr>
        <p:spPr>
          <a:xfrm>
            <a:off x="838242" y="2705713"/>
            <a:ext cx="5145555" cy="3979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56933" y="1815815"/>
            <a:ext cx="5170893" cy="889901"/>
          </a:xfrm>
        </p:spPr>
        <p:txBody>
          <a:bodyPr anchor="b"/>
          <a:lstStyle>
            <a:lvl1pPr marL="0" indent="0">
              <a:buNone/>
              <a:defRPr sz="2333" b="1"/>
            </a:lvl1pPr>
            <a:lvl2pPr marL="444442" indent="0">
              <a:buNone/>
              <a:defRPr sz="1944" b="1"/>
            </a:lvl2pPr>
            <a:lvl3pPr marL="888885" indent="0">
              <a:buNone/>
              <a:defRPr sz="1750" b="1"/>
            </a:lvl3pPr>
            <a:lvl4pPr marL="1333327" indent="0">
              <a:buNone/>
              <a:defRPr sz="1555" b="1"/>
            </a:lvl4pPr>
            <a:lvl5pPr marL="1777769" indent="0">
              <a:buNone/>
              <a:defRPr sz="1555" b="1"/>
            </a:lvl5pPr>
            <a:lvl6pPr marL="2222211" indent="0">
              <a:buNone/>
              <a:defRPr sz="1555" b="1"/>
            </a:lvl6pPr>
            <a:lvl7pPr marL="2666654" indent="0">
              <a:buNone/>
              <a:defRPr sz="1555" b="1"/>
            </a:lvl7pPr>
            <a:lvl8pPr marL="3111096" indent="0">
              <a:buNone/>
              <a:defRPr sz="1555" b="1"/>
            </a:lvl8pPr>
            <a:lvl9pPr marL="3555538" indent="0">
              <a:buNone/>
              <a:defRPr sz="1555" b="1"/>
            </a:lvl9pPr>
          </a:lstStyle>
          <a:p>
            <a:pPr lvl="0"/>
            <a:r>
              <a:rPr lang="en-US" smtClean="0"/>
              <a:t>Edit Master text styles</a:t>
            </a:r>
          </a:p>
        </p:txBody>
      </p:sp>
      <p:sp>
        <p:nvSpPr>
          <p:cNvPr id="6" name="Content Placeholder 5"/>
          <p:cNvSpPr>
            <a:spLocks noGrp="1"/>
          </p:cNvSpPr>
          <p:nvPr>
            <p:ph sz="quarter" idx="4"/>
          </p:nvPr>
        </p:nvSpPr>
        <p:spPr>
          <a:xfrm>
            <a:off x="6156933" y="2705713"/>
            <a:ext cx="5170893" cy="3979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CCD31C65-6A80-4BAC-9CEC-4828B2D8D2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2636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6743" y="576122"/>
            <a:ext cx="10844306" cy="49381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7E6EAD7B-3000-4A8C-90C7-86EDA93DEC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876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34D80291-57BB-4B45-AE25-A6C0E7C034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12020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43" y="493818"/>
            <a:ext cx="3923037" cy="1728364"/>
          </a:xfrm>
          <a:prstGeom prst="rect">
            <a:avLst/>
          </a:prstGeom>
        </p:spPr>
        <p:txBody>
          <a:bodyPr anchor="b"/>
          <a:lstStyle>
            <a:lvl1pPr>
              <a:defRPr sz="3111"/>
            </a:lvl1pPr>
          </a:lstStyle>
          <a:p>
            <a:r>
              <a:rPr lang="en-US" smtClean="0"/>
              <a:t>Click to edit Master title style</a:t>
            </a:r>
            <a:endParaRPr lang="en-US"/>
          </a:p>
        </p:txBody>
      </p:sp>
      <p:sp>
        <p:nvSpPr>
          <p:cNvPr id="3" name="Content Placeholder 2"/>
          <p:cNvSpPr>
            <a:spLocks noGrp="1"/>
          </p:cNvSpPr>
          <p:nvPr>
            <p:ph idx="1"/>
          </p:nvPr>
        </p:nvSpPr>
        <p:spPr>
          <a:xfrm>
            <a:off x="5170893" y="1066513"/>
            <a:ext cx="6156931" cy="5263967"/>
          </a:xfrm>
        </p:spPr>
        <p:txBody>
          <a:bodyPr/>
          <a:lstStyle>
            <a:lvl1pPr>
              <a:defRPr sz="3111"/>
            </a:lvl1pPr>
            <a:lvl2pPr>
              <a:defRPr sz="2722"/>
            </a:lvl2pPr>
            <a:lvl3pPr>
              <a:defRPr sz="2333"/>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43" y="2222183"/>
            <a:ext cx="3923037" cy="4116868"/>
          </a:xfrm>
        </p:spPr>
        <p:txBody>
          <a:bodyPr/>
          <a:lstStyle>
            <a:lvl1pPr marL="0" indent="0">
              <a:buNone/>
              <a:defRPr sz="1555"/>
            </a:lvl1pPr>
            <a:lvl2pPr marL="444442" indent="0">
              <a:buNone/>
              <a:defRPr sz="1361"/>
            </a:lvl2pPr>
            <a:lvl3pPr marL="888885" indent="0">
              <a:buNone/>
              <a:defRPr sz="1167"/>
            </a:lvl3pPr>
            <a:lvl4pPr marL="1333327" indent="0">
              <a:buNone/>
              <a:defRPr sz="972"/>
            </a:lvl4pPr>
            <a:lvl5pPr marL="1777769" indent="0">
              <a:buNone/>
              <a:defRPr sz="972"/>
            </a:lvl5pPr>
            <a:lvl6pPr marL="2222211" indent="0">
              <a:buNone/>
              <a:defRPr sz="972"/>
            </a:lvl6pPr>
            <a:lvl7pPr marL="2666654" indent="0">
              <a:buNone/>
              <a:defRPr sz="972"/>
            </a:lvl7pPr>
            <a:lvl8pPr marL="3111096" indent="0">
              <a:buNone/>
              <a:defRPr sz="972"/>
            </a:lvl8pPr>
            <a:lvl9pPr marL="3555538" indent="0">
              <a:buNone/>
              <a:defRPr sz="972"/>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E598F181-51A0-4565-9EFC-73B421294AF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38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138" y="617274"/>
            <a:ext cx="10337562" cy="534970"/>
          </a:xfrm>
          <a:solidFill>
            <a:srgbClr val="336699"/>
          </a:solidFill>
          <a:ln>
            <a:solidFill>
              <a:schemeClr val="accent1">
                <a:lumMod val="60000"/>
                <a:lumOff val="40000"/>
              </a:schemeClr>
            </a:solidFill>
          </a:ln>
          <a:effectLst>
            <a:glow rad="101600">
              <a:schemeClr val="accent6">
                <a:satMod val="175000"/>
                <a:alpha val="40000"/>
              </a:schemeClr>
            </a:glow>
          </a:effectLst>
          <a:scene3d>
            <a:camera prst="orthographicFront"/>
            <a:lightRig rig="threePt" dir="t"/>
          </a:scene3d>
          <a:sp3d>
            <a:bevelT prst="relaxedInset"/>
          </a:sp3d>
        </p:spPr>
        <p:txBody>
          <a:bodyPr/>
          <a:lstStyle>
            <a:lvl1pPr algn="ctr" rtl="1">
              <a:defRPr sz="1944" b="0">
                <a:solidFill>
                  <a:schemeClr val="bg1"/>
                </a:solidFill>
                <a:latin typeface="Bodoni MT" pitchFamily="18" charset="0"/>
                <a:ea typeface="Arial Unicode MS" pitchFamily="34" charset="-128"/>
                <a:cs typeface="B Nazanin" panose="00000400000000000000" pitchFamily="2" charset="-78"/>
              </a:defRPr>
            </a:lvl1pPr>
          </a:lstStyle>
          <a:p>
            <a:r>
              <a:rPr lang="en-US" smtClean="0"/>
              <a:t>Click to edit Master title style</a:t>
            </a:r>
            <a:endParaRPr lang="fa-IR" dirty="0"/>
          </a:p>
        </p:txBody>
      </p:sp>
      <p:sp>
        <p:nvSpPr>
          <p:cNvPr id="3" name="Content Placeholder 2"/>
          <p:cNvSpPr>
            <a:spLocks noGrp="1"/>
          </p:cNvSpPr>
          <p:nvPr>
            <p:ph idx="1"/>
          </p:nvPr>
        </p:nvSpPr>
        <p:spPr>
          <a:xfrm>
            <a:off x="912138" y="1316850"/>
            <a:ext cx="10337562" cy="5322264"/>
          </a:xfrm>
        </p:spPr>
        <p:txBody>
          <a:bodyPr/>
          <a:lstStyle>
            <a:lvl1pPr algn="justLow" rtl="1">
              <a:lnSpc>
                <a:spcPct val="150000"/>
              </a:lnSpc>
              <a:buFontTx/>
              <a:buBlip>
                <a:blip r:embed="rId2"/>
              </a:buBlip>
              <a:defRPr sz="1944" b="0">
                <a:solidFill>
                  <a:schemeClr val="accent4">
                    <a:lumMod val="75000"/>
                  </a:schemeClr>
                </a:solidFill>
                <a:latin typeface="Microsoft Sans Serif" pitchFamily="34" charset="0"/>
                <a:cs typeface="B Nazanin" panose="00000400000000000000" pitchFamily="2" charset="-78"/>
              </a:defRPr>
            </a:lvl1pPr>
            <a:lvl2pPr algn="justLow" rtl="1">
              <a:lnSpc>
                <a:spcPct val="150000"/>
              </a:lnSpc>
              <a:buFontTx/>
              <a:buBlip>
                <a:blip r:embed="rId3"/>
              </a:buBlip>
              <a:defRPr sz="1944" b="1">
                <a:latin typeface="+mn-lt"/>
                <a:cs typeface="B Mitra" panose="00000400000000000000" pitchFamily="2" charset="-78"/>
              </a:defRPr>
            </a:lvl2pPr>
            <a:lvl3pPr algn="justLow" rtl="1">
              <a:lnSpc>
                <a:spcPct val="150000"/>
              </a:lnSpc>
              <a:buFontTx/>
              <a:buBlip>
                <a:blip r:embed="rId4"/>
              </a:buBlip>
              <a:defRPr sz="1944" b="0">
                <a:latin typeface="Microsoft Sans Serif" pitchFamily="34" charset="0"/>
                <a:ea typeface="Tahoma" pitchFamily="34" charset="0"/>
                <a:cs typeface="B Mitra" panose="00000400000000000000" pitchFamily="2" charset="-78"/>
              </a:defRPr>
            </a:lvl3pPr>
            <a:lvl4pPr algn="justLow" rtl="1">
              <a:lnSpc>
                <a:spcPct val="150000"/>
              </a:lnSpc>
              <a:defRPr sz="1944" b="0">
                <a:latin typeface="Microsoft Sans Serif" pitchFamily="34" charset="0"/>
                <a:cs typeface="B Mitra" pitchFamily="2" charset="-78"/>
              </a:defRPr>
            </a:lvl4pPr>
            <a:lvl5pPr algn="justLow" rtl="1">
              <a:lnSpc>
                <a:spcPct val="150000"/>
              </a:lnSpc>
              <a:defRPr sz="1944" b="0">
                <a:latin typeface="Microsoft Sans Serif" pitchFamily="34" charset="0"/>
                <a:cs typeface="B Mitra" pitchFamily="2"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dirty="0"/>
          </a:p>
        </p:txBody>
      </p:sp>
      <p:sp>
        <p:nvSpPr>
          <p:cNvPr id="4" name="Rectangle 4"/>
          <p:cNvSpPr>
            <a:spLocks noGrp="1" noChangeArrowheads="1"/>
          </p:cNvSpPr>
          <p:nvPr>
            <p:ph type="dt" sz="half" idx="10"/>
          </p:nvPr>
        </p:nvSpPr>
        <p:spPr>
          <a:xfrm>
            <a:off x="9729470" y="6940893"/>
            <a:ext cx="1520230" cy="344645"/>
          </a:xfrm>
          <a:ln/>
        </p:spPr>
        <p:txBody>
          <a:bodyPr/>
          <a:lstStyle>
            <a:lvl1pPr>
              <a:defRPr sz="1750" b="1">
                <a:cs typeface="B Koodak" pitchFamily="2" charset="-78"/>
              </a:defRPr>
            </a:lvl1pPr>
          </a:lstStyle>
          <a:p>
            <a:fld id="{02730C7D-E670-452F-99B3-10B0C33A0E2C}" type="datetimeFigureOut">
              <a:rPr lang="en-US" smtClean="0"/>
              <a:t>2/9/2022</a:t>
            </a:fld>
            <a:endParaRPr lang="en-US"/>
          </a:p>
        </p:txBody>
      </p:sp>
      <p:sp>
        <p:nvSpPr>
          <p:cNvPr id="5" name="Rectangle 5"/>
          <p:cNvSpPr>
            <a:spLocks noGrp="1" noChangeArrowheads="1"/>
          </p:cNvSpPr>
          <p:nvPr>
            <p:ph type="ftr" sz="quarter" idx="11"/>
          </p:nvPr>
        </p:nvSpPr>
        <p:spPr>
          <a:xfrm>
            <a:off x="2229670" y="6968328"/>
            <a:ext cx="7094406" cy="344645"/>
          </a:xfrm>
          <a:ln/>
        </p:spPr>
        <p:txBody>
          <a:bodyPr/>
          <a:lstStyle>
            <a:lvl1pPr>
              <a:defRPr sz="1555" b="0" i="0">
                <a:cs typeface="B Nazanin" panose="00000400000000000000" pitchFamily="2" charset="-78"/>
              </a:defRPr>
            </a:lvl1pPr>
          </a:lstStyle>
          <a:p>
            <a:endParaRPr lang="en-US"/>
          </a:p>
        </p:txBody>
      </p:sp>
      <p:sp>
        <p:nvSpPr>
          <p:cNvPr id="6" name="Rectangle 6"/>
          <p:cNvSpPr>
            <a:spLocks noGrp="1" noChangeArrowheads="1"/>
          </p:cNvSpPr>
          <p:nvPr>
            <p:ph type="sldNum" sz="quarter" idx="12"/>
          </p:nvPr>
        </p:nvSpPr>
        <p:spPr>
          <a:xfrm>
            <a:off x="755893" y="6995760"/>
            <a:ext cx="1372430" cy="329212"/>
          </a:xfrm>
          <a:ln/>
        </p:spPr>
        <p:txBody>
          <a:bodyPr/>
          <a:lstStyle>
            <a:lvl1pPr>
              <a:defRPr sz="1555">
                <a:solidFill>
                  <a:schemeClr val="bg1"/>
                </a:solidFill>
                <a:cs typeface="B Koodak" pitchFamily="2" charset="-78"/>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82104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8" presetClass="entr" presetSubtype="1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2">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3">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4">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5">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43" y="493818"/>
            <a:ext cx="3923037" cy="1728364"/>
          </a:xfrm>
          <a:prstGeom prst="rect">
            <a:avLst/>
          </a:prstGeom>
        </p:spPr>
        <p:txBody>
          <a:bodyPr anchor="b"/>
          <a:lstStyle>
            <a:lvl1pPr>
              <a:defRPr sz="3111"/>
            </a:lvl1pPr>
          </a:lstStyle>
          <a:p>
            <a:r>
              <a:rPr lang="en-US" smtClean="0"/>
              <a:t>Click to edit Master title style</a:t>
            </a:r>
            <a:endParaRPr lang="en-US"/>
          </a:p>
        </p:txBody>
      </p:sp>
      <p:sp>
        <p:nvSpPr>
          <p:cNvPr id="3" name="Picture Placeholder 2"/>
          <p:cNvSpPr>
            <a:spLocks noGrp="1"/>
          </p:cNvSpPr>
          <p:nvPr>
            <p:ph type="pic" idx="1"/>
          </p:nvPr>
        </p:nvSpPr>
        <p:spPr>
          <a:xfrm>
            <a:off x="5170893" y="1066513"/>
            <a:ext cx="6156931" cy="5263967"/>
          </a:xfrm>
        </p:spPr>
        <p:txBody>
          <a:bodyPr/>
          <a:lstStyle>
            <a:lvl1pPr marL="0" indent="0">
              <a:buNone/>
              <a:defRPr sz="3111"/>
            </a:lvl1pPr>
            <a:lvl2pPr marL="444442" indent="0">
              <a:buNone/>
              <a:defRPr sz="2722"/>
            </a:lvl2pPr>
            <a:lvl3pPr marL="888885" indent="0">
              <a:buNone/>
              <a:defRPr sz="2333"/>
            </a:lvl3pPr>
            <a:lvl4pPr marL="1333327" indent="0">
              <a:buNone/>
              <a:defRPr sz="1944"/>
            </a:lvl4pPr>
            <a:lvl5pPr marL="1777769" indent="0">
              <a:buNone/>
              <a:defRPr sz="1944"/>
            </a:lvl5pPr>
            <a:lvl6pPr marL="2222211" indent="0">
              <a:buNone/>
              <a:defRPr sz="1944"/>
            </a:lvl6pPr>
            <a:lvl7pPr marL="2666654" indent="0">
              <a:buNone/>
              <a:defRPr sz="1944"/>
            </a:lvl7pPr>
            <a:lvl8pPr marL="3111096" indent="0">
              <a:buNone/>
              <a:defRPr sz="1944"/>
            </a:lvl8pPr>
            <a:lvl9pPr marL="3555538" indent="0">
              <a:buNone/>
              <a:defRPr sz="1944"/>
            </a:lvl9pPr>
          </a:lstStyle>
          <a:p>
            <a:r>
              <a:rPr lang="en-US" smtClean="0"/>
              <a:t>Click icon to add picture</a:t>
            </a:r>
            <a:endParaRPr lang="en-US"/>
          </a:p>
        </p:txBody>
      </p:sp>
      <p:sp>
        <p:nvSpPr>
          <p:cNvPr id="4" name="Text Placeholder 3"/>
          <p:cNvSpPr>
            <a:spLocks noGrp="1"/>
          </p:cNvSpPr>
          <p:nvPr>
            <p:ph type="body" sz="half" idx="2"/>
          </p:nvPr>
        </p:nvSpPr>
        <p:spPr>
          <a:xfrm>
            <a:off x="838243" y="2222183"/>
            <a:ext cx="3923037" cy="4116868"/>
          </a:xfrm>
        </p:spPr>
        <p:txBody>
          <a:bodyPr/>
          <a:lstStyle>
            <a:lvl1pPr marL="0" indent="0">
              <a:buNone/>
              <a:defRPr sz="1555"/>
            </a:lvl1pPr>
            <a:lvl2pPr marL="444442" indent="0">
              <a:buNone/>
              <a:defRPr sz="1361"/>
            </a:lvl2pPr>
            <a:lvl3pPr marL="888885" indent="0">
              <a:buNone/>
              <a:defRPr sz="1167"/>
            </a:lvl3pPr>
            <a:lvl4pPr marL="1333327" indent="0">
              <a:buNone/>
              <a:defRPr sz="972"/>
            </a:lvl4pPr>
            <a:lvl5pPr marL="1777769" indent="0">
              <a:buNone/>
              <a:defRPr sz="972"/>
            </a:lvl5pPr>
            <a:lvl6pPr marL="2222211" indent="0">
              <a:buNone/>
              <a:defRPr sz="972"/>
            </a:lvl6pPr>
            <a:lvl7pPr marL="2666654" indent="0">
              <a:buNone/>
              <a:defRPr sz="972"/>
            </a:lvl7pPr>
            <a:lvl8pPr marL="3111096" indent="0">
              <a:buNone/>
              <a:defRPr sz="972"/>
            </a:lvl8pPr>
            <a:lvl9pPr marL="3555538" indent="0">
              <a:buNone/>
              <a:defRPr sz="972"/>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336942FE-5928-4EAB-8FB4-100A8F9F33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397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6743" y="576122"/>
            <a:ext cx="10844306" cy="49381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D7167AC-6937-4E00-AE74-212386AAFA3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98574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984" y="576123"/>
            <a:ext cx="2736414" cy="625503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6746" y="576123"/>
            <a:ext cx="8006543" cy="62550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BD0B2C6-F07C-4CF2-A40C-A0DC9A199A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3072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759864"/>
            <a:ext cx="10337562" cy="1471167"/>
          </a:xfrm>
        </p:spPr>
        <p:txBody>
          <a:bodyPr anchor="t"/>
          <a:lstStyle>
            <a:lvl1pPr algn="r">
              <a:defRPr sz="3888" b="1" cap="all"/>
            </a:lvl1pPr>
          </a:lstStyle>
          <a:p>
            <a:r>
              <a:rPr lang="en-US" smtClean="0"/>
              <a:t>Click to edit Master title style</a:t>
            </a:r>
            <a:endParaRPr lang="fa-IR"/>
          </a:p>
        </p:txBody>
      </p:sp>
      <p:sp>
        <p:nvSpPr>
          <p:cNvPr id="3" name="Text Placeholder 2"/>
          <p:cNvSpPr>
            <a:spLocks noGrp="1"/>
          </p:cNvSpPr>
          <p:nvPr>
            <p:ph type="body" idx="1"/>
          </p:nvPr>
        </p:nvSpPr>
        <p:spPr>
          <a:xfrm>
            <a:off x="960702" y="3139521"/>
            <a:ext cx="10337562" cy="1620340"/>
          </a:xfrm>
        </p:spPr>
        <p:txBody>
          <a:bodyPr anchor="b"/>
          <a:lstStyle>
            <a:lvl1pPr marL="0" indent="0">
              <a:buNone/>
              <a:defRPr sz="1944"/>
            </a:lvl1pPr>
            <a:lvl2pPr marL="444442" indent="0">
              <a:buNone/>
              <a:defRPr sz="1750"/>
            </a:lvl2pPr>
            <a:lvl3pPr marL="888885" indent="0">
              <a:buNone/>
              <a:defRPr sz="1555"/>
            </a:lvl3pPr>
            <a:lvl4pPr marL="1333327" indent="0">
              <a:buNone/>
              <a:defRPr sz="1361"/>
            </a:lvl4pPr>
            <a:lvl5pPr marL="1777769" indent="0">
              <a:buNone/>
              <a:defRPr sz="1361"/>
            </a:lvl5pPr>
            <a:lvl6pPr marL="2222211" indent="0">
              <a:buNone/>
              <a:defRPr sz="1361"/>
            </a:lvl6pPr>
            <a:lvl7pPr marL="2666654" indent="0">
              <a:buNone/>
              <a:defRPr sz="1361"/>
            </a:lvl7pPr>
            <a:lvl8pPr marL="3111096" indent="0">
              <a:buNone/>
              <a:defRPr sz="1361"/>
            </a:lvl8pPr>
            <a:lvl9pPr marL="3555538" indent="0">
              <a:buNone/>
              <a:defRPr sz="1361"/>
            </a:lvl9pPr>
          </a:lstStyle>
          <a:p>
            <a:pPr lvl="0"/>
            <a:r>
              <a:rPr lang="en-US" smtClean="0"/>
              <a:t>Edit Master text styles</a:t>
            </a:r>
          </a:p>
        </p:txBody>
      </p:sp>
    </p:spTree>
    <p:extLst>
      <p:ext uri="{BB962C8B-B14F-4D97-AF65-F5344CB8AC3E}">
        <p14:creationId xmlns:p14="http://schemas.microsoft.com/office/powerpoint/2010/main" val="27511464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7455" y="610576"/>
            <a:ext cx="10945654" cy="493818"/>
          </a:xfrm>
          <a:solidFill>
            <a:srgbClr val="336699"/>
          </a:solidFill>
          <a:ln w="9525">
            <a:solidFill>
              <a:schemeClr val="accent1">
                <a:lumMod val="60000"/>
                <a:lumOff val="40000"/>
              </a:schemeClr>
            </a:solidFill>
            <a:miter lim="800000"/>
            <a:headEnd/>
            <a:tailEnd/>
          </a:ln>
          <a:effectLst>
            <a:glow rad="101600">
              <a:schemeClr val="accent6">
                <a:satMod val="175000"/>
                <a:alpha val="40000"/>
              </a:schemeClr>
            </a:glow>
          </a:effectLst>
          <a:scene3d>
            <a:camera prst="orthographicFront"/>
            <a:lightRig rig="threePt" dir="t"/>
          </a:scene3d>
          <a:sp3d>
            <a:bevelT prst="relaxedInset"/>
          </a:sp3d>
        </p:spPr>
        <p:txBody>
          <a:bodyPr vert="horz" wrap="square" lIns="91440" tIns="45720" rIns="91440" bIns="45720" numCol="1" anchor="ctr" anchorCtr="0" compatLnSpc="1">
            <a:prstTxWarp prst="textNoShape">
              <a:avLst/>
            </a:prstTxWarp>
          </a:bodyPr>
          <a:lstStyle>
            <a:lvl1pPr>
              <a:defRPr lang="fa-IR" sz="1944" b="0">
                <a:solidFill>
                  <a:schemeClr val="bg1"/>
                </a:solidFill>
                <a:latin typeface="Bodoni MT" pitchFamily="18" charset="0"/>
                <a:ea typeface="Arial Unicode MS" pitchFamily="34" charset="-128"/>
              </a:defRPr>
            </a:lvl1pPr>
          </a:lstStyle>
          <a:p>
            <a:pPr lvl="0" algn="ctr" rtl="0"/>
            <a:r>
              <a:rPr lang="en-US" smtClean="0"/>
              <a:t>Click to edit Master title style</a:t>
            </a:r>
            <a:endParaRPr lang="fa-IR"/>
          </a:p>
        </p:txBody>
      </p:sp>
      <p:sp>
        <p:nvSpPr>
          <p:cNvPr id="3" name="Content Placeholder 2"/>
          <p:cNvSpPr>
            <a:spLocks noGrp="1"/>
          </p:cNvSpPr>
          <p:nvPr>
            <p:ph sz="half" idx="1"/>
          </p:nvPr>
        </p:nvSpPr>
        <p:spPr>
          <a:xfrm>
            <a:off x="2128323" y="1316850"/>
            <a:ext cx="4712712" cy="5761214"/>
          </a:xfrm>
        </p:spPr>
        <p:txBody>
          <a:bodyPr/>
          <a:lstStyle>
            <a:lvl1pPr>
              <a:defRPr sz="2722"/>
            </a:lvl1pPr>
            <a:lvl2pPr>
              <a:defRPr sz="2333"/>
            </a:lvl2pPr>
            <a:lvl3pPr>
              <a:defRPr sz="1944"/>
            </a:lvl3pPr>
            <a:lvl4pPr>
              <a:defRPr sz="1750"/>
            </a:lvl4pPr>
            <a:lvl5pPr>
              <a:defRPr sz="1750"/>
            </a:lvl5pPr>
            <a:lvl6pPr>
              <a:defRPr sz="1750"/>
            </a:lvl6pPr>
            <a:lvl7pPr>
              <a:defRPr sz="1750"/>
            </a:lvl7pPr>
            <a:lvl8pPr>
              <a:defRPr sz="1750"/>
            </a:lvl8pPr>
            <a:lvl9pPr>
              <a:defRPr sz="17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7043732" y="1316850"/>
            <a:ext cx="4712712" cy="5761214"/>
          </a:xfrm>
        </p:spPr>
        <p:txBody>
          <a:bodyPr/>
          <a:lstStyle>
            <a:lvl1pPr>
              <a:defRPr sz="2722"/>
            </a:lvl1pPr>
            <a:lvl2pPr>
              <a:defRPr sz="2333"/>
            </a:lvl2pPr>
            <a:lvl3pPr>
              <a:defRPr sz="1944"/>
            </a:lvl3pPr>
            <a:lvl4pPr>
              <a:defRPr sz="1750"/>
            </a:lvl4pPr>
            <a:lvl5pPr>
              <a:defRPr sz="1750"/>
            </a:lvl5pPr>
            <a:lvl6pPr>
              <a:defRPr sz="1750"/>
            </a:lvl6pPr>
            <a:lvl7pPr>
              <a:defRPr sz="1750"/>
            </a:lvl7pPr>
            <a:lvl8pPr>
              <a:defRPr sz="1750"/>
            </a:lvl8pPr>
            <a:lvl9pPr>
              <a:defRPr sz="17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070951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296635"/>
            <a:ext cx="10945654" cy="1234546"/>
          </a:xfr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608095" y="1658064"/>
            <a:ext cx="5373591" cy="691002"/>
          </a:xfrm>
        </p:spPr>
        <p:txBody>
          <a:bodyPr anchor="b"/>
          <a:lstStyle>
            <a:lvl1pPr marL="0" indent="0">
              <a:buNone/>
              <a:defRPr sz="2333" b="1"/>
            </a:lvl1pPr>
            <a:lvl2pPr marL="444442" indent="0">
              <a:buNone/>
              <a:defRPr sz="1944" b="1"/>
            </a:lvl2pPr>
            <a:lvl3pPr marL="888885" indent="0">
              <a:buNone/>
              <a:defRPr sz="1750" b="1"/>
            </a:lvl3pPr>
            <a:lvl4pPr marL="1333327" indent="0">
              <a:buNone/>
              <a:defRPr sz="1555" b="1"/>
            </a:lvl4pPr>
            <a:lvl5pPr marL="1777769" indent="0">
              <a:buNone/>
              <a:defRPr sz="1555" b="1"/>
            </a:lvl5pPr>
            <a:lvl6pPr marL="2222211" indent="0">
              <a:buNone/>
              <a:defRPr sz="1555" b="1"/>
            </a:lvl6pPr>
            <a:lvl7pPr marL="2666654" indent="0">
              <a:buNone/>
              <a:defRPr sz="1555" b="1"/>
            </a:lvl7pPr>
            <a:lvl8pPr marL="3111096" indent="0">
              <a:buNone/>
              <a:defRPr sz="1555" b="1"/>
            </a:lvl8pPr>
            <a:lvl9pPr marL="3555538" indent="0">
              <a:buNone/>
              <a:defRPr sz="1555" b="1"/>
            </a:lvl9pPr>
          </a:lstStyle>
          <a:p>
            <a:pPr lvl="0"/>
            <a:r>
              <a:rPr lang="en-US" smtClean="0"/>
              <a:t>Edit Master text styles</a:t>
            </a:r>
          </a:p>
        </p:txBody>
      </p:sp>
      <p:sp>
        <p:nvSpPr>
          <p:cNvPr id="4" name="Content Placeholder 3"/>
          <p:cNvSpPr>
            <a:spLocks noGrp="1"/>
          </p:cNvSpPr>
          <p:nvPr>
            <p:ph sz="half" idx="2"/>
          </p:nvPr>
        </p:nvSpPr>
        <p:spPr>
          <a:xfrm>
            <a:off x="608095" y="2349068"/>
            <a:ext cx="5373591" cy="4267757"/>
          </a:xfrm>
        </p:spPr>
        <p:txBody>
          <a:bodyPr/>
          <a:lstStyle>
            <a:lvl1pPr>
              <a:defRPr sz="2333"/>
            </a:lvl1pPr>
            <a:lvl2pPr>
              <a:defRPr sz="1944"/>
            </a:lvl2pPr>
            <a:lvl3pPr>
              <a:defRPr sz="1750"/>
            </a:lvl3pPr>
            <a:lvl4pPr>
              <a:defRPr sz="1555"/>
            </a:lvl4pPr>
            <a:lvl5pPr>
              <a:defRPr sz="1555"/>
            </a:lvl5pPr>
            <a:lvl6pPr>
              <a:defRPr sz="1555"/>
            </a:lvl6pPr>
            <a:lvl7pPr>
              <a:defRPr sz="1555"/>
            </a:lvl7pPr>
            <a:lvl8pPr>
              <a:defRPr sz="1555"/>
            </a:lvl8pPr>
            <a:lvl9pPr>
              <a:defRPr sz="15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8049" y="1658064"/>
            <a:ext cx="5375701" cy="691002"/>
          </a:xfrm>
        </p:spPr>
        <p:txBody>
          <a:bodyPr anchor="b"/>
          <a:lstStyle>
            <a:lvl1pPr marL="0" indent="0">
              <a:buNone/>
              <a:defRPr sz="2333" b="1"/>
            </a:lvl1pPr>
            <a:lvl2pPr marL="444442" indent="0">
              <a:buNone/>
              <a:defRPr sz="1944" b="1"/>
            </a:lvl2pPr>
            <a:lvl3pPr marL="888885" indent="0">
              <a:buNone/>
              <a:defRPr sz="1750" b="1"/>
            </a:lvl3pPr>
            <a:lvl4pPr marL="1333327" indent="0">
              <a:buNone/>
              <a:defRPr sz="1555" b="1"/>
            </a:lvl4pPr>
            <a:lvl5pPr marL="1777769" indent="0">
              <a:buNone/>
              <a:defRPr sz="1555" b="1"/>
            </a:lvl5pPr>
            <a:lvl6pPr marL="2222211" indent="0">
              <a:buNone/>
              <a:defRPr sz="1555" b="1"/>
            </a:lvl6pPr>
            <a:lvl7pPr marL="2666654" indent="0">
              <a:buNone/>
              <a:defRPr sz="1555" b="1"/>
            </a:lvl7pPr>
            <a:lvl8pPr marL="3111096" indent="0">
              <a:buNone/>
              <a:defRPr sz="1555" b="1"/>
            </a:lvl8pPr>
            <a:lvl9pPr marL="3555538" indent="0">
              <a:buNone/>
              <a:defRPr sz="1555" b="1"/>
            </a:lvl9pPr>
          </a:lstStyle>
          <a:p>
            <a:pPr lvl="0"/>
            <a:r>
              <a:rPr lang="en-US" smtClean="0"/>
              <a:t>Edit Master text styles</a:t>
            </a:r>
          </a:p>
        </p:txBody>
      </p:sp>
      <p:sp>
        <p:nvSpPr>
          <p:cNvPr id="6" name="Content Placeholder 5"/>
          <p:cNvSpPr>
            <a:spLocks noGrp="1"/>
          </p:cNvSpPr>
          <p:nvPr>
            <p:ph sz="quarter" idx="4"/>
          </p:nvPr>
        </p:nvSpPr>
        <p:spPr>
          <a:xfrm>
            <a:off x="6178049" y="2349068"/>
            <a:ext cx="5375701" cy="4267757"/>
          </a:xfrm>
        </p:spPr>
        <p:txBody>
          <a:bodyPr/>
          <a:lstStyle>
            <a:lvl1pPr>
              <a:defRPr sz="2333"/>
            </a:lvl1pPr>
            <a:lvl2pPr>
              <a:defRPr sz="1944"/>
            </a:lvl2pPr>
            <a:lvl3pPr>
              <a:defRPr sz="1750"/>
            </a:lvl3pPr>
            <a:lvl4pPr>
              <a:defRPr sz="1555"/>
            </a:lvl4pPr>
            <a:lvl5pPr>
              <a:defRPr sz="1555"/>
            </a:lvl5pPr>
            <a:lvl6pPr>
              <a:defRPr sz="1555"/>
            </a:lvl6pPr>
            <a:lvl7pPr>
              <a:defRPr sz="1555"/>
            </a:lvl7pPr>
            <a:lvl8pPr>
              <a:defRPr sz="1555"/>
            </a:lvl8pPr>
            <a:lvl9pPr>
              <a:defRPr sz="15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638300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Tree>
    <p:extLst>
      <p:ext uri="{BB962C8B-B14F-4D97-AF65-F5344CB8AC3E}">
        <p14:creationId xmlns:p14="http://schemas.microsoft.com/office/powerpoint/2010/main" val="1374797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7670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6" y="294920"/>
            <a:ext cx="4001161" cy="1255122"/>
          </a:xfrm>
        </p:spPr>
        <p:txBody>
          <a:bodyPr anchor="b"/>
          <a:lstStyle>
            <a:lvl1pPr algn="r">
              <a:defRPr sz="1944" b="1"/>
            </a:lvl1pPr>
          </a:lstStyle>
          <a:p>
            <a:r>
              <a:rPr lang="en-US" smtClean="0"/>
              <a:t>Click to edit Master title style</a:t>
            </a:r>
            <a:endParaRPr lang="fa-IR"/>
          </a:p>
        </p:txBody>
      </p:sp>
      <p:sp>
        <p:nvSpPr>
          <p:cNvPr id="3" name="Content Placeholder 2"/>
          <p:cNvSpPr>
            <a:spLocks noGrp="1"/>
          </p:cNvSpPr>
          <p:nvPr>
            <p:ph idx="1"/>
          </p:nvPr>
        </p:nvSpPr>
        <p:spPr>
          <a:xfrm>
            <a:off x="4754943" y="294921"/>
            <a:ext cx="6798806" cy="6321904"/>
          </a:xfrm>
        </p:spPr>
        <p:txBody>
          <a:bodyPr/>
          <a:lstStyle>
            <a:lvl1pPr>
              <a:defRPr sz="3111"/>
            </a:lvl1pPr>
            <a:lvl2pPr>
              <a:defRPr sz="2722"/>
            </a:lvl2pPr>
            <a:lvl3pPr>
              <a:defRPr sz="2333"/>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608096" y="1550044"/>
            <a:ext cx="4001161" cy="5066783"/>
          </a:xfrm>
        </p:spPr>
        <p:txBody>
          <a:bodyPr/>
          <a:lstStyle>
            <a:lvl1pPr marL="0" indent="0">
              <a:buNone/>
              <a:defRPr sz="1361"/>
            </a:lvl1pPr>
            <a:lvl2pPr marL="444442" indent="0">
              <a:buNone/>
              <a:defRPr sz="1167"/>
            </a:lvl2pPr>
            <a:lvl3pPr marL="888885" indent="0">
              <a:buNone/>
              <a:defRPr sz="972"/>
            </a:lvl3pPr>
            <a:lvl4pPr marL="1333327" indent="0">
              <a:buNone/>
              <a:defRPr sz="875"/>
            </a:lvl4pPr>
            <a:lvl5pPr marL="1777769" indent="0">
              <a:buNone/>
              <a:defRPr sz="875"/>
            </a:lvl5pPr>
            <a:lvl6pPr marL="2222211" indent="0">
              <a:buNone/>
              <a:defRPr sz="875"/>
            </a:lvl6pPr>
            <a:lvl7pPr marL="2666654" indent="0">
              <a:buNone/>
              <a:defRPr sz="875"/>
            </a:lvl7pPr>
            <a:lvl8pPr marL="3111096" indent="0">
              <a:buNone/>
              <a:defRPr sz="875"/>
            </a:lvl8pPr>
            <a:lvl9pPr marL="3555538" indent="0">
              <a:buNone/>
              <a:defRPr sz="875"/>
            </a:lvl9pPr>
          </a:lstStyle>
          <a:p>
            <a:pPr lvl="0"/>
            <a:r>
              <a:rPr lang="en-US" smtClean="0"/>
              <a:t>Edit Master text styles</a:t>
            </a:r>
          </a:p>
        </p:txBody>
      </p:sp>
    </p:spTree>
    <p:extLst>
      <p:ext uri="{BB962C8B-B14F-4D97-AF65-F5344CB8AC3E}">
        <p14:creationId xmlns:p14="http://schemas.microsoft.com/office/powerpoint/2010/main" val="42730024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8" y="5185094"/>
            <a:ext cx="7297103" cy="612129"/>
          </a:xfrm>
        </p:spPr>
        <p:txBody>
          <a:bodyPr anchor="b"/>
          <a:lstStyle>
            <a:lvl1pPr algn="r">
              <a:defRPr sz="1944" b="1"/>
            </a:lvl1pPr>
          </a:lstStyle>
          <a:p>
            <a:r>
              <a:rPr lang="en-US" smtClean="0"/>
              <a:t>Click to edit Master title style</a:t>
            </a:r>
            <a:endParaRPr lang="fa-IR"/>
          </a:p>
        </p:txBody>
      </p:sp>
      <p:sp>
        <p:nvSpPr>
          <p:cNvPr id="3" name="Picture Placeholder 2"/>
          <p:cNvSpPr>
            <a:spLocks noGrp="1"/>
          </p:cNvSpPr>
          <p:nvPr>
            <p:ph type="pic" idx="1"/>
          </p:nvPr>
        </p:nvSpPr>
        <p:spPr>
          <a:xfrm>
            <a:off x="2383808" y="661856"/>
            <a:ext cx="7297103" cy="4444365"/>
          </a:xfrm>
        </p:spPr>
        <p:txBody>
          <a:bodyPr/>
          <a:lstStyle>
            <a:lvl1pPr marL="0" indent="0">
              <a:buNone/>
              <a:defRPr sz="3111"/>
            </a:lvl1pPr>
            <a:lvl2pPr marL="444442" indent="0">
              <a:buNone/>
              <a:defRPr sz="2722"/>
            </a:lvl2pPr>
            <a:lvl3pPr marL="888885" indent="0">
              <a:buNone/>
              <a:defRPr sz="2333"/>
            </a:lvl3pPr>
            <a:lvl4pPr marL="1333327" indent="0">
              <a:buNone/>
              <a:defRPr sz="1944"/>
            </a:lvl4pPr>
            <a:lvl5pPr marL="1777769" indent="0">
              <a:buNone/>
              <a:defRPr sz="1944"/>
            </a:lvl5pPr>
            <a:lvl6pPr marL="2222211" indent="0">
              <a:buNone/>
              <a:defRPr sz="1944"/>
            </a:lvl6pPr>
            <a:lvl7pPr marL="2666654" indent="0">
              <a:buNone/>
              <a:defRPr sz="1944"/>
            </a:lvl7pPr>
            <a:lvl8pPr marL="3111096" indent="0">
              <a:buNone/>
              <a:defRPr sz="1944"/>
            </a:lvl8pPr>
            <a:lvl9pPr marL="3555538" indent="0">
              <a:buNone/>
              <a:defRPr sz="1944"/>
            </a:lvl9pPr>
          </a:lstStyle>
          <a:p>
            <a:pPr lvl="0"/>
            <a:r>
              <a:rPr lang="en-US" noProof="0" smtClean="0"/>
              <a:t>Click icon to add picture</a:t>
            </a:r>
            <a:endParaRPr lang="fa-IR" noProof="0" smtClean="0"/>
          </a:p>
        </p:txBody>
      </p:sp>
      <p:sp>
        <p:nvSpPr>
          <p:cNvPr id="4" name="Text Placeholder 3"/>
          <p:cNvSpPr>
            <a:spLocks noGrp="1"/>
          </p:cNvSpPr>
          <p:nvPr>
            <p:ph type="body" sz="half" idx="2"/>
          </p:nvPr>
        </p:nvSpPr>
        <p:spPr>
          <a:xfrm>
            <a:off x="2383808" y="5797225"/>
            <a:ext cx="7297103" cy="869325"/>
          </a:xfrm>
        </p:spPr>
        <p:txBody>
          <a:bodyPr/>
          <a:lstStyle>
            <a:lvl1pPr marL="0" indent="0">
              <a:buNone/>
              <a:defRPr sz="1361"/>
            </a:lvl1pPr>
            <a:lvl2pPr marL="444442" indent="0">
              <a:buNone/>
              <a:defRPr sz="1167"/>
            </a:lvl2pPr>
            <a:lvl3pPr marL="888885" indent="0">
              <a:buNone/>
              <a:defRPr sz="972"/>
            </a:lvl3pPr>
            <a:lvl4pPr marL="1333327" indent="0">
              <a:buNone/>
              <a:defRPr sz="875"/>
            </a:lvl4pPr>
            <a:lvl5pPr marL="1777769" indent="0">
              <a:buNone/>
              <a:defRPr sz="875"/>
            </a:lvl5pPr>
            <a:lvl6pPr marL="2222211" indent="0">
              <a:buNone/>
              <a:defRPr sz="875"/>
            </a:lvl6pPr>
            <a:lvl7pPr marL="2666654" indent="0">
              <a:buNone/>
              <a:defRPr sz="875"/>
            </a:lvl7pPr>
            <a:lvl8pPr marL="3111096" indent="0">
              <a:buNone/>
              <a:defRPr sz="875"/>
            </a:lvl8pPr>
            <a:lvl9pPr marL="3555538" indent="0">
              <a:buNone/>
              <a:defRPr sz="875"/>
            </a:lvl9pPr>
          </a:lstStyle>
          <a:p>
            <a:pPr lvl="0"/>
            <a:r>
              <a:rPr lang="en-US" smtClean="0"/>
              <a:t>Edit Master text styles</a:t>
            </a:r>
          </a:p>
        </p:txBody>
      </p:sp>
    </p:spTree>
    <p:extLst>
      <p:ext uri="{BB962C8B-B14F-4D97-AF65-F5344CB8AC3E}">
        <p14:creationId xmlns:p14="http://schemas.microsoft.com/office/powerpoint/2010/main" val="2017011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rgbClr val="FFFF99"/>
          </a:fgClr>
          <a:bgClr>
            <a:schemeClr val="bg1"/>
          </a:bgClr>
        </a:pattFill>
        <a:effectLst/>
      </p:bgPr>
    </p:bg>
    <p:spTree>
      <p:nvGrpSpPr>
        <p:cNvPr id="1" name=""/>
        <p:cNvGrpSpPr/>
        <p:nvPr/>
      </p:nvGrpSpPr>
      <p:grpSpPr>
        <a:xfrm>
          <a:off x="0" y="0"/>
          <a:ext cx="0" cy="0"/>
          <a:chOff x="0" y="0"/>
          <a:chExt cx="0" cy="0"/>
        </a:xfrm>
      </p:grpSpPr>
      <p:sp>
        <p:nvSpPr>
          <p:cNvPr id="16" name="Rectangle 15"/>
          <p:cNvSpPr/>
          <p:nvPr/>
        </p:nvSpPr>
        <p:spPr bwMode="auto">
          <a:xfrm>
            <a:off x="0" y="576123"/>
            <a:ext cx="12161838" cy="6308187"/>
          </a:xfrm>
          <a:prstGeom prst="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prst="slope"/>
          </a:sp3d>
        </p:spPr>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1026" name="Rectangle 2"/>
          <p:cNvSpPr>
            <a:spLocks noGrp="1" noChangeArrowheads="1"/>
          </p:cNvSpPr>
          <p:nvPr>
            <p:ph type="title"/>
          </p:nvPr>
        </p:nvSpPr>
        <p:spPr bwMode="auto">
          <a:xfrm>
            <a:off x="506743" y="576122"/>
            <a:ext cx="10945654" cy="4938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08092" y="1316850"/>
            <a:ext cx="10844306" cy="55143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p>
        </p:txBody>
      </p:sp>
      <p:sp>
        <p:nvSpPr>
          <p:cNvPr id="47115" name="Rectangle 11"/>
          <p:cNvSpPr>
            <a:spLocks noChangeArrowheads="1"/>
          </p:cNvSpPr>
          <p:nvPr/>
        </p:nvSpPr>
        <p:spPr bwMode="auto">
          <a:xfrm rot="16200000">
            <a:off x="5819436" y="1064874"/>
            <a:ext cx="522968" cy="12161838"/>
          </a:xfrm>
          <a:prstGeom prst="rect">
            <a:avLst/>
          </a:prstGeom>
          <a:solidFill>
            <a:srgbClr val="5675A9"/>
          </a:solidFill>
          <a:ln w="9525">
            <a:noFill/>
            <a:miter lim="800000"/>
            <a:headEnd/>
            <a:tailEnd/>
          </a:ln>
          <a:effectLst/>
          <a:scene3d>
            <a:camera prst="orthographicFront"/>
            <a:lightRig rig="threePt" dir="t"/>
          </a:scene3d>
          <a:sp3d>
            <a:bevelT prst="slope"/>
          </a:sp3d>
        </p:spPr>
        <p:txBody>
          <a:bodyPr wrap="none" anchor="ctr"/>
          <a:lstStyle/>
          <a:p>
            <a:pPr>
              <a:defRPr/>
            </a:pPr>
            <a:endParaRPr lang="fa-IR" sz="1750"/>
          </a:p>
        </p:txBody>
      </p:sp>
      <p:sp>
        <p:nvSpPr>
          <p:cNvPr id="47113" name="Oval 9"/>
          <p:cNvSpPr>
            <a:spLocks noChangeArrowheads="1"/>
          </p:cNvSpPr>
          <p:nvPr/>
        </p:nvSpPr>
        <p:spPr bwMode="auto">
          <a:xfrm>
            <a:off x="107686" y="195471"/>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47112" name="Oval 8"/>
          <p:cNvSpPr>
            <a:spLocks noChangeArrowheads="1"/>
          </p:cNvSpPr>
          <p:nvPr/>
        </p:nvSpPr>
        <p:spPr bwMode="auto">
          <a:xfrm>
            <a:off x="52789" y="99451"/>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10" name="Oval 8"/>
          <p:cNvSpPr>
            <a:spLocks noChangeArrowheads="1"/>
          </p:cNvSpPr>
          <p:nvPr/>
        </p:nvSpPr>
        <p:spPr bwMode="auto">
          <a:xfrm>
            <a:off x="52789" y="288062"/>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11" name="Rectangle 4"/>
          <p:cNvSpPr>
            <a:spLocks noGrp="1" noChangeArrowheads="1"/>
          </p:cNvSpPr>
          <p:nvPr>
            <p:ph type="dt" sz="half" idx="2"/>
          </p:nvPr>
        </p:nvSpPr>
        <p:spPr bwMode="auto">
          <a:xfrm>
            <a:off x="9539737" y="6966612"/>
            <a:ext cx="1317532" cy="3292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167" b="1">
                <a:solidFill>
                  <a:schemeClr val="bg1"/>
                </a:solidFill>
              </a:defRPr>
            </a:lvl1pPr>
          </a:lstStyle>
          <a:p>
            <a:fld id="{02730C7D-E670-452F-99B3-10B0C33A0E2C}" type="datetimeFigureOut">
              <a:rPr lang="en-US" smtClean="0"/>
              <a:t>2/9/2022</a:t>
            </a:fld>
            <a:endParaRPr lang="en-US"/>
          </a:p>
        </p:txBody>
      </p:sp>
      <p:sp>
        <p:nvSpPr>
          <p:cNvPr id="12" name="Rectangle 5"/>
          <p:cNvSpPr>
            <a:spLocks noGrp="1" noChangeArrowheads="1"/>
          </p:cNvSpPr>
          <p:nvPr>
            <p:ph type="ftr" sz="quarter" idx="3"/>
          </p:nvPr>
        </p:nvSpPr>
        <p:spPr bwMode="auto">
          <a:xfrm>
            <a:off x="1691702" y="6958897"/>
            <a:ext cx="7601149" cy="34464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361" b="1" i="1">
                <a:solidFill>
                  <a:schemeClr val="bg1"/>
                </a:solidFill>
                <a:cs typeface="+mj-cs"/>
              </a:defRPr>
            </a:lvl1pPr>
          </a:lstStyle>
          <a:p>
            <a:endParaRPr lang="en-US"/>
          </a:p>
        </p:txBody>
      </p:sp>
      <p:sp>
        <p:nvSpPr>
          <p:cNvPr id="13" name="Rectangle 6"/>
          <p:cNvSpPr>
            <a:spLocks noGrp="1" noChangeArrowheads="1"/>
          </p:cNvSpPr>
          <p:nvPr>
            <p:ph type="sldNum" sz="quarter" idx="4"/>
          </p:nvPr>
        </p:nvSpPr>
        <p:spPr bwMode="auto">
          <a:xfrm>
            <a:off x="184828" y="6930699"/>
            <a:ext cx="1271081" cy="34464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361" b="0">
                <a:solidFill>
                  <a:schemeClr val="bg1"/>
                </a:solidFill>
              </a:defRPr>
            </a:lvl1pPr>
          </a:lstStyle>
          <a:p>
            <a:fld id="{DDB703DD-BD46-441F-9323-2D8E7A3165EC}" type="slidenum">
              <a:rPr lang="en-US" smtClean="0"/>
              <a:t>‹#›</a:t>
            </a:fld>
            <a:endParaRPr lang="en-US"/>
          </a:p>
        </p:txBody>
      </p:sp>
      <p:sp>
        <p:nvSpPr>
          <p:cNvPr id="17" name="Oval 9"/>
          <p:cNvSpPr>
            <a:spLocks noChangeArrowheads="1"/>
          </p:cNvSpPr>
          <p:nvPr/>
        </p:nvSpPr>
        <p:spPr bwMode="auto">
          <a:xfrm>
            <a:off x="11452400" y="121742"/>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18" name="Oval 8"/>
          <p:cNvSpPr>
            <a:spLocks noChangeArrowheads="1"/>
          </p:cNvSpPr>
          <p:nvPr/>
        </p:nvSpPr>
        <p:spPr bwMode="auto">
          <a:xfrm>
            <a:off x="11522078" y="25721"/>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19" name="Oval 8"/>
          <p:cNvSpPr>
            <a:spLocks noChangeArrowheads="1"/>
          </p:cNvSpPr>
          <p:nvPr/>
        </p:nvSpPr>
        <p:spPr bwMode="auto">
          <a:xfrm>
            <a:off x="11522078" y="216047"/>
            <a:ext cx="101349" cy="82302"/>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333" b="0">
              <a:latin typeface="Times New Roman" pitchFamily="18" charset="0"/>
            </a:endParaRPr>
          </a:p>
        </p:txBody>
      </p:sp>
      <p:sp>
        <p:nvSpPr>
          <p:cNvPr id="47120" name="Rectangle 16"/>
          <p:cNvSpPr>
            <a:spLocks noChangeArrowheads="1"/>
          </p:cNvSpPr>
          <p:nvPr/>
        </p:nvSpPr>
        <p:spPr bwMode="auto">
          <a:xfrm rot="16200000">
            <a:off x="5792860" y="-5792860"/>
            <a:ext cx="576121" cy="12161838"/>
          </a:xfrm>
          <a:prstGeom prst="rect">
            <a:avLst/>
          </a:prstGeom>
          <a:solidFill>
            <a:srgbClr val="4D699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fa-IR" sz="1750"/>
          </a:p>
        </p:txBody>
      </p:sp>
      <p:sp>
        <p:nvSpPr>
          <p:cNvPr id="20" name="Oval 19"/>
          <p:cNvSpPr/>
          <p:nvPr/>
        </p:nvSpPr>
        <p:spPr bwMode="auto">
          <a:xfrm>
            <a:off x="118243" y="125169"/>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21" name="Oval 20"/>
          <p:cNvSpPr/>
          <p:nvPr/>
        </p:nvSpPr>
        <p:spPr bwMode="auto">
          <a:xfrm>
            <a:off x="11959144" y="137173"/>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22" name="Oval 21"/>
          <p:cNvSpPr/>
          <p:nvPr/>
        </p:nvSpPr>
        <p:spPr bwMode="auto">
          <a:xfrm>
            <a:off x="11959144" y="246911"/>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23" name="Oval 22"/>
          <p:cNvSpPr/>
          <p:nvPr/>
        </p:nvSpPr>
        <p:spPr bwMode="auto">
          <a:xfrm>
            <a:off x="118243" y="234908"/>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219592" y="180038"/>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sp>
        <p:nvSpPr>
          <p:cNvPr id="25" name="Oval 24"/>
          <p:cNvSpPr/>
          <p:nvPr/>
        </p:nvSpPr>
        <p:spPr bwMode="auto">
          <a:xfrm>
            <a:off x="11857795" y="192042"/>
            <a:ext cx="101349" cy="82302"/>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88883" tIns="44441" rIns="88883" bIns="44441" numCol="1" rtlCol="1" anchor="t" anchorCtr="0" compatLnSpc="1">
            <a:prstTxWarp prst="textNoShape">
              <a:avLst/>
            </a:prstTxWarp>
          </a:bodyPr>
          <a:lstStyle/>
          <a:p>
            <a:pPr marL="0" marR="0" indent="0" algn="l" defTabSz="888885" rtl="0" eaLnBrk="0" fontAlgn="base" latinLnBrk="0" hangingPunct="0">
              <a:lnSpc>
                <a:spcPct val="100000"/>
              </a:lnSpc>
              <a:spcBef>
                <a:spcPct val="0"/>
              </a:spcBef>
              <a:spcAft>
                <a:spcPct val="0"/>
              </a:spcAft>
              <a:buClrTx/>
              <a:buSzTx/>
              <a:buFontTx/>
              <a:buNone/>
              <a:tabLst/>
            </a:pPr>
            <a:endParaRPr kumimoji="0" lang="fa-IR" sz="1555" b="1" i="0" u="none" strike="noStrike" cap="none" normalizeH="0" baseline="0" smtClean="0">
              <a:ln>
                <a:noFill/>
              </a:ln>
              <a:solidFill>
                <a:schemeClr val="tx1"/>
              </a:solidFill>
              <a:effectLst/>
              <a:latin typeface="Arial" pitchFamily="34" charset="0"/>
            </a:endParaRPr>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623424" y="6903170"/>
            <a:ext cx="435707" cy="4835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020423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timing>
    <p:tnLst>
      <p:par>
        <p:cTn id="1" dur="indefinite" restart="never" nodeType="tmRoot"/>
      </p:par>
    </p:tnLst>
  </p:timing>
  <p:txStyles>
    <p:titleStyle>
      <a:lvl1pPr algn="r" rtl="1" eaLnBrk="1" fontAlgn="base" hangingPunct="1">
        <a:spcBef>
          <a:spcPct val="0"/>
        </a:spcBef>
        <a:spcAft>
          <a:spcPct val="0"/>
        </a:spcAft>
        <a:defRPr sz="2333" b="1">
          <a:solidFill>
            <a:srgbClr val="663300"/>
          </a:solidFill>
          <a:latin typeface="Comic Sans MS" pitchFamily="66" charset="0"/>
          <a:ea typeface="+mj-ea"/>
          <a:cs typeface="B Nazanin" panose="00000400000000000000" pitchFamily="2" charset="-78"/>
        </a:defRPr>
      </a:lvl1pPr>
      <a:lvl2pPr algn="l" rtl="1" eaLnBrk="1" fontAlgn="base" hangingPunct="1">
        <a:spcBef>
          <a:spcPct val="0"/>
        </a:spcBef>
        <a:spcAft>
          <a:spcPct val="0"/>
        </a:spcAft>
        <a:defRPr sz="2333" b="1">
          <a:solidFill>
            <a:srgbClr val="663300"/>
          </a:solidFill>
          <a:latin typeface="Comic Sans MS" pitchFamily="66" charset="0"/>
        </a:defRPr>
      </a:lvl2pPr>
      <a:lvl3pPr algn="l" rtl="1" eaLnBrk="1" fontAlgn="base" hangingPunct="1">
        <a:spcBef>
          <a:spcPct val="0"/>
        </a:spcBef>
        <a:spcAft>
          <a:spcPct val="0"/>
        </a:spcAft>
        <a:defRPr sz="2333" b="1">
          <a:solidFill>
            <a:srgbClr val="663300"/>
          </a:solidFill>
          <a:latin typeface="Comic Sans MS" pitchFamily="66" charset="0"/>
        </a:defRPr>
      </a:lvl3pPr>
      <a:lvl4pPr algn="l" rtl="1" eaLnBrk="1" fontAlgn="base" hangingPunct="1">
        <a:spcBef>
          <a:spcPct val="0"/>
        </a:spcBef>
        <a:spcAft>
          <a:spcPct val="0"/>
        </a:spcAft>
        <a:defRPr sz="2333" b="1">
          <a:solidFill>
            <a:srgbClr val="663300"/>
          </a:solidFill>
          <a:latin typeface="Comic Sans MS" pitchFamily="66" charset="0"/>
        </a:defRPr>
      </a:lvl4pPr>
      <a:lvl5pPr algn="l" rtl="1" eaLnBrk="1" fontAlgn="base" hangingPunct="1">
        <a:spcBef>
          <a:spcPct val="0"/>
        </a:spcBef>
        <a:spcAft>
          <a:spcPct val="0"/>
        </a:spcAft>
        <a:defRPr sz="2333" b="1">
          <a:solidFill>
            <a:srgbClr val="663300"/>
          </a:solidFill>
          <a:latin typeface="Comic Sans MS" pitchFamily="66" charset="0"/>
        </a:defRPr>
      </a:lvl5pPr>
      <a:lvl6pPr marL="444442" algn="l" rtl="1" eaLnBrk="1" fontAlgn="base" hangingPunct="1">
        <a:spcBef>
          <a:spcPct val="0"/>
        </a:spcBef>
        <a:spcAft>
          <a:spcPct val="0"/>
        </a:spcAft>
        <a:defRPr sz="3111">
          <a:solidFill>
            <a:srgbClr val="663300"/>
          </a:solidFill>
          <a:latin typeface="Arial Black" pitchFamily="34" charset="0"/>
        </a:defRPr>
      </a:lvl6pPr>
      <a:lvl7pPr marL="888885" algn="l" rtl="1" eaLnBrk="1" fontAlgn="base" hangingPunct="1">
        <a:spcBef>
          <a:spcPct val="0"/>
        </a:spcBef>
        <a:spcAft>
          <a:spcPct val="0"/>
        </a:spcAft>
        <a:defRPr sz="3111">
          <a:solidFill>
            <a:srgbClr val="663300"/>
          </a:solidFill>
          <a:latin typeface="Arial Black" pitchFamily="34" charset="0"/>
        </a:defRPr>
      </a:lvl7pPr>
      <a:lvl8pPr marL="1333327" algn="l" rtl="1" eaLnBrk="1" fontAlgn="base" hangingPunct="1">
        <a:spcBef>
          <a:spcPct val="0"/>
        </a:spcBef>
        <a:spcAft>
          <a:spcPct val="0"/>
        </a:spcAft>
        <a:defRPr sz="3111">
          <a:solidFill>
            <a:srgbClr val="663300"/>
          </a:solidFill>
          <a:latin typeface="Arial Black" pitchFamily="34" charset="0"/>
        </a:defRPr>
      </a:lvl8pPr>
      <a:lvl9pPr marL="1777769" algn="l" rtl="1" eaLnBrk="1" fontAlgn="base" hangingPunct="1">
        <a:spcBef>
          <a:spcPct val="0"/>
        </a:spcBef>
        <a:spcAft>
          <a:spcPct val="0"/>
        </a:spcAft>
        <a:defRPr sz="3111">
          <a:solidFill>
            <a:srgbClr val="663300"/>
          </a:solidFill>
          <a:latin typeface="Arial Black" pitchFamily="34" charset="0"/>
        </a:defRPr>
      </a:lvl9pPr>
    </p:titleStyle>
    <p:bodyStyle>
      <a:lvl1pPr marL="333332" indent="-333332" algn="r" rtl="1" eaLnBrk="1" fontAlgn="base" hangingPunct="1">
        <a:spcBef>
          <a:spcPct val="25000"/>
        </a:spcBef>
        <a:spcAft>
          <a:spcPct val="25000"/>
        </a:spcAft>
        <a:buClr>
          <a:srgbClr val="5675A9"/>
        </a:buClr>
        <a:buSzPct val="75000"/>
        <a:buFontTx/>
        <a:buBlip>
          <a:blip r:embed="rId14"/>
        </a:buBlip>
        <a:defRPr sz="1944" b="1">
          <a:solidFill>
            <a:srgbClr val="000000"/>
          </a:solidFill>
          <a:latin typeface="+mn-lt"/>
          <a:ea typeface="+mn-ea"/>
          <a:cs typeface="B Koodak" pitchFamily="2" charset="-78"/>
        </a:defRPr>
      </a:lvl1pPr>
      <a:lvl2pPr marL="722219" indent="-277776" algn="r" rtl="1" eaLnBrk="1" fontAlgn="base" hangingPunct="1">
        <a:spcBef>
          <a:spcPct val="10000"/>
        </a:spcBef>
        <a:spcAft>
          <a:spcPct val="10000"/>
        </a:spcAft>
        <a:buClr>
          <a:schemeClr val="accent1"/>
        </a:buClr>
        <a:buSzPct val="75000"/>
        <a:buFontTx/>
        <a:buBlip>
          <a:blip r:embed="rId15"/>
        </a:buBlip>
        <a:defRPr sz="1944" b="1">
          <a:solidFill>
            <a:schemeClr val="tx2"/>
          </a:solidFill>
          <a:latin typeface="+mn-lt"/>
          <a:cs typeface="B Nazanin" pitchFamily="2" charset="-78"/>
        </a:defRPr>
      </a:lvl2pPr>
      <a:lvl3pPr marL="1111106" indent="-222221" algn="r" rtl="1" eaLnBrk="1" fontAlgn="base" hangingPunct="1">
        <a:spcBef>
          <a:spcPct val="20000"/>
        </a:spcBef>
        <a:spcAft>
          <a:spcPct val="0"/>
        </a:spcAft>
        <a:buClr>
          <a:schemeClr val="accent2"/>
        </a:buClr>
        <a:buFontTx/>
        <a:buBlip>
          <a:blip r:embed="rId16"/>
        </a:buBlip>
        <a:defRPr sz="1944">
          <a:solidFill>
            <a:schemeClr val="tx2"/>
          </a:solidFill>
          <a:latin typeface="+mn-lt"/>
          <a:cs typeface="B Nazanin" panose="00000400000000000000" pitchFamily="2" charset="-78"/>
        </a:defRPr>
      </a:lvl3pPr>
      <a:lvl4pPr marL="1555548" indent="-222221" algn="r" rtl="1" eaLnBrk="1" fontAlgn="base" hangingPunct="1">
        <a:spcBef>
          <a:spcPct val="20000"/>
        </a:spcBef>
        <a:spcAft>
          <a:spcPct val="0"/>
        </a:spcAft>
        <a:buClr>
          <a:schemeClr val="tx1"/>
        </a:buClr>
        <a:buFontTx/>
        <a:buBlip>
          <a:blip r:embed="rId17"/>
        </a:buBlip>
        <a:defRPr sz="1944" b="1">
          <a:solidFill>
            <a:srgbClr val="000000"/>
          </a:solidFill>
          <a:latin typeface="+mn-lt"/>
          <a:cs typeface="B Davat" pitchFamily="2" charset="-78"/>
        </a:defRPr>
      </a:lvl4pPr>
      <a:lvl5pPr marL="1999990" indent="-222221" algn="r" rtl="1" eaLnBrk="1" fontAlgn="base" hangingPunct="1">
        <a:spcBef>
          <a:spcPct val="20000"/>
        </a:spcBef>
        <a:spcAft>
          <a:spcPct val="0"/>
        </a:spcAft>
        <a:buChar char="•"/>
        <a:defRPr sz="1944">
          <a:solidFill>
            <a:schemeClr val="tx2"/>
          </a:solidFill>
          <a:latin typeface="+mn-lt"/>
        </a:defRPr>
      </a:lvl5pPr>
      <a:lvl6pPr marL="2444433" indent="-222221" algn="r" rtl="1" eaLnBrk="1" fontAlgn="base" hangingPunct="1">
        <a:spcBef>
          <a:spcPct val="20000"/>
        </a:spcBef>
        <a:spcAft>
          <a:spcPct val="0"/>
        </a:spcAft>
        <a:buChar char="•"/>
        <a:defRPr sz="1555">
          <a:solidFill>
            <a:schemeClr val="tx2"/>
          </a:solidFill>
          <a:latin typeface="+mn-lt"/>
        </a:defRPr>
      </a:lvl6pPr>
      <a:lvl7pPr marL="2888875" indent="-222221" algn="r" rtl="1" eaLnBrk="1" fontAlgn="base" hangingPunct="1">
        <a:spcBef>
          <a:spcPct val="20000"/>
        </a:spcBef>
        <a:spcAft>
          <a:spcPct val="0"/>
        </a:spcAft>
        <a:buChar char="•"/>
        <a:defRPr sz="1555">
          <a:solidFill>
            <a:schemeClr val="tx2"/>
          </a:solidFill>
          <a:latin typeface="+mn-lt"/>
        </a:defRPr>
      </a:lvl7pPr>
      <a:lvl8pPr marL="3333317" indent="-222221" algn="r" rtl="1" eaLnBrk="1" fontAlgn="base" hangingPunct="1">
        <a:spcBef>
          <a:spcPct val="20000"/>
        </a:spcBef>
        <a:spcAft>
          <a:spcPct val="0"/>
        </a:spcAft>
        <a:buChar char="•"/>
        <a:defRPr sz="1555">
          <a:solidFill>
            <a:schemeClr val="tx2"/>
          </a:solidFill>
          <a:latin typeface="+mn-lt"/>
        </a:defRPr>
      </a:lvl8pPr>
      <a:lvl9pPr marL="3777759" indent="-222221" algn="r" rtl="1" eaLnBrk="1" fontAlgn="base" hangingPunct="1">
        <a:spcBef>
          <a:spcPct val="20000"/>
        </a:spcBef>
        <a:spcAft>
          <a:spcPct val="0"/>
        </a:spcAft>
        <a:buChar char="•"/>
        <a:defRPr sz="1555">
          <a:solidFill>
            <a:schemeClr val="tx2"/>
          </a:solidFill>
          <a:latin typeface="+mn-lt"/>
        </a:defRPr>
      </a:lvl9pPr>
    </p:bodyStyle>
    <p:otherStyle>
      <a:defPPr>
        <a:defRPr lang="fa-IR"/>
      </a:defPPr>
      <a:lvl1pPr marL="0" algn="r" defTabSz="888885" rtl="1" eaLnBrk="1" latinLnBrk="0" hangingPunct="1">
        <a:defRPr sz="1750" kern="1200">
          <a:solidFill>
            <a:schemeClr val="tx1"/>
          </a:solidFill>
          <a:latin typeface="+mn-lt"/>
          <a:ea typeface="+mn-ea"/>
          <a:cs typeface="+mn-cs"/>
        </a:defRPr>
      </a:lvl1pPr>
      <a:lvl2pPr marL="444442" algn="r" defTabSz="888885" rtl="1" eaLnBrk="1" latinLnBrk="0" hangingPunct="1">
        <a:defRPr sz="1750" kern="1200">
          <a:solidFill>
            <a:schemeClr val="tx1"/>
          </a:solidFill>
          <a:latin typeface="+mn-lt"/>
          <a:ea typeface="+mn-ea"/>
          <a:cs typeface="+mn-cs"/>
        </a:defRPr>
      </a:lvl2pPr>
      <a:lvl3pPr marL="888885" algn="r" defTabSz="888885" rtl="1" eaLnBrk="1" latinLnBrk="0" hangingPunct="1">
        <a:defRPr sz="1750" kern="1200">
          <a:solidFill>
            <a:schemeClr val="tx1"/>
          </a:solidFill>
          <a:latin typeface="+mn-lt"/>
          <a:ea typeface="+mn-ea"/>
          <a:cs typeface="+mn-cs"/>
        </a:defRPr>
      </a:lvl3pPr>
      <a:lvl4pPr marL="1333327" algn="r" defTabSz="888885" rtl="1" eaLnBrk="1" latinLnBrk="0" hangingPunct="1">
        <a:defRPr sz="1750" kern="1200">
          <a:solidFill>
            <a:schemeClr val="tx1"/>
          </a:solidFill>
          <a:latin typeface="+mn-lt"/>
          <a:ea typeface="+mn-ea"/>
          <a:cs typeface="+mn-cs"/>
        </a:defRPr>
      </a:lvl4pPr>
      <a:lvl5pPr marL="1777769" algn="r" defTabSz="888885" rtl="1" eaLnBrk="1" latinLnBrk="0" hangingPunct="1">
        <a:defRPr sz="1750" kern="1200">
          <a:solidFill>
            <a:schemeClr val="tx1"/>
          </a:solidFill>
          <a:latin typeface="+mn-lt"/>
          <a:ea typeface="+mn-ea"/>
          <a:cs typeface="+mn-cs"/>
        </a:defRPr>
      </a:lvl5pPr>
      <a:lvl6pPr marL="2222211" algn="r" defTabSz="888885" rtl="1" eaLnBrk="1" latinLnBrk="0" hangingPunct="1">
        <a:defRPr sz="1750" kern="1200">
          <a:solidFill>
            <a:schemeClr val="tx1"/>
          </a:solidFill>
          <a:latin typeface="+mn-lt"/>
          <a:ea typeface="+mn-ea"/>
          <a:cs typeface="+mn-cs"/>
        </a:defRPr>
      </a:lvl6pPr>
      <a:lvl7pPr marL="2666654" algn="r" defTabSz="888885" rtl="1" eaLnBrk="1" latinLnBrk="0" hangingPunct="1">
        <a:defRPr sz="1750" kern="1200">
          <a:solidFill>
            <a:schemeClr val="tx1"/>
          </a:solidFill>
          <a:latin typeface="+mn-lt"/>
          <a:ea typeface="+mn-ea"/>
          <a:cs typeface="+mn-cs"/>
        </a:defRPr>
      </a:lvl7pPr>
      <a:lvl8pPr marL="3111096" algn="r" defTabSz="888885" rtl="1" eaLnBrk="1" latinLnBrk="0" hangingPunct="1">
        <a:defRPr sz="1750" kern="1200">
          <a:solidFill>
            <a:schemeClr val="tx1"/>
          </a:solidFill>
          <a:latin typeface="+mn-lt"/>
          <a:ea typeface="+mn-ea"/>
          <a:cs typeface="+mn-cs"/>
        </a:defRPr>
      </a:lvl8pPr>
      <a:lvl9pPr marL="3555538" algn="r" defTabSz="888885" rtl="1" eaLnBrk="1" latinLnBrk="0" hangingPunct="1">
        <a:defRPr sz="17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506743" y="7060917"/>
            <a:ext cx="1621578" cy="26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67"/>
            </a:lvl1pPr>
          </a:lstStyle>
          <a:p>
            <a:pPr eaLnBrk="1" hangingPunct="1"/>
            <a:r>
              <a:rPr lang="fa-IR" altLang="en-US" b="0" smtClean="0">
                <a:solidFill>
                  <a:srgbClr val="FFFFFF"/>
                </a:solidFill>
              </a:rPr>
              <a:t>بهمن ۱۳۹۳</a:t>
            </a:r>
            <a:endParaRPr lang="en-US" altLang="en-US" b="0" smtClean="0">
              <a:solidFill>
                <a:srgbClr val="FFFFFF"/>
              </a:solidFill>
            </a:endParaRPr>
          </a:p>
        </p:txBody>
      </p:sp>
      <p:sp>
        <p:nvSpPr>
          <p:cNvPr id="1029" name="Rectangle 5"/>
          <p:cNvSpPr>
            <a:spLocks noGrp="1" noChangeArrowheads="1"/>
          </p:cNvSpPr>
          <p:nvPr>
            <p:ph type="ftr" sz="quarter" idx="3"/>
          </p:nvPr>
        </p:nvSpPr>
        <p:spPr bwMode="auto">
          <a:xfrm>
            <a:off x="9476101" y="164607"/>
            <a:ext cx="2381693" cy="33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67"/>
            </a:lvl1pPr>
          </a:lstStyle>
          <a:p>
            <a:pPr eaLnBrk="1" hangingPunct="1"/>
            <a:r>
              <a:rPr lang="fa-IR" altLang="en-US" b="0" smtClean="0">
                <a:solidFill>
                  <a:srgbClr val="FFFFFF"/>
                </a:solidFill>
              </a:rPr>
              <a:t>مقاله علمی</a:t>
            </a:r>
            <a:endParaRPr lang="en-US" altLang="en-US" b="0" smtClean="0">
              <a:solidFill>
                <a:srgbClr val="FFFFFF"/>
              </a:solidFill>
            </a:endParaRPr>
          </a:p>
        </p:txBody>
      </p:sp>
      <p:sp>
        <p:nvSpPr>
          <p:cNvPr id="1030" name="Rectangle 6"/>
          <p:cNvSpPr>
            <a:spLocks noGrp="1" noChangeArrowheads="1"/>
          </p:cNvSpPr>
          <p:nvPr>
            <p:ph type="sldNum" sz="quarter" idx="4"/>
          </p:nvPr>
        </p:nvSpPr>
        <p:spPr bwMode="auto">
          <a:xfrm>
            <a:off x="5472830" y="7060917"/>
            <a:ext cx="1722927" cy="26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67"/>
            </a:lvl1pPr>
          </a:lstStyle>
          <a:p>
            <a:pPr eaLnBrk="1" hangingPunct="1"/>
            <a:fld id="{61E389C6-069F-4DB6-87B8-3240AFF83D2C}" type="slidenum">
              <a:rPr lang="en-US" altLang="en-US" b="0" smtClean="0">
                <a:solidFill>
                  <a:srgbClr val="FFFFFF"/>
                </a:solidFill>
              </a:rPr>
              <a:pPr eaLnBrk="1" hangingPunct="1"/>
              <a:t>‹#›</a:t>
            </a:fld>
            <a:endParaRPr lang="en-US" altLang="en-US" b="0" smtClean="0">
              <a:solidFill>
                <a:srgbClr val="FFFFFF"/>
              </a:solidFill>
            </a:endParaRPr>
          </a:p>
        </p:txBody>
      </p:sp>
      <p:sp>
        <p:nvSpPr>
          <p:cNvPr id="1027" name="Rectangle 3"/>
          <p:cNvSpPr>
            <a:spLocks noGrp="1" noChangeArrowheads="1"/>
          </p:cNvSpPr>
          <p:nvPr>
            <p:ph type="body" idx="1"/>
          </p:nvPr>
        </p:nvSpPr>
        <p:spPr bwMode="auto">
          <a:xfrm>
            <a:off x="608092" y="1481458"/>
            <a:ext cx="10844306" cy="534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Tree>
    <p:extLst>
      <p:ext uri="{BB962C8B-B14F-4D97-AF65-F5344CB8AC3E}">
        <p14:creationId xmlns:p14="http://schemas.microsoft.com/office/powerpoint/2010/main" val="56355003"/>
      </p:ext>
    </p:extLst>
  </p:cSld>
  <p:clrMap bg1="dk2" tx1="lt1" bg2="dk1"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iming>
    <p:tnLst>
      <p:par>
        <p:cTn id="1" dur="indefinite" restart="never" nodeType="tmRoot"/>
      </p:par>
    </p:tnLst>
  </p:timing>
  <p:hf hdr="0"/>
  <p:txStyles>
    <p:titleStyle>
      <a:lvl1pPr algn="l" rtl="1" eaLnBrk="1" fontAlgn="base" hangingPunct="1">
        <a:spcBef>
          <a:spcPct val="0"/>
        </a:spcBef>
        <a:spcAft>
          <a:spcPct val="0"/>
        </a:spcAft>
        <a:defRPr sz="3888" b="1" kern="1200">
          <a:solidFill>
            <a:schemeClr val="tx2"/>
          </a:solidFill>
          <a:latin typeface="+mj-lt"/>
          <a:ea typeface="+mj-ea"/>
          <a:cs typeface="+mj-cs"/>
        </a:defRPr>
      </a:lvl1pPr>
      <a:lvl2pPr algn="l" rtl="1" eaLnBrk="1" fontAlgn="base" hangingPunct="1">
        <a:spcBef>
          <a:spcPct val="0"/>
        </a:spcBef>
        <a:spcAft>
          <a:spcPct val="0"/>
        </a:spcAft>
        <a:defRPr sz="3888" b="1">
          <a:solidFill>
            <a:schemeClr val="tx2"/>
          </a:solidFill>
          <a:latin typeface="Arial" panose="020B0604020202020204" pitchFamily="34" charset="0"/>
        </a:defRPr>
      </a:lvl2pPr>
      <a:lvl3pPr algn="l" rtl="1" eaLnBrk="1" fontAlgn="base" hangingPunct="1">
        <a:spcBef>
          <a:spcPct val="0"/>
        </a:spcBef>
        <a:spcAft>
          <a:spcPct val="0"/>
        </a:spcAft>
        <a:defRPr sz="3888" b="1">
          <a:solidFill>
            <a:schemeClr val="tx2"/>
          </a:solidFill>
          <a:latin typeface="Arial" panose="020B0604020202020204" pitchFamily="34" charset="0"/>
        </a:defRPr>
      </a:lvl3pPr>
      <a:lvl4pPr algn="l" rtl="1" eaLnBrk="1" fontAlgn="base" hangingPunct="1">
        <a:spcBef>
          <a:spcPct val="0"/>
        </a:spcBef>
        <a:spcAft>
          <a:spcPct val="0"/>
        </a:spcAft>
        <a:defRPr sz="3888" b="1">
          <a:solidFill>
            <a:schemeClr val="tx2"/>
          </a:solidFill>
          <a:latin typeface="Arial" panose="020B0604020202020204" pitchFamily="34" charset="0"/>
        </a:defRPr>
      </a:lvl4pPr>
      <a:lvl5pPr algn="l" rtl="1" eaLnBrk="1" fontAlgn="base" hangingPunct="1">
        <a:spcBef>
          <a:spcPct val="0"/>
        </a:spcBef>
        <a:spcAft>
          <a:spcPct val="0"/>
        </a:spcAft>
        <a:defRPr sz="3888" b="1">
          <a:solidFill>
            <a:schemeClr val="tx2"/>
          </a:solidFill>
          <a:latin typeface="Arial" panose="020B0604020202020204" pitchFamily="34" charset="0"/>
        </a:defRPr>
      </a:lvl5pPr>
      <a:lvl6pPr marL="444442" algn="l" rtl="1" eaLnBrk="1" fontAlgn="base" hangingPunct="1">
        <a:spcBef>
          <a:spcPct val="0"/>
        </a:spcBef>
        <a:spcAft>
          <a:spcPct val="0"/>
        </a:spcAft>
        <a:defRPr sz="3888" b="1">
          <a:solidFill>
            <a:schemeClr val="tx2"/>
          </a:solidFill>
          <a:latin typeface="Arial" panose="020B0604020202020204" pitchFamily="34" charset="0"/>
        </a:defRPr>
      </a:lvl6pPr>
      <a:lvl7pPr marL="888885" algn="l" rtl="1" eaLnBrk="1" fontAlgn="base" hangingPunct="1">
        <a:spcBef>
          <a:spcPct val="0"/>
        </a:spcBef>
        <a:spcAft>
          <a:spcPct val="0"/>
        </a:spcAft>
        <a:defRPr sz="3888" b="1">
          <a:solidFill>
            <a:schemeClr val="tx2"/>
          </a:solidFill>
          <a:latin typeface="Arial" panose="020B0604020202020204" pitchFamily="34" charset="0"/>
        </a:defRPr>
      </a:lvl7pPr>
      <a:lvl8pPr marL="1333327" algn="l" rtl="1" eaLnBrk="1" fontAlgn="base" hangingPunct="1">
        <a:spcBef>
          <a:spcPct val="0"/>
        </a:spcBef>
        <a:spcAft>
          <a:spcPct val="0"/>
        </a:spcAft>
        <a:defRPr sz="3888" b="1">
          <a:solidFill>
            <a:schemeClr val="tx2"/>
          </a:solidFill>
          <a:latin typeface="Arial" panose="020B0604020202020204" pitchFamily="34" charset="0"/>
        </a:defRPr>
      </a:lvl8pPr>
      <a:lvl9pPr marL="1777769" algn="l" rtl="1" eaLnBrk="1" fontAlgn="base" hangingPunct="1">
        <a:spcBef>
          <a:spcPct val="0"/>
        </a:spcBef>
        <a:spcAft>
          <a:spcPct val="0"/>
        </a:spcAft>
        <a:defRPr sz="3888" b="1">
          <a:solidFill>
            <a:schemeClr val="tx2"/>
          </a:solidFill>
          <a:latin typeface="Arial" panose="020B0604020202020204" pitchFamily="34" charset="0"/>
        </a:defRPr>
      </a:lvl9pPr>
    </p:titleStyle>
    <p:bodyStyle>
      <a:lvl1pPr marL="333332" indent="-333332" algn="r" rtl="1" eaLnBrk="1" fontAlgn="base" hangingPunct="1">
        <a:spcBef>
          <a:spcPct val="20000"/>
        </a:spcBef>
        <a:spcAft>
          <a:spcPct val="0"/>
        </a:spcAft>
        <a:buClr>
          <a:schemeClr val="bg1"/>
        </a:buClr>
        <a:buSzPct val="115000"/>
        <a:buFont typeface="Wingdings" panose="05000000000000000000" pitchFamily="2" charset="2"/>
        <a:buChar char="§"/>
        <a:defRPr sz="2722" kern="1200">
          <a:solidFill>
            <a:schemeClr val="tx1"/>
          </a:solidFill>
          <a:latin typeface="+mn-lt"/>
          <a:ea typeface="+mn-ea"/>
          <a:cs typeface="+mn-cs"/>
        </a:defRPr>
      </a:lvl1pPr>
      <a:lvl2pPr marL="722219" indent="-277776" algn="r" rtl="1" eaLnBrk="1" fontAlgn="base" hangingPunct="1">
        <a:spcBef>
          <a:spcPct val="20000"/>
        </a:spcBef>
        <a:spcAft>
          <a:spcPct val="0"/>
        </a:spcAft>
        <a:buClr>
          <a:schemeClr val="folHlink"/>
        </a:buClr>
        <a:buFont typeface="Wingdings" panose="05000000000000000000" pitchFamily="2" charset="2"/>
        <a:buChar char="§"/>
        <a:defRPr sz="2333" kern="1200">
          <a:solidFill>
            <a:schemeClr val="tx1"/>
          </a:solidFill>
          <a:latin typeface="+mn-lt"/>
          <a:ea typeface="+mn-ea"/>
          <a:cs typeface="+mn-cs"/>
        </a:defRPr>
      </a:lvl2pPr>
      <a:lvl3pPr marL="1111106" indent="-222221" algn="r" rtl="1" eaLnBrk="1" fontAlgn="base" hangingPunct="1">
        <a:spcBef>
          <a:spcPct val="20000"/>
        </a:spcBef>
        <a:spcAft>
          <a:spcPct val="0"/>
        </a:spcAft>
        <a:buChar char="•"/>
        <a:defRPr sz="1944" kern="1200">
          <a:solidFill>
            <a:schemeClr val="tx1"/>
          </a:solidFill>
          <a:latin typeface="+mn-lt"/>
          <a:ea typeface="+mn-ea"/>
          <a:cs typeface="+mn-cs"/>
        </a:defRPr>
      </a:lvl3pPr>
      <a:lvl4pPr marL="1555548" indent="-222221" algn="r" rtl="1" eaLnBrk="1" fontAlgn="base" hangingPunct="1">
        <a:spcBef>
          <a:spcPct val="20000"/>
        </a:spcBef>
        <a:spcAft>
          <a:spcPct val="0"/>
        </a:spcAft>
        <a:buChar char="–"/>
        <a:defRPr sz="1944" kern="1200">
          <a:solidFill>
            <a:schemeClr val="tx1"/>
          </a:solidFill>
          <a:latin typeface="+mn-lt"/>
          <a:ea typeface="+mn-ea"/>
          <a:cs typeface="+mn-cs"/>
        </a:defRPr>
      </a:lvl4pPr>
      <a:lvl5pPr marL="1999990" indent="-222221" algn="r" rtl="1" eaLnBrk="1" fontAlgn="base" hangingPunct="1">
        <a:spcBef>
          <a:spcPct val="20000"/>
        </a:spcBef>
        <a:spcAft>
          <a:spcPct val="0"/>
        </a:spcAft>
        <a:buChar char="»"/>
        <a:defRPr sz="1944" kern="1200">
          <a:solidFill>
            <a:schemeClr val="tx1"/>
          </a:solidFill>
          <a:latin typeface="+mn-lt"/>
          <a:ea typeface="+mn-ea"/>
          <a:cs typeface="+mn-cs"/>
        </a:defRPr>
      </a:lvl5pPr>
      <a:lvl6pPr marL="2444433" indent="-222221" algn="r" defTabSz="888885" rtl="1" eaLnBrk="1" latinLnBrk="0" hangingPunct="1">
        <a:lnSpc>
          <a:spcPct val="90000"/>
        </a:lnSpc>
        <a:spcBef>
          <a:spcPts val="486"/>
        </a:spcBef>
        <a:buFont typeface="Arial" panose="020B0604020202020204" pitchFamily="34" charset="0"/>
        <a:buChar char="•"/>
        <a:defRPr sz="1750" kern="1200">
          <a:solidFill>
            <a:schemeClr val="tx1"/>
          </a:solidFill>
          <a:latin typeface="+mn-lt"/>
          <a:ea typeface="+mn-ea"/>
          <a:cs typeface="+mn-cs"/>
        </a:defRPr>
      </a:lvl6pPr>
      <a:lvl7pPr marL="2888875" indent="-222221" algn="r" defTabSz="888885" rtl="1" eaLnBrk="1" latinLnBrk="0" hangingPunct="1">
        <a:lnSpc>
          <a:spcPct val="90000"/>
        </a:lnSpc>
        <a:spcBef>
          <a:spcPts val="486"/>
        </a:spcBef>
        <a:buFont typeface="Arial" panose="020B0604020202020204" pitchFamily="34" charset="0"/>
        <a:buChar char="•"/>
        <a:defRPr sz="1750" kern="1200">
          <a:solidFill>
            <a:schemeClr val="tx1"/>
          </a:solidFill>
          <a:latin typeface="+mn-lt"/>
          <a:ea typeface="+mn-ea"/>
          <a:cs typeface="+mn-cs"/>
        </a:defRPr>
      </a:lvl7pPr>
      <a:lvl8pPr marL="3333317" indent="-222221" algn="r" defTabSz="888885" rtl="1" eaLnBrk="1" latinLnBrk="0" hangingPunct="1">
        <a:lnSpc>
          <a:spcPct val="90000"/>
        </a:lnSpc>
        <a:spcBef>
          <a:spcPts val="486"/>
        </a:spcBef>
        <a:buFont typeface="Arial" panose="020B0604020202020204" pitchFamily="34" charset="0"/>
        <a:buChar char="•"/>
        <a:defRPr sz="1750" kern="1200">
          <a:solidFill>
            <a:schemeClr val="tx1"/>
          </a:solidFill>
          <a:latin typeface="+mn-lt"/>
          <a:ea typeface="+mn-ea"/>
          <a:cs typeface="+mn-cs"/>
        </a:defRPr>
      </a:lvl8pPr>
      <a:lvl9pPr marL="3777759" indent="-222221" algn="r" defTabSz="888885" rtl="1" eaLnBrk="1" latinLnBrk="0" hangingPunct="1">
        <a:lnSpc>
          <a:spcPct val="90000"/>
        </a:lnSpc>
        <a:spcBef>
          <a:spcPts val="486"/>
        </a:spcBef>
        <a:buFont typeface="Arial" panose="020B0604020202020204" pitchFamily="34" charset="0"/>
        <a:buChar char="•"/>
        <a:defRPr sz="1750" kern="1200">
          <a:solidFill>
            <a:schemeClr val="tx1"/>
          </a:solidFill>
          <a:latin typeface="+mn-lt"/>
          <a:ea typeface="+mn-ea"/>
          <a:cs typeface="+mn-cs"/>
        </a:defRPr>
      </a:lvl9pPr>
    </p:bodyStyle>
    <p:otherStyle>
      <a:defPPr>
        <a:defRPr lang="en-US"/>
      </a:defPPr>
      <a:lvl1pPr marL="0" algn="r" defTabSz="888885" rtl="1" eaLnBrk="1" latinLnBrk="0" hangingPunct="1">
        <a:defRPr sz="1750" kern="1200">
          <a:solidFill>
            <a:schemeClr val="tx1"/>
          </a:solidFill>
          <a:latin typeface="+mn-lt"/>
          <a:ea typeface="+mn-ea"/>
          <a:cs typeface="+mn-cs"/>
        </a:defRPr>
      </a:lvl1pPr>
      <a:lvl2pPr marL="444442" algn="r" defTabSz="888885" rtl="1" eaLnBrk="1" latinLnBrk="0" hangingPunct="1">
        <a:defRPr sz="1750" kern="1200">
          <a:solidFill>
            <a:schemeClr val="tx1"/>
          </a:solidFill>
          <a:latin typeface="+mn-lt"/>
          <a:ea typeface="+mn-ea"/>
          <a:cs typeface="+mn-cs"/>
        </a:defRPr>
      </a:lvl2pPr>
      <a:lvl3pPr marL="888885" algn="r" defTabSz="888885" rtl="1" eaLnBrk="1" latinLnBrk="0" hangingPunct="1">
        <a:defRPr sz="1750" kern="1200">
          <a:solidFill>
            <a:schemeClr val="tx1"/>
          </a:solidFill>
          <a:latin typeface="+mn-lt"/>
          <a:ea typeface="+mn-ea"/>
          <a:cs typeface="+mn-cs"/>
        </a:defRPr>
      </a:lvl3pPr>
      <a:lvl4pPr marL="1333327" algn="r" defTabSz="888885" rtl="1" eaLnBrk="1" latinLnBrk="0" hangingPunct="1">
        <a:defRPr sz="1750" kern="1200">
          <a:solidFill>
            <a:schemeClr val="tx1"/>
          </a:solidFill>
          <a:latin typeface="+mn-lt"/>
          <a:ea typeface="+mn-ea"/>
          <a:cs typeface="+mn-cs"/>
        </a:defRPr>
      </a:lvl4pPr>
      <a:lvl5pPr marL="1777769" algn="r" defTabSz="888885" rtl="1" eaLnBrk="1" latinLnBrk="0" hangingPunct="1">
        <a:defRPr sz="1750" kern="1200">
          <a:solidFill>
            <a:schemeClr val="tx1"/>
          </a:solidFill>
          <a:latin typeface="+mn-lt"/>
          <a:ea typeface="+mn-ea"/>
          <a:cs typeface="+mn-cs"/>
        </a:defRPr>
      </a:lvl5pPr>
      <a:lvl6pPr marL="2222211" algn="r" defTabSz="888885" rtl="1" eaLnBrk="1" latinLnBrk="0" hangingPunct="1">
        <a:defRPr sz="1750" kern="1200">
          <a:solidFill>
            <a:schemeClr val="tx1"/>
          </a:solidFill>
          <a:latin typeface="+mn-lt"/>
          <a:ea typeface="+mn-ea"/>
          <a:cs typeface="+mn-cs"/>
        </a:defRPr>
      </a:lvl6pPr>
      <a:lvl7pPr marL="2666654" algn="r" defTabSz="888885" rtl="1" eaLnBrk="1" latinLnBrk="0" hangingPunct="1">
        <a:defRPr sz="1750" kern="1200">
          <a:solidFill>
            <a:schemeClr val="tx1"/>
          </a:solidFill>
          <a:latin typeface="+mn-lt"/>
          <a:ea typeface="+mn-ea"/>
          <a:cs typeface="+mn-cs"/>
        </a:defRPr>
      </a:lvl7pPr>
      <a:lvl8pPr marL="3111096" algn="r" defTabSz="888885" rtl="1" eaLnBrk="1" latinLnBrk="0" hangingPunct="1">
        <a:defRPr sz="1750" kern="1200">
          <a:solidFill>
            <a:schemeClr val="tx1"/>
          </a:solidFill>
          <a:latin typeface="+mn-lt"/>
          <a:ea typeface="+mn-ea"/>
          <a:cs typeface="+mn-cs"/>
        </a:defRPr>
      </a:lvl8pPr>
      <a:lvl9pPr marL="3555538" algn="r" defTabSz="888885" rtl="1" eaLnBrk="1" latinLnBrk="0" hangingPunct="1">
        <a:defRPr sz="17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481459"/>
            <a:ext cx="11357822" cy="5190237"/>
          </a:xfrm>
        </p:spPr>
        <p:txBody>
          <a:bodyPr>
            <a:normAutofit fontScale="92500" lnSpcReduction="20000"/>
          </a:bodyPr>
          <a:lstStyle/>
          <a:p>
            <a:pPr marL="0" indent="0">
              <a:buNone/>
            </a:pPr>
            <a:r>
              <a:rPr lang="fa-IR" sz="2701" dirty="0">
                <a:solidFill>
                  <a:srgbClr val="C00000"/>
                </a:solidFill>
              </a:rPr>
              <a:t>    شناسایی کلاس‌های کاربری</a:t>
            </a:r>
          </a:p>
          <a:p>
            <a:pPr algn="r" rtl="1"/>
            <a:r>
              <a:rPr lang="fa-IR" sz="2484" dirty="0">
                <a:solidFill>
                  <a:srgbClr val="C00000"/>
                </a:solidFill>
              </a:rPr>
              <a:t>كلاس هاي كاربري </a:t>
            </a:r>
            <a:r>
              <a:rPr lang="fa-IR" sz="2484" dirty="0"/>
              <a:t>مختلف را از اوايل پروژه شناسايي كنيد.</a:t>
            </a:r>
          </a:p>
          <a:p>
            <a:pPr algn="r" rtl="1"/>
            <a:r>
              <a:rPr lang="fa-IR" sz="2484" dirty="0"/>
              <a:t>بدين وسيله مي توانيد نيازمندي ها را از </a:t>
            </a:r>
            <a:r>
              <a:rPr lang="fa-IR" sz="2484" dirty="0">
                <a:solidFill>
                  <a:srgbClr val="C00000"/>
                </a:solidFill>
              </a:rPr>
              <a:t>نمايندگان هر يك از كلاس ها </a:t>
            </a:r>
            <a:r>
              <a:rPr lang="fa-IR" sz="2484" dirty="0"/>
              <a:t>بدست بياوريد.</a:t>
            </a:r>
          </a:p>
          <a:p>
            <a:pPr algn="r" rtl="1"/>
            <a:r>
              <a:rPr lang="fa-IR" sz="2484" dirty="0"/>
              <a:t>يك تكنيك كاربردي در اين الگوي </a:t>
            </a:r>
            <a:r>
              <a:rPr lang="fa-IR" sz="2484" dirty="0">
                <a:solidFill>
                  <a:srgbClr val="C00000"/>
                </a:solidFill>
              </a:rPr>
              <a:t>گسترش و انقباض </a:t>
            </a:r>
            <a:r>
              <a:rPr lang="fa-IR" sz="2484" dirty="0"/>
              <a:t>است . </a:t>
            </a:r>
            <a:endParaRPr lang="en-US" sz="2484" dirty="0"/>
          </a:p>
          <a:p>
            <a:pPr algn="r" rtl="1"/>
            <a:r>
              <a:rPr lang="fa-IR" sz="2484" dirty="0"/>
              <a:t>از </a:t>
            </a:r>
            <a:r>
              <a:rPr lang="fa-IR" sz="2484" dirty="0">
                <a:solidFill>
                  <a:srgbClr val="C00000"/>
                </a:solidFill>
              </a:rPr>
              <a:t>اسپانسر پروژه </a:t>
            </a:r>
            <a:r>
              <a:rPr lang="fa-IR" sz="2484" dirty="0"/>
              <a:t>شروع کنید که چه انتظاری از سیستم دارد .</a:t>
            </a:r>
          </a:p>
          <a:p>
            <a:pPr algn="r" rtl="1"/>
            <a:r>
              <a:rPr lang="fa-IR" sz="2484" dirty="0"/>
              <a:t>هر تعداد از </a:t>
            </a:r>
            <a:r>
              <a:rPr lang="fa-IR" sz="2484" dirty="0">
                <a:solidFill>
                  <a:srgbClr val="C00000"/>
                </a:solidFill>
              </a:rPr>
              <a:t>کلاس های کاربری </a:t>
            </a:r>
            <a:r>
              <a:rPr lang="fa-IR" sz="2484" dirty="0"/>
              <a:t>را که در دسترسی دارید </a:t>
            </a:r>
            <a:r>
              <a:rPr lang="fa-IR" sz="2484" dirty="0">
                <a:solidFill>
                  <a:srgbClr val="C00000"/>
                </a:solidFill>
              </a:rPr>
              <a:t>طوفان فکری </a:t>
            </a:r>
            <a:r>
              <a:rPr lang="fa-IR" sz="2484" dirty="0"/>
              <a:t>کنید .</a:t>
            </a:r>
          </a:p>
          <a:p>
            <a:pPr algn="r" rtl="1"/>
            <a:r>
              <a:rPr lang="fa-IR" sz="2484" dirty="0">
                <a:solidFill>
                  <a:srgbClr val="C00000"/>
                </a:solidFill>
              </a:rPr>
              <a:t>کلاس‌های کاربری </a:t>
            </a:r>
            <a:r>
              <a:rPr lang="fa-IR" sz="2484" dirty="0"/>
              <a:t>با نیازهای مشابه را فشرده کرده و به عنوان یک </a:t>
            </a:r>
            <a:r>
              <a:rPr lang="fa-IR" sz="2484" dirty="0">
                <a:solidFill>
                  <a:srgbClr val="C00000"/>
                </a:solidFill>
              </a:rPr>
              <a:t>کلاس کاربری </a:t>
            </a:r>
            <a:r>
              <a:rPr lang="fa-IR" sz="2484" dirty="0"/>
              <a:t>تقسیم بندی کنید .</a:t>
            </a:r>
          </a:p>
          <a:p>
            <a:pPr algn="r" rtl="1"/>
            <a:r>
              <a:rPr lang="fa-IR" sz="2484" dirty="0"/>
              <a:t>مدل های تحلیلی مختلف به شما کمک می ‌کنند تا کلاس های کاربری را شناسایی کنید .  </a:t>
            </a:r>
          </a:p>
          <a:p>
            <a:pPr algn="r" rtl="1"/>
            <a:endParaRPr lang="en-US" sz="2160" dirty="0"/>
          </a:p>
        </p:txBody>
      </p:sp>
      <p:sp>
        <p:nvSpPr>
          <p:cNvPr id="5" name="Title 4"/>
          <p:cNvSpPr>
            <a:spLocks noGrp="1"/>
          </p:cNvSpPr>
          <p:nvPr>
            <p:ph type="title"/>
          </p:nvPr>
        </p:nvSpPr>
        <p:spPr>
          <a:xfrm>
            <a:off x="912138" y="617274"/>
            <a:ext cx="10337562" cy="591040"/>
          </a:xfrm>
        </p:spPr>
        <p:txBody>
          <a:bodyPr/>
          <a:lstStyle/>
          <a:p>
            <a:r>
              <a:rPr lang="fa-IR" sz="2400" dirty="0"/>
              <a:t>کلاس های کاربری . . . </a:t>
            </a:r>
          </a:p>
        </p:txBody>
      </p:sp>
    </p:spTree>
    <p:extLst>
      <p:ext uri="{BB962C8B-B14F-4D97-AF65-F5344CB8AC3E}">
        <p14:creationId xmlns:p14="http://schemas.microsoft.com/office/powerpoint/2010/main" val="135919925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481459"/>
            <a:ext cx="11357822" cy="5190237"/>
          </a:xfrm>
        </p:spPr>
        <p:txBody>
          <a:bodyPr>
            <a:normAutofit/>
          </a:bodyPr>
          <a:lstStyle/>
          <a:p>
            <a:pPr marL="0" indent="0">
              <a:buNone/>
            </a:pPr>
            <a:r>
              <a:rPr lang="fa-IR" sz="2701" dirty="0">
                <a:solidFill>
                  <a:srgbClr val="C00000"/>
                </a:solidFill>
              </a:rPr>
              <a:t>    شناسایی کلاس‌های کاربری </a:t>
            </a:r>
            <a:r>
              <a:rPr lang="fa-IR" sz="2701" dirty="0">
                <a:solidFill>
                  <a:srgbClr val="C00000"/>
                </a:solidFill>
              </a:rPr>
              <a:t>. . . </a:t>
            </a:r>
            <a:endParaRPr lang="en-US" sz="216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816" y="2691312"/>
            <a:ext cx="10650015" cy="3588413"/>
          </a:xfrm>
          <a:prstGeom prst="rect">
            <a:avLst/>
          </a:prstGeom>
        </p:spPr>
      </p:pic>
      <p:sp>
        <p:nvSpPr>
          <p:cNvPr id="6" name="Title 5"/>
          <p:cNvSpPr>
            <a:spLocks noGrp="1"/>
          </p:cNvSpPr>
          <p:nvPr>
            <p:ph type="title"/>
          </p:nvPr>
        </p:nvSpPr>
        <p:spPr/>
        <p:txBody>
          <a:bodyPr/>
          <a:lstStyle/>
          <a:p>
            <a:r>
              <a:rPr lang="fa-IR" sz="2400" dirty="0"/>
              <a:t>کلاس های کاربری . . .</a:t>
            </a:r>
          </a:p>
        </p:txBody>
      </p:sp>
    </p:spTree>
    <p:extLst>
      <p:ext uri="{BB962C8B-B14F-4D97-AF65-F5344CB8AC3E}">
        <p14:creationId xmlns:p14="http://schemas.microsoft.com/office/powerpoint/2010/main" val="8003591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372" y="1199277"/>
            <a:ext cx="11357822" cy="5604112"/>
          </a:xfrm>
        </p:spPr>
        <p:txBody>
          <a:bodyPr>
            <a:normAutofit lnSpcReduction="10000"/>
          </a:bodyPr>
          <a:lstStyle/>
          <a:p>
            <a:pPr algn="r" rtl="1">
              <a:buFont typeface="Wingdings" panose="05000000000000000000" pitchFamily="2" charset="2"/>
              <a:buChar char="§"/>
            </a:pPr>
            <a:r>
              <a:rPr lang="fa-IR" sz="2400" dirty="0">
                <a:solidFill>
                  <a:srgbClr val="C00000"/>
                </a:solidFill>
              </a:rPr>
              <a:t>شناسایی کلاس‌های کاربری . . .</a:t>
            </a:r>
          </a:p>
          <a:p>
            <a:pPr algn="r" rtl="1">
              <a:lnSpc>
                <a:spcPct val="100000"/>
              </a:lnSpc>
            </a:pPr>
            <a:r>
              <a:rPr lang="fa-IR" sz="2484" dirty="0"/>
              <a:t>مدل های تحلیلی مختلف به شما کمک می ‌کنند تا کلاس های کاربری را شناسایی کنید .  </a:t>
            </a:r>
          </a:p>
          <a:p>
            <a:pPr algn="r" rtl="1">
              <a:lnSpc>
                <a:spcPct val="100000"/>
              </a:lnSpc>
            </a:pPr>
            <a:r>
              <a:rPr lang="fa-IR" sz="2484" dirty="0"/>
              <a:t>موجودیت‌های خارجی که در خارج از سیستم شما وجود دارند و توسط کانتکست دیاگرام نمایش داده می‌شوند </a:t>
            </a:r>
            <a:r>
              <a:rPr lang="fa-IR" sz="2484" dirty="0"/>
              <a:t>کاندیدای </a:t>
            </a:r>
            <a:r>
              <a:rPr lang="fa-IR" sz="2484" dirty="0"/>
              <a:t>کلاس های کاربری هستند .</a:t>
            </a:r>
          </a:p>
          <a:p>
            <a:pPr algn="r" rtl="1">
              <a:lnSpc>
                <a:spcPct val="100000"/>
              </a:lnSpc>
            </a:pPr>
            <a:r>
              <a:rPr lang="fa-IR" sz="2484" dirty="0"/>
              <a:t>نمودار سازمانی شرکتی همچنین می‌تواند به شما در کشف کاربران بالقوه و سایر ذی نفعان کمک کند . </a:t>
            </a:r>
          </a:p>
          <a:p>
            <a:pPr algn="r" rtl="1">
              <a:lnSpc>
                <a:spcPct val="100000"/>
              </a:lnSpc>
            </a:pPr>
            <a:r>
              <a:rPr lang="fa-IR" sz="2484" dirty="0"/>
              <a:t>هنگام انجام تجزیه و  تحلیل ذینفعان وکاربران ، نمودار سازمانی رامطالعه کنید تا به دنبال موارد زیر باشید:</a:t>
            </a:r>
          </a:p>
          <a:p>
            <a:pPr marL="987680" lvl="2" indent="0">
              <a:lnSpc>
                <a:spcPct val="100000"/>
              </a:lnSpc>
              <a:buNone/>
            </a:pPr>
            <a:r>
              <a:rPr lang="fa-IR" sz="2484" dirty="0">
                <a:cs typeface="B Nazanin" panose="00000400000000000000" pitchFamily="2" charset="-78"/>
              </a:rPr>
              <a:t>دپارتمان هایی که در پروسه کسب و کار شرکت داشته اند .</a:t>
            </a:r>
            <a:endParaRPr lang="en-US" sz="2484" dirty="0"/>
          </a:p>
          <a:p>
            <a:pPr marL="987680" lvl="2" indent="0">
              <a:lnSpc>
                <a:spcPct val="100000"/>
              </a:lnSpc>
              <a:buNone/>
            </a:pPr>
            <a:r>
              <a:rPr lang="fa-IR" sz="2484" dirty="0">
                <a:cs typeface="B Nazanin" panose="00000400000000000000" pitchFamily="2" charset="-78"/>
              </a:rPr>
              <a:t>دپارتمان هایی که بر روی پروسه کسب و کار تاثیر داشته اند . </a:t>
            </a:r>
            <a:endParaRPr lang="en-US" sz="2484" dirty="0"/>
          </a:p>
          <a:p>
            <a:pPr marL="987680" lvl="2" indent="0">
              <a:lnSpc>
                <a:spcPct val="100000"/>
              </a:lnSpc>
              <a:buNone/>
            </a:pPr>
            <a:r>
              <a:rPr lang="fa-IR" sz="2484" dirty="0">
                <a:cs typeface="B Nazanin" panose="00000400000000000000" pitchFamily="2" charset="-78"/>
              </a:rPr>
              <a:t>بخش‌ها یا نام‌ نقشهایی  که کاربران مستقیم یا غیرمستقیم در آن‌ها یافت می‌شوند</a:t>
            </a:r>
            <a:endParaRPr lang="en-US" sz="2484" dirty="0"/>
          </a:p>
          <a:p>
            <a:pPr marL="987680" lvl="2" indent="0">
              <a:lnSpc>
                <a:spcPct val="100000"/>
              </a:lnSpc>
              <a:buNone/>
            </a:pPr>
            <a:r>
              <a:rPr lang="fa-IR" sz="2484" dirty="0">
                <a:cs typeface="B Nazanin" panose="00000400000000000000" pitchFamily="2" charset="-78"/>
              </a:rPr>
              <a:t>کلاس های کاربری که چندین بخش را در بر می گیرند</a:t>
            </a:r>
            <a:endParaRPr lang="en-US" sz="2484" dirty="0"/>
          </a:p>
          <a:p>
            <a:pPr marL="987680" lvl="2" indent="0">
              <a:lnSpc>
                <a:spcPct val="100000"/>
              </a:lnSpc>
              <a:buNone/>
            </a:pPr>
            <a:r>
              <a:rPr lang="fa-IR" sz="2484" dirty="0">
                <a:cs typeface="B Nazanin" panose="00000400000000000000" pitchFamily="2" charset="-78"/>
              </a:rPr>
              <a:t>بخش هایی که ممکن است با ذینفعان خارجی خارج از شرکت رابط داشته باشند</a:t>
            </a:r>
            <a:endParaRPr lang="en-US" sz="2484" dirty="0"/>
          </a:p>
          <a:p>
            <a:pPr algn="r" rtl="1">
              <a:lnSpc>
                <a:spcPct val="100000"/>
              </a:lnSpc>
            </a:pPr>
            <a:endParaRPr lang="fa-IR" sz="2484" dirty="0"/>
          </a:p>
          <a:p>
            <a:pPr algn="r" rtl="1"/>
            <a:endParaRPr lang="en-US" sz="2160" dirty="0"/>
          </a:p>
        </p:txBody>
      </p:sp>
      <p:sp>
        <p:nvSpPr>
          <p:cNvPr id="9" name="Title 8"/>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1123088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 </a:t>
            </a:r>
            <a:endParaRPr lang="fa-IR" dirty="0"/>
          </a:p>
        </p:txBody>
      </p:sp>
    </p:spTree>
    <p:extLst>
      <p:ext uri="{BB962C8B-B14F-4D97-AF65-F5344CB8AC3E}">
        <p14:creationId xmlns:p14="http://schemas.microsoft.com/office/powerpoint/2010/main" val="38669169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759232"/>
            <a:ext cx="11357822" cy="5447432"/>
          </a:xfrm>
        </p:spPr>
        <p:txBody>
          <a:bodyPr>
            <a:normAutofit/>
          </a:bodyPr>
          <a:lstStyle/>
          <a:p>
            <a:pPr marL="0" indent="0">
              <a:buNone/>
            </a:pPr>
            <a:r>
              <a:rPr lang="fa-IR" sz="2160" dirty="0"/>
              <a:t>       </a:t>
            </a:r>
            <a:r>
              <a:rPr lang="fa-IR" sz="3456" dirty="0">
                <a:solidFill>
                  <a:srgbClr val="C00000"/>
                </a:solidFill>
              </a:rPr>
              <a:t>مقدمه </a:t>
            </a:r>
          </a:p>
          <a:p>
            <a:pPr algn="just">
              <a:lnSpc>
                <a:spcPct val="100000"/>
              </a:lnSpc>
              <a:buFont typeface="Wingdings" panose="05000000000000000000" pitchFamily="2" charset="2"/>
              <a:buChar char="§"/>
            </a:pPr>
            <a:r>
              <a:rPr lang="fa-IR" sz="2484" dirty="0"/>
              <a:t> </a:t>
            </a:r>
            <a:r>
              <a:rPr lang="fa-IR" sz="2484" dirty="0">
                <a:solidFill>
                  <a:srgbClr val="C00000"/>
                </a:solidFill>
              </a:rPr>
              <a:t>پرسونا</a:t>
            </a:r>
            <a:r>
              <a:rPr lang="fa-IR" sz="2484" dirty="0"/>
              <a:t> شرحی از یک عضو نماینده </a:t>
            </a:r>
            <a:r>
              <a:rPr lang="fa-IR" sz="2484" dirty="0">
                <a:solidFill>
                  <a:srgbClr val="C00000"/>
                </a:solidFill>
              </a:rPr>
              <a:t>کلاس کاربری </a:t>
            </a:r>
            <a:r>
              <a:rPr lang="fa-IR" sz="2484" dirty="0"/>
              <a:t>است .</a:t>
            </a:r>
          </a:p>
          <a:p>
            <a:pPr algn="just">
              <a:lnSpc>
                <a:spcPct val="100000"/>
              </a:lnSpc>
              <a:buFont typeface="Wingdings" panose="05000000000000000000" pitchFamily="2" charset="2"/>
              <a:buChar char="§"/>
            </a:pPr>
            <a:r>
              <a:rPr lang="fa-IR" sz="2484" dirty="0"/>
              <a:t> </a:t>
            </a:r>
            <a:r>
              <a:rPr lang="fa-IR" sz="2484" dirty="0">
                <a:solidFill>
                  <a:srgbClr val="C00000"/>
                </a:solidFill>
              </a:rPr>
              <a:t>پرسونا</a:t>
            </a:r>
            <a:r>
              <a:rPr lang="fa-IR" sz="2484" dirty="0"/>
              <a:t> توصیفی از یک فرد </a:t>
            </a:r>
            <a:r>
              <a:rPr lang="fa-IR" sz="2484" dirty="0">
                <a:solidFill>
                  <a:srgbClr val="C00000"/>
                </a:solidFill>
              </a:rPr>
              <a:t>فرضی و عمومی </a:t>
            </a:r>
            <a:r>
              <a:rPr lang="fa-IR" sz="2484" dirty="0"/>
              <a:t>است که به عنوان جایگاهی برای گروهی از</a:t>
            </a:r>
            <a:r>
              <a:rPr lang="fa-IR" sz="2484" dirty="0">
                <a:solidFill>
                  <a:srgbClr val="C00000"/>
                </a:solidFill>
              </a:rPr>
              <a:t> کاربران </a:t>
            </a:r>
            <a:r>
              <a:rPr lang="fa-IR" sz="2484" dirty="0"/>
              <a:t>با ویژگی ها و نیازهای مشابه عمل می‌کند . </a:t>
            </a:r>
          </a:p>
          <a:p>
            <a:pPr algn="just">
              <a:lnSpc>
                <a:spcPct val="100000"/>
              </a:lnSpc>
              <a:buFont typeface="Wingdings" panose="05000000000000000000" pitchFamily="2" charset="2"/>
              <a:buChar char="§"/>
            </a:pPr>
            <a:r>
              <a:rPr lang="fa-IR" sz="2484" dirty="0"/>
              <a:t>زمانی که تحلیلگر کسب و کار </a:t>
            </a:r>
            <a:r>
              <a:rPr lang="fa-IR" sz="2484" dirty="0">
                <a:solidFill>
                  <a:srgbClr val="C00000"/>
                </a:solidFill>
              </a:rPr>
              <a:t>نمانیده کلاس کاربری </a:t>
            </a:r>
            <a:r>
              <a:rPr lang="fa-IR" sz="2484" dirty="0"/>
              <a:t>واقعی در اختیار نداشته باشد، به جای توقف پیشرفت پروژه ، می‌تواند به طور موقت از یک </a:t>
            </a:r>
            <a:r>
              <a:rPr lang="fa-IR" sz="2484" dirty="0">
                <a:solidFill>
                  <a:srgbClr val="C00000"/>
                </a:solidFill>
              </a:rPr>
              <a:t>پرسونا</a:t>
            </a:r>
            <a:r>
              <a:rPr lang="fa-IR" sz="2484" dirty="0"/>
              <a:t> به عنوان </a:t>
            </a:r>
            <a:r>
              <a:rPr lang="fa-IR" sz="2484" dirty="0">
                <a:solidFill>
                  <a:srgbClr val="C00000"/>
                </a:solidFill>
              </a:rPr>
              <a:t>کاربر فرضی </a:t>
            </a:r>
            <a:r>
              <a:rPr lang="fa-IR" sz="2484" dirty="0"/>
              <a:t>استفاده کند .</a:t>
            </a:r>
          </a:p>
          <a:p>
            <a:pPr algn="just">
              <a:lnSpc>
                <a:spcPct val="100000"/>
              </a:lnSpc>
              <a:buFont typeface="Wingdings" panose="05000000000000000000" pitchFamily="2" charset="2"/>
              <a:buChar char="§"/>
            </a:pPr>
            <a:r>
              <a:rPr lang="fa-IR" sz="2484" dirty="0"/>
              <a:t>تحلیگر کسب و کار می‌تواند از </a:t>
            </a:r>
            <a:r>
              <a:rPr lang="fa-IR" sz="2484" dirty="0">
                <a:solidFill>
                  <a:srgbClr val="C00000"/>
                </a:solidFill>
              </a:rPr>
              <a:t>پرسونا</a:t>
            </a:r>
            <a:r>
              <a:rPr lang="fa-IR" sz="2484" dirty="0"/>
              <a:t> برای تصور </a:t>
            </a:r>
            <a:r>
              <a:rPr lang="fa-IR" sz="2484" dirty="0">
                <a:solidFill>
                  <a:srgbClr val="C00000"/>
                </a:solidFill>
              </a:rPr>
              <a:t>نماینده کلاس کاربری </a:t>
            </a:r>
            <a:r>
              <a:rPr lang="fa-IR" sz="2484" dirty="0"/>
              <a:t>استفاده کند و نیازهای اولیه را از آن بدست بیاورد تا یک </a:t>
            </a:r>
            <a:r>
              <a:rPr lang="fa-IR" sz="2484" dirty="0">
                <a:solidFill>
                  <a:srgbClr val="C00000"/>
                </a:solidFill>
              </a:rPr>
              <a:t>نماینده کاربری واقعی </a:t>
            </a:r>
            <a:r>
              <a:rPr lang="fa-IR" sz="2484" dirty="0"/>
              <a:t>بدست بیاورد .  </a:t>
            </a:r>
          </a:p>
          <a:p>
            <a:pPr marL="0" indent="0">
              <a:buNone/>
            </a:pPr>
            <a:endParaRPr lang="fa-IR" sz="2160" dirty="0"/>
          </a:p>
          <a:p>
            <a:endParaRPr lang="fa-IR" sz="2160" dirty="0"/>
          </a:p>
          <a:p>
            <a:endParaRPr lang="fa-IR" sz="2160" dirty="0"/>
          </a:p>
          <a:p>
            <a:endParaRPr lang="fa-IR" sz="2160" dirty="0"/>
          </a:p>
        </p:txBody>
      </p:sp>
      <p:sp>
        <p:nvSpPr>
          <p:cNvPr id="5" name="Title 4"/>
          <p:cNvSpPr>
            <a:spLocks noGrp="1"/>
          </p:cNvSpPr>
          <p:nvPr>
            <p:ph type="title"/>
          </p:nvPr>
        </p:nvSpPr>
        <p:spPr>
          <a:xfrm>
            <a:off x="912138" y="617275"/>
            <a:ext cx="10337562" cy="634583"/>
          </a:xfrm>
        </p:spPr>
        <p:txBody>
          <a:bodyPr/>
          <a:lstStyle/>
          <a:p>
            <a:r>
              <a:rPr lang="fa-IR" sz="2800" dirty="0"/>
              <a:t>پرسونای کاربر</a:t>
            </a:r>
          </a:p>
        </p:txBody>
      </p:sp>
    </p:spTree>
    <p:extLst>
      <p:ext uri="{BB962C8B-B14F-4D97-AF65-F5344CB8AC3E}">
        <p14:creationId xmlns:p14="http://schemas.microsoft.com/office/powerpoint/2010/main" val="17373664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a:t>
            </a:r>
            <a:endParaRPr lang="fa-IR" dirty="0"/>
          </a:p>
        </p:txBody>
      </p:sp>
    </p:spTree>
    <p:extLst>
      <p:ext uri="{BB962C8B-B14F-4D97-AF65-F5344CB8AC3E}">
        <p14:creationId xmlns:p14="http://schemas.microsoft.com/office/powerpoint/2010/main" val="220608900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259" y="1203685"/>
            <a:ext cx="12056253" cy="5678910"/>
          </a:xfrm>
        </p:spPr>
        <p:txBody>
          <a:bodyPr>
            <a:noAutofit/>
          </a:bodyPr>
          <a:lstStyle/>
          <a:p>
            <a:pPr marL="0" indent="0" algn="just">
              <a:buNone/>
            </a:pPr>
            <a:r>
              <a:rPr lang="fa-IR" sz="2484" dirty="0"/>
              <a:t>       </a:t>
            </a:r>
            <a:r>
              <a:rPr lang="fa-IR" dirty="0" smtClean="0">
                <a:solidFill>
                  <a:srgbClr val="C00000"/>
                </a:solidFill>
                <a:cs typeface="B Nazanin" panose="00000400000000000000" pitchFamily="2" charset="-78"/>
              </a:rPr>
              <a:t>مقدمه</a:t>
            </a:r>
          </a:p>
          <a:p>
            <a:pPr algn="just" rtl="1">
              <a:lnSpc>
                <a:spcPct val="100000"/>
              </a:lnSpc>
              <a:buFont typeface="Wingdings" panose="05000000000000000000" pitchFamily="2" charset="2"/>
              <a:buChar char="§"/>
            </a:pPr>
            <a:r>
              <a:rPr lang="fa-IR" sz="2592" dirty="0"/>
              <a:t>هرنوع پروژه ای به نماینده مناسبی احتیاج دارد تا </a:t>
            </a:r>
            <a:r>
              <a:rPr lang="fa-IR" sz="2592" dirty="0">
                <a:solidFill>
                  <a:srgbClr val="C00000"/>
                </a:solidFill>
              </a:rPr>
              <a:t>صداي كاربران </a:t>
            </a:r>
            <a:r>
              <a:rPr lang="fa-IR" sz="2592" dirty="0"/>
              <a:t>را به گوش برساند . </a:t>
            </a:r>
          </a:p>
          <a:p>
            <a:pPr algn="just" rtl="1">
              <a:lnSpc>
                <a:spcPct val="100000"/>
              </a:lnSpc>
              <a:buFont typeface="Wingdings" panose="05000000000000000000" pitchFamily="2" charset="2"/>
              <a:buChar char="§"/>
            </a:pPr>
            <a:r>
              <a:rPr lang="fa-IR" sz="2592" dirty="0"/>
              <a:t>اين پروژه ها مي‌تواند اعم از </a:t>
            </a:r>
            <a:r>
              <a:rPr lang="fa-IR" sz="2592" dirty="0">
                <a:solidFill>
                  <a:srgbClr val="C00000"/>
                </a:solidFill>
              </a:rPr>
              <a:t>شرکت‌های</a:t>
            </a:r>
            <a:r>
              <a:rPr lang="fa-IR" sz="2592" dirty="0"/>
              <a:t> </a:t>
            </a:r>
            <a:r>
              <a:rPr lang="fa-IR" sz="2592" dirty="0">
                <a:solidFill>
                  <a:srgbClr val="C00000"/>
                </a:solidFill>
              </a:rPr>
              <a:t>اطلاع رسانی حقوقی</a:t>
            </a:r>
            <a:r>
              <a:rPr lang="fa-IR" sz="2592" dirty="0"/>
              <a:t>، </a:t>
            </a:r>
            <a:r>
              <a:rPr lang="fa-IR" sz="2592" dirty="0">
                <a:solidFill>
                  <a:srgbClr val="C00000"/>
                </a:solidFill>
              </a:rPr>
              <a:t>نرم‌افزارهای تجاری </a:t>
            </a:r>
            <a:r>
              <a:rPr lang="fa-IR" sz="2592" dirty="0"/>
              <a:t>، </a:t>
            </a:r>
            <a:r>
              <a:rPr lang="fa-IR" sz="2592" dirty="0">
                <a:solidFill>
                  <a:srgbClr val="C00000"/>
                </a:solidFill>
              </a:rPr>
              <a:t>سیستم‌های نهفته </a:t>
            </a:r>
            <a:r>
              <a:rPr lang="fa-IR" sz="2592" dirty="0"/>
              <a:t>، </a:t>
            </a:r>
            <a:r>
              <a:rPr lang="fa-IR" sz="2592" dirty="0">
                <a:solidFill>
                  <a:srgbClr val="C00000"/>
                </a:solidFill>
              </a:rPr>
              <a:t>وب‌سایت‌ها</a:t>
            </a:r>
            <a:r>
              <a:rPr lang="fa-IR" sz="2592" dirty="0"/>
              <a:t> ، </a:t>
            </a:r>
            <a:r>
              <a:rPr lang="fa-IR" sz="2592" dirty="0">
                <a:solidFill>
                  <a:srgbClr val="C00000"/>
                </a:solidFill>
              </a:rPr>
              <a:t>نرم‌افزارهای سفارشی  </a:t>
            </a:r>
            <a:r>
              <a:rPr lang="fa-IR" sz="2592" dirty="0"/>
              <a:t>باشد.</a:t>
            </a:r>
          </a:p>
          <a:p>
            <a:pPr algn="just" rtl="1">
              <a:lnSpc>
                <a:spcPct val="100000"/>
              </a:lnSpc>
              <a:buFont typeface="Wingdings" panose="05000000000000000000" pitchFamily="2" charset="2"/>
              <a:buChar char="§"/>
            </a:pPr>
            <a:r>
              <a:rPr lang="fa-IR" sz="2592" dirty="0"/>
              <a:t>حضور اين </a:t>
            </a:r>
            <a:r>
              <a:rPr lang="fa-IR" sz="2592" dirty="0">
                <a:solidFill>
                  <a:srgbClr val="C00000"/>
                </a:solidFill>
              </a:rPr>
              <a:t>كاربران </a:t>
            </a:r>
            <a:r>
              <a:rPr lang="fa-IR" sz="2592" dirty="0"/>
              <a:t>محدود به </a:t>
            </a:r>
            <a:r>
              <a:rPr lang="fa-IR" sz="2592" dirty="0">
                <a:solidFill>
                  <a:srgbClr val="C00000"/>
                </a:solidFill>
              </a:rPr>
              <a:t>فاز نيازمندي‌ها </a:t>
            </a:r>
            <a:r>
              <a:rPr lang="fa-IR" sz="2592" dirty="0"/>
              <a:t>نيست .</a:t>
            </a:r>
          </a:p>
          <a:p>
            <a:pPr algn="just" rtl="1">
              <a:lnSpc>
                <a:spcPct val="100000"/>
              </a:lnSpc>
              <a:buFont typeface="Wingdings" panose="05000000000000000000" pitchFamily="2" charset="2"/>
              <a:buChar char="§"/>
            </a:pPr>
            <a:r>
              <a:rPr lang="fa-IR" sz="2592" dirty="0"/>
              <a:t>اين نمايندگان بايد در كل پروسه توليد نرم افزار حضور داشته باشند. </a:t>
            </a:r>
            <a:endParaRPr lang="fa-IR" sz="2484" dirty="0">
              <a:solidFill>
                <a:srgbClr val="C00000"/>
              </a:solidFill>
            </a:endParaRPr>
          </a:p>
          <a:p>
            <a:pPr algn="r" rtl="1">
              <a:buFont typeface="Wingdings" panose="05000000000000000000" pitchFamily="2" charset="2"/>
              <a:buChar char="§"/>
            </a:pPr>
            <a:endParaRPr lang="fa-IR" sz="2484" b="1" dirty="0"/>
          </a:p>
        </p:txBody>
      </p:sp>
      <p:sp>
        <p:nvSpPr>
          <p:cNvPr id="5" name="Title 4"/>
          <p:cNvSpPr>
            <a:spLocks noGrp="1"/>
          </p:cNvSpPr>
          <p:nvPr>
            <p:ph type="title"/>
          </p:nvPr>
        </p:nvSpPr>
        <p:spPr/>
        <p:txBody>
          <a:bodyPr/>
          <a:lstStyle/>
          <a:p>
            <a:r>
              <a:rPr lang="fa-IR" dirty="0" smtClean="0"/>
              <a:t>ارتباط با نمایندگان کاربر</a:t>
            </a:r>
            <a:endParaRPr lang="fa-IR" dirty="0"/>
          </a:p>
        </p:txBody>
      </p:sp>
    </p:spTree>
    <p:extLst>
      <p:ext uri="{BB962C8B-B14F-4D97-AF65-F5344CB8AC3E}">
        <p14:creationId xmlns:p14="http://schemas.microsoft.com/office/powerpoint/2010/main" val="13940430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5" y="1203685"/>
            <a:ext cx="11484429" cy="5678910"/>
          </a:xfrm>
        </p:spPr>
        <p:txBody>
          <a:bodyPr>
            <a:noAutofit/>
          </a:bodyPr>
          <a:lstStyle/>
          <a:p>
            <a:pPr marL="0" indent="0" algn="just">
              <a:buNone/>
            </a:pPr>
            <a:r>
              <a:rPr lang="fa-IR" sz="2484" dirty="0"/>
              <a:t>       </a:t>
            </a:r>
            <a:r>
              <a:rPr lang="fa-IR" dirty="0" smtClean="0">
                <a:solidFill>
                  <a:srgbClr val="C00000"/>
                </a:solidFill>
                <a:cs typeface="B Nazanin" panose="00000400000000000000" pitchFamily="2" charset="-78"/>
              </a:rPr>
              <a:t>مقدمه . . . </a:t>
            </a:r>
            <a:endParaRPr lang="fa-IR" dirty="0" smtClean="0">
              <a:solidFill>
                <a:srgbClr val="C00000"/>
              </a:solidFill>
              <a:cs typeface="B Nazanin" panose="00000400000000000000" pitchFamily="2" charset="-78"/>
            </a:endParaRPr>
          </a:p>
          <a:p>
            <a:pPr>
              <a:lnSpc>
                <a:spcPct val="100000"/>
              </a:lnSpc>
              <a:buFont typeface="Wingdings" panose="05000000000000000000" pitchFamily="2" charset="2"/>
              <a:buChar char="§"/>
            </a:pPr>
            <a:r>
              <a:rPr lang="fa-IR" sz="2592" dirty="0"/>
              <a:t>به جای اینکه خود را به جای </a:t>
            </a:r>
            <a:r>
              <a:rPr lang="fa-IR" sz="2592" dirty="0">
                <a:solidFill>
                  <a:srgbClr val="C00000"/>
                </a:solidFill>
              </a:rPr>
              <a:t>کاربران واقعی </a:t>
            </a:r>
            <a:r>
              <a:rPr lang="fa-IR" sz="2592" dirty="0"/>
              <a:t>قرار داده و نیازهای آن ها را حدث بزنید از </a:t>
            </a:r>
            <a:r>
              <a:rPr lang="fa-IR" sz="2592" dirty="0">
                <a:solidFill>
                  <a:srgbClr val="C00000"/>
                </a:solidFill>
              </a:rPr>
              <a:t>کاربران واقعی </a:t>
            </a:r>
            <a:r>
              <a:rPr lang="fa-IR" sz="2592" dirty="0"/>
              <a:t>استفاده کنید . </a:t>
            </a:r>
          </a:p>
          <a:p>
            <a:pPr>
              <a:lnSpc>
                <a:spcPct val="100000"/>
              </a:lnSpc>
              <a:buFont typeface="Wingdings" panose="05000000000000000000" pitchFamily="2" charset="2"/>
              <a:buChar char="§"/>
            </a:pPr>
            <a:r>
              <a:rPr lang="fa-IR" sz="2592" dirty="0"/>
              <a:t>براي اينكار مي‌شود  گروه‌های متمرکزی از کاربران فعلی سازمان  یا رقبا را تشکیل داده و از آنها استفاده کرد . </a:t>
            </a:r>
          </a:p>
          <a:p>
            <a:pPr>
              <a:lnSpc>
                <a:spcPct val="100000"/>
              </a:lnSpc>
              <a:buFont typeface="Wingdings" panose="05000000000000000000" pitchFamily="2" charset="2"/>
              <a:buChar char="§"/>
            </a:pPr>
            <a:r>
              <a:rPr lang="fa-IR" sz="2592" dirty="0"/>
              <a:t>این کاربران را باید طیفی از کاربران با تجربه و هم چنین تازه کار تشکیل دهد.</a:t>
            </a:r>
          </a:p>
          <a:p>
            <a:pPr>
              <a:lnSpc>
                <a:spcPct val="100000"/>
              </a:lnSpc>
              <a:buFont typeface="Wingdings" panose="05000000000000000000" pitchFamily="2" charset="2"/>
              <a:buChar char="§"/>
            </a:pPr>
            <a:r>
              <a:rPr lang="fa-IR" sz="2592" dirty="0"/>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484" dirty="0">
              <a:solidFill>
                <a:srgbClr val="C00000"/>
              </a:solidFill>
            </a:endParaRPr>
          </a:p>
          <a:p>
            <a:pPr algn="r" rtl="1">
              <a:buFont typeface="Wingdings" panose="05000000000000000000" pitchFamily="2" charset="2"/>
              <a:buChar char="§"/>
            </a:pPr>
            <a:endParaRPr lang="fa-IR" sz="2484" b="1" dirty="0"/>
          </a:p>
        </p:txBody>
      </p:sp>
      <p:sp>
        <p:nvSpPr>
          <p:cNvPr id="5" name="Title 4"/>
          <p:cNvSpPr>
            <a:spLocks noGrp="1"/>
          </p:cNvSpPr>
          <p:nvPr>
            <p:ph type="title"/>
          </p:nvPr>
        </p:nvSpPr>
        <p:spPr/>
        <p:txBody>
          <a:bodyPr/>
          <a:lstStyle/>
          <a:p>
            <a:r>
              <a:rPr lang="fa-IR" dirty="0" smtClean="0"/>
              <a:t>ارتباط با نمایندگان کاربر</a:t>
            </a:r>
            <a:endParaRPr lang="fa-IR" dirty="0"/>
          </a:p>
        </p:txBody>
      </p:sp>
    </p:spTree>
    <p:extLst>
      <p:ext uri="{BB962C8B-B14F-4D97-AF65-F5344CB8AC3E}">
        <p14:creationId xmlns:p14="http://schemas.microsoft.com/office/powerpoint/2010/main" val="40574043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378578"/>
            <a:ext cx="11357822" cy="5293116"/>
          </a:xfrm>
        </p:spPr>
        <p:txBody>
          <a:bodyPr>
            <a:normAutofit/>
          </a:bodyPr>
          <a:lstStyle/>
          <a:p>
            <a:pPr algn="r" rtl="1">
              <a:buFont typeface="Wingdings" panose="05000000000000000000" pitchFamily="2" charset="2"/>
              <a:buChar char="§"/>
            </a:pPr>
            <a:endParaRPr lang="fa-IR" sz="2592" dirty="0"/>
          </a:p>
          <a:p>
            <a:pPr algn="r" rtl="1">
              <a:buFont typeface="Wingdings" panose="05000000000000000000" pitchFamily="2" charset="2"/>
              <a:buChar char="§"/>
            </a:pPr>
            <a:endParaRPr lang="fa-IR" sz="2592" dirty="0"/>
          </a:p>
          <a:p>
            <a:pPr algn="r" rtl="1">
              <a:buFont typeface="Wingdings" panose="05000000000000000000" pitchFamily="2" charset="2"/>
              <a:buChar char="§"/>
            </a:pPr>
            <a:endParaRPr lang="fa-IR" sz="2592" dirty="0"/>
          </a:p>
          <a:p>
            <a:pPr algn="r" rtl="1">
              <a:buFont typeface="Wingdings" panose="05000000000000000000" pitchFamily="2" charset="2"/>
              <a:buChar char="§"/>
            </a:pPr>
            <a:endParaRPr lang="en-US" sz="2592" dirty="0"/>
          </a:p>
        </p:txBody>
      </p:sp>
      <p:pic>
        <p:nvPicPr>
          <p:cNvPr id="4" name="Picture 3"/>
          <p:cNvPicPr>
            <a:picLocks noChangeAspect="1"/>
          </p:cNvPicPr>
          <p:nvPr/>
        </p:nvPicPr>
        <p:blipFill>
          <a:blip r:embed="rId2"/>
          <a:stretch>
            <a:fillRect/>
          </a:stretch>
        </p:blipFill>
        <p:spPr>
          <a:xfrm>
            <a:off x="895827" y="1421998"/>
            <a:ext cx="10483352" cy="5404010"/>
          </a:xfrm>
          <a:prstGeom prst="rect">
            <a:avLst/>
          </a:prstGeom>
        </p:spPr>
      </p:pic>
      <p:sp>
        <p:nvSpPr>
          <p:cNvPr id="5" name="Title 4"/>
          <p:cNvSpPr>
            <a:spLocks noGrp="1"/>
          </p:cNvSpPr>
          <p:nvPr>
            <p:ph type="title"/>
          </p:nvPr>
        </p:nvSpPr>
        <p:spPr/>
        <p:txBody>
          <a:bodyPr/>
          <a:lstStyle/>
          <a:p>
            <a:r>
              <a:rPr lang="fa-IR" dirty="0" smtClean="0"/>
              <a:t>ارتباط با نماندیگان کاربر . . . </a:t>
            </a:r>
            <a:endParaRPr lang="fa-IR" dirty="0"/>
          </a:p>
        </p:txBody>
      </p:sp>
    </p:spTree>
    <p:extLst>
      <p:ext uri="{BB962C8B-B14F-4D97-AF65-F5344CB8AC3E}">
        <p14:creationId xmlns:p14="http://schemas.microsoft.com/office/powerpoint/2010/main" val="2739748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a:t>
            </a:r>
            <a:endParaRPr lang="fa-IR" dirty="0"/>
          </a:p>
        </p:txBody>
      </p:sp>
    </p:spTree>
    <p:extLst>
      <p:ext uri="{BB962C8B-B14F-4D97-AF65-F5344CB8AC3E}">
        <p14:creationId xmlns:p14="http://schemas.microsoft.com/office/powerpoint/2010/main" val="9374627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2430" dirty="0"/>
              <a:t>فهرست مطالب</a:t>
            </a: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پرسوناهای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7" y="1263060"/>
            <a:ext cx="11357822" cy="5323980"/>
          </a:xfrm>
        </p:spPr>
        <p:txBody>
          <a:bodyPr>
            <a:normAutofit/>
          </a:bodyPr>
          <a:lstStyle/>
          <a:p>
            <a:pPr marL="0" indent="0">
              <a:buNone/>
            </a:pPr>
            <a:r>
              <a:rPr lang="fa-IR" dirty="0" smtClean="0">
                <a:solidFill>
                  <a:srgbClr val="C00000"/>
                </a:solidFill>
                <a:cs typeface="B Nazanin" panose="00000400000000000000" pitchFamily="2" charset="-78"/>
              </a:rPr>
              <a:t> </a:t>
            </a:r>
            <a:r>
              <a:rPr lang="fa-IR" dirty="0" smtClean="0">
                <a:solidFill>
                  <a:srgbClr val="C00000"/>
                </a:solidFill>
                <a:cs typeface="B Nazanin" panose="00000400000000000000" pitchFamily="2" charset="-78"/>
              </a:rPr>
              <a:t>مقدمه</a:t>
            </a:r>
            <a:r>
              <a:rPr lang="fa-IR" sz="2160" dirty="0"/>
              <a:t> </a:t>
            </a:r>
          </a:p>
          <a:p>
            <a:pPr algn="r" rtl="1">
              <a:lnSpc>
                <a:spcPct val="150000"/>
              </a:lnSpc>
            </a:pPr>
            <a:r>
              <a:rPr lang="fa-IR" sz="2484" dirty="0">
                <a:solidFill>
                  <a:srgbClr val="C00000"/>
                </a:solidFill>
              </a:rPr>
              <a:t>قهرمان محصول</a:t>
            </a:r>
            <a:r>
              <a:rPr lang="fa-IR" sz="2484" dirty="0"/>
              <a:t> به عنوان رابط اصلی بین کاربران یک </a:t>
            </a:r>
            <a:r>
              <a:rPr lang="fa-IR" sz="2484" dirty="0">
                <a:solidFill>
                  <a:srgbClr val="C00000"/>
                </a:solidFill>
              </a:rPr>
              <a:t>کلاس کاربری </a:t>
            </a:r>
            <a:r>
              <a:rPr lang="fa-IR" sz="2484" dirty="0"/>
              <a:t>و تحلیگر کسب و کار عمل میکند .</a:t>
            </a:r>
          </a:p>
          <a:p>
            <a:pPr>
              <a:lnSpc>
                <a:spcPct val="150000"/>
              </a:lnSpc>
            </a:pPr>
            <a:r>
              <a:rPr lang="fa-IR" sz="2484" dirty="0"/>
              <a:t>در حالت ایده آل </a:t>
            </a:r>
            <a:r>
              <a:rPr lang="fa-IR" sz="2484" dirty="0">
                <a:solidFill>
                  <a:srgbClr val="C00000"/>
                </a:solidFill>
              </a:rPr>
              <a:t>قهرمان محصول </a:t>
            </a:r>
            <a:r>
              <a:rPr lang="fa-IR" sz="2484" dirty="0"/>
              <a:t>یک </a:t>
            </a:r>
            <a:r>
              <a:rPr lang="fa-IR" sz="2484" dirty="0">
                <a:solidFill>
                  <a:srgbClr val="C00000"/>
                </a:solidFill>
              </a:rPr>
              <a:t>کاربر واقعی </a:t>
            </a:r>
            <a:r>
              <a:rPr lang="fa-IR" sz="2484" dirty="0"/>
              <a:t>است ، نه جانشیانی مانند حامیان مالی،کارکنان بازاریابی، مدیریت کاربران یا توسعه دهندگان نرم‌افزاری که خود را به جای کاربران واقعی جای زده اند . </a:t>
            </a:r>
          </a:p>
          <a:p>
            <a:pPr algn="r" rtl="1">
              <a:lnSpc>
                <a:spcPct val="150000"/>
              </a:lnSpc>
            </a:pPr>
            <a:r>
              <a:rPr lang="fa-IR" sz="2484" dirty="0">
                <a:solidFill>
                  <a:srgbClr val="C00000"/>
                </a:solidFill>
              </a:rPr>
              <a:t>قهرمان محصول </a:t>
            </a:r>
            <a:r>
              <a:rPr lang="fa-IR" sz="2484" dirty="0"/>
              <a:t>نیازمندی ها را از </a:t>
            </a:r>
            <a:r>
              <a:rPr lang="fa-IR" sz="2484" dirty="0">
                <a:solidFill>
                  <a:srgbClr val="C00000"/>
                </a:solidFill>
              </a:rPr>
              <a:t>کاربران کلاس کاربری </a:t>
            </a:r>
            <a:r>
              <a:rPr lang="fa-IR" sz="2484" dirty="0"/>
              <a:t>که </a:t>
            </a:r>
            <a:r>
              <a:rPr lang="fa-IR" sz="2484" dirty="0">
                <a:solidFill>
                  <a:srgbClr val="C00000"/>
                </a:solidFill>
              </a:rPr>
              <a:t>نماینده</a:t>
            </a:r>
            <a:r>
              <a:rPr lang="fa-IR" sz="2484" dirty="0"/>
              <a:t> آن هاست استخراج میکند .</a:t>
            </a:r>
          </a:p>
          <a:p>
            <a:pPr algn="r" rtl="1">
              <a:lnSpc>
                <a:spcPct val="150000"/>
              </a:lnSpc>
            </a:pPr>
            <a:r>
              <a:rPr lang="fa-IR" sz="2484" dirty="0">
                <a:solidFill>
                  <a:srgbClr val="C00000"/>
                </a:solidFill>
              </a:rPr>
              <a:t>قهرمان محصول </a:t>
            </a:r>
            <a:r>
              <a:rPr lang="fa-IR" sz="2484" dirty="0"/>
              <a:t>تضادهای بین نیازمندیها را بر طرف می ‌کند و به تحلیلگر کسب و کار ارائه میدهد .</a:t>
            </a:r>
            <a:endParaRPr lang="en-US" sz="2484" dirty="0"/>
          </a:p>
        </p:txBody>
      </p:sp>
      <p:sp>
        <p:nvSpPr>
          <p:cNvPr id="5" name="Title 4"/>
          <p:cNvSpPr>
            <a:spLocks noGrp="1"/>
          </p:cNvSpPr>
          <p:nvPr>
            <p:ph type="title"/>
          </p:nvPr>
        </p:nvSpPr>
        <p:spPr/>
        <p:txBody>
          <a:bodyPr/>
          <a:lstStyle/>
          <a:p>
            <a:r>
              <a:rPr lang="fa-IR" dirty="0" smtClean="0"/>
              <a:t>قهرمان محصول</a:t>
            </a:r>
            <a:endParaRPr lang="fa-IR" dirty="0"/>
          </a:p>
        </p:txBody>
      </p:sp>
    </p:spTree>
    <p:extLst>
      <p:ext uri="{BB962C8B-B14F-4D97-AF65-F5344CB8AC3E}">
        <p14:creationId xmlns:p14="http://schemas.microsoft.com/office/powerpoint/2010/main" val="418059562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fa-IR" sz="2160" dirty="0">
                <a:solidFill>
                  <a:srgbClr val="C00000"/>
                </a:solidFill>
              </a:rPr>
              <a:t>      </a:t>
            </a:r>
            <a:r>
              <a:rPr lang="fa-IR" sz="2592" dirty="0">
                <a:solidFill>
                  <a:srgbClr val="C00000"/>
                </a:solidFill>
              </a:rPr>
              <a:t>ویژگی های قهرمان محصول </a:t>
            </a:r>
          </a:p>
          <a:p>
            <a:pPr algn="r" rtl="1">
              <a:lnSpc>
                <a:spcPct val="150000"/>
              </a:lnSpc>
              <a:buFont typeface="Wingdings" panose="05000000000000000000" pitchFamily="2" charset="2"/>
              <a:buChar char="§"/>
            </a:pPr>
            <a:r>
              <a:rPr lang="fa-IR" sz="2484" dirty="0"/>
              <a:t>بهترین</a:t>
            </a:r>
            <a:r>
              <a:rPr lang="fa-IR" sz="2484" dirty="0">
                <a:solidFill>
                  <a:srgbClr val="C00000"/>
                </a:solidFill>
              </a:rPr>
              <a:t> قهرمان محصول </a:t>
            </a:r>
            <a:r>
              <a:rPr lang="fa-IR" sz="2484" dirty="0"/>
              <a:t>کسی است که دیدگاه روشنی نسبت به سیستم جدید دارد .  </a:t>
            </a:r>
          </a:p>
          <a:p>
            <a:pPr algn="r" rtl="1">
              <a:lnSpc>
                <a:spcPct val="150000"/>
              </a:lnSpc>
              <a:buFont typeface="Wingdings" panose="05000000000000000000" pitchFamily="2" charset="2"/>
              <a:buChar char="§"/>
            </a:pPr>
            <a:r>
              <a:rPr lang="fa-IR" sz="2484" dirty="0"/>
              <a:t>باید ارتباط دهنده های موثری باشند که مورد احترام همتایان خود باشند . </a:t>
            </a:r>
          </a:p>
          <a:p>
            <a:pPr algn="r" rtl="1">
              <a:lnSpc>
                <a:spcPct val="150000"/>
              </a:lnSpc>
              <a:buFont typeface="Wingdings" panose="05000000000000000000" pitchFamily="2" charset="2"/>
              <a:buChar char="§"/>
            </a:pPr>
            <a:r>
              <a:rPr lang="fa-IR" sz="2484" dirty="0"/>
              <a:t>آنها باید درک کاملی از حوزه برنامه و محیط عملیاتی داشته باشند  . </a:t>
            </a:r>
          </a:p>
          <a:p>
            <a:pPr algn="r" rtl="1">
              <a:lnSpc>
                <a:spcPct val="150000"/>
              </a:lnSpc>
              <a:buFont typeface="Wingdings" panose="05000000000000000000" pitchFamily="2" charset="2"/>
              <a:buChar char="§"/>
            </a:pPr>
            <a:r>
              <a:rPr lang="fa-IR" sz="2484" dirty="0">
                <a:solidFill>
                  <a:srgbClr val="C00000"/>
                </a:solidFill>
              </a:rPr>
              <a:t>قهرمان محصول </a:t>
            </a:r>
            <a:r>
              <a:rPr lang="fa-IR" sz="2484" dirty="0"/>
              <a:t>ایده‌‌‌‌‌‌‌‌‌‌‌‌‌‌‌‌‌‌‌‌‌‌‌‌‌‌‌‌‌‌‌‌‌آل پیشنهادهای دیگری برای ایفای این نقش توسط دیگران دارد پس باید دلیل متقاعد کننده ای برای مشارکتش ارائه شود . </a:t>
            </a:r>
          </a:p>
          <a:p>
            <a:pPr algn="r" rtl="1">
              <a:lnSpc>
                <a:spcPct val="150000"/>
              </a:lnSpc>
              <a:buFont typeface="Wingdings" panose="05000000000000000000" pitchFamily="2" charset="2"/>
              <a:buChar char="§"/>
            </a:pPr>
            <a:r>
              <a:rPr lang="fa-IR" sz="2484" dirty="0">
                <a:solidFill>
                  <a:srgbClr val="C00000"/>
                </a:solidFill>
              </a:rPr>
              <a:t>قهرمان محصول </a:t>
            </a:r>
            <a:r>
              <a:rPr lang="fa-IR" sz="2484" dirty="0"/>
              <a:t>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28356575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fa-IR" sz="2592" dirty="0">
                <a:solidFill>
                  <a:srgbClr val="C00000"/>
                </a:solidFill>
              </a:rPr>
              <a:t>     بهترین عملکرد قهرمان محصول </a:t>
            </a:r>
          </a:p>
          <a:p>
            <a:pPr algn="r" rtl="1">
              <a:buFont typeface="Wingdings" panose="05000000000000000000" pitchFamily="2" charset="2"/>
              <a:buChar char="§"/>
            </a:pPr>
            <a:r>
              <a:rPr lang="fa-IR" sz="2484" dirty="0"/>
              <a:t>اگر </a:t>
            </a:r>
            <a:r>
              <a:rPr lang="fa-IR" sz="2484" dirty="0">
                <a:solidFill>
                  <a:srgbClr val="C00000"/>
                </a:solidFill>
              </a:rPr>
              <a:t>قهرمان محصول </a:t>
            </a:r>
            <a:r>
              <a:rPr lang="fa-IR" sz="2484" dirty="0"/>
              <a:t>اختیار کامل داشته باشد که از طرف </a:t>
            </a:r>
            <a:r>
              <a:rPr lang="fa-IR" sz="2484" dirty="0">
                <a:solidFill>
                  <a:srgbClr val="C00000"/>
                </a:solidFill>
              </a:rPr>
              <a:t>کلاس کاربری </a:t>
            </a:r>
            <a:r>
              <a:rPr lang="fa-IR" sz="2484" dirty="0"/>
              <a:t>که نماینده آن است تصمیمات سازنده اتخاذ کند .</a:t>
            </a:r>
          </a:p>
          <a:p>
            <a:pPr algn="r" rtl="1">
              <a:buFont typeface="Wingdings" panose="05000000000000000000" pitchFamily="2" charset="2"/>
              <a:buChar char="§"/>
            </a:pPr>
            <a:r>
              <a:rPr lang="fa-IR" sz="2484" dirty="0"/>
              <a:t>اگر تصمیمات یک </a:t>
            </a:r>
            <a:r>
              <a:rPr lang="fa-IR" sz="2484" dirty="0">
                <a:solidFill>
                  <a:srgbClr val="C00000"/>
                </a:solidFill>
              </a:rPr>
              <a:t>قهرمان محصول </a:t>
            </a:r>
            <a:r>
              <a:rPr lang="fa-IR" sz="2484" dirty="0"/>
              <a:t>به طور مداوم توسط دیگران نادیده نگرفته شود . </a:t>
            </a:r>
          </a:p>
          <a:p>
            <a:pPr algn="r" rtl="1">
              <a:buFont typeface="Wingdings" panose="05000000000000000000" pitchFamily="2" charset="2"/>
              <a:buChar char="§"/>
            </a:pPr>
            <a:r>
              <a:rPr lang="fa-IR" sz="2484" dirty="0"/>
              <a:t>اگر تعامالات </a:t>
            </a:r>
            <a:r>
              <a:rPr lang="fa-IR" sz="2484" dirty="0">
                <a:solidFill>
                  <a:srgbClr val="C00000"/>
                </a:solidFill>
              </a:rPr>
              <a:t>قهرمان محصول </a:t>
            </a:r>
            <a:r>
              <a:rPr lang="fa-IR" sz="2484" dirty="0"/>
              <a:t>با همتایان خود به اندازه کافی باشد . </a:t>
            </a:r>
          </a:p>
          <a:p>
            <a:pPr algn="r" rtl="1">
              <a:buFont typeface="Wingdings" panose="05000000000000000000" pitchFamily="2" charset="2"/>
              <a:buChar char="§"/>
            </a:pPr>
            <a:r>
              <a:rPr lang="fa-IR" sz="2484" dirty="0"/>
              <a:t>اگر </a:t>
            </a:r>
            <a:r>
              <a:rPr lang="fa-IR" sz="2484" dirty="0">
                <a:solidFill>
                  <a:srgbClr val="C00000"/>
                </a:solidFill>
              </a:rPr>
              <a:t>قهرمان محصول </a:t>
            </a:r>
            <a:r>
              <a:rPr lang="fa-IR" sz="2484" dirty="0"/>
              <a:t>فقط و فقط خواسته های خود را ارائه ندهد .</a:t>
            </a:r>
          </a:p>
          <a:p>
            <a:pPr marL="0" indent="0">
              <a:buNone/>
            </a:pPr>
            <a:r>
              <a:rPr lang="fa-IR" sz="2160" dirty="0"/>
              <a:t> </a:t>
            </a:r>
            <a:r>
              <a:rPr lang="fa-IR" sz="2160" dirty="0" smtClean="0"/>
              <a:t>             </a:t>
            </a:r>
            <a:r>
              <a:rPr lang="fa-IR" sz="2484" dirty="0"/>
              <a:t>در اینصورت </a:t>
            </a:r>
            <a:r>
              <a:rPr lang="fa-IR" sz="2484" dirty="0">
                <a:solidFill>
                  <a:srgbClr val="C00000"/>
                </a:solidFill>
              </a:rPr>
              <a:t>رویکرد قهرمان محصول </a:t>
            </a:r>
            <a:r>
              <a:rPr lang="fa-IR" sz="2484" dirty="0"/>
              <a:t>بهترین کارکرد را دارد . </a:t>
            </a:r>
          </a:p>
          <a:p>
            <a:pPr algn="r" rtl="1">
              <a:buFont typeface="Wingdings" panose="05000000000000000000" pitchFamily="2" charset="2"/>
              <a:buChar char="§"/>
            </a:pPr>
            <a:endParaRPr lang="fa-IR" sz="2160" dirty="0"/>
          </a:p>
          <a:p>
            <a:pPr algn="r" rtl="1">
              <a:buFont typeface="Wingdings" panose="05000000000000000000" pitchFamily="2" charset="2"/>
              <a:buChar char="§"/>
            </a:pPr>
            <a:endParaRPr lang="fa-IR" sz="2160" dirty="0"/>
          </a:p>
          <a:p>
            <a:pPr algn="r" rtl="1">
              <a:buFont typeface="Wingdings" panose="05000000000000000000" pitchFamily="2" charset="2"/>
              <a:buChar char="§"/>
            </a:pPr>
            <a:endParaRPr lang="fa-IR" sz="2160" dirty="0"/>
          </a:p>
          <a:p>
            <a:pPr algn="r" rtl="1">
              <a:buFont typeface="Wingdings" panose="05000000000000000000" pitchFamily="2" charset="2"/>
              <a:buChar char="§"/>
            </a:pPr>
            <a:endParaRPr lang="fa-IR" sz="2160" dirty="0"/>
          </a:p>
          <a:p>
            <a:pPr algn="r" rtl="1">
              <a:buFont typeface="Wingdings" panose="05000000000000000000" pitchFamily="2" charset="2"/>
              <a:buChar char="§"/>
            </a:pPr>
            <a:endParaRPr lang="en-US" sz="2160" dirty="0">
              <a:solidFill>
                <a:srgbClr val="C00000"/>
              </a:solidFill>
            </a:endParaRPr>
          </a:p>
        </p:txBody>
      </p:sp>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40591368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016" y="1306561"/>
            <a:ext cx="11861209" cy="5535622"/>
          </a:xfrm>
        </p:spPr>
        <p:txBody>
          <a:bodyPr>
            <a:normAutofit fontScale="70000" lnSpcReduction="20000"/>
          </a:bodyPr>
          <a:lstStyle/>
          <a:p>
            <a:pPr marL="0" indent="0">
              <a:buNone/>
            </a:pPr>
            <a:r>
              <a:rPr lang="fa-IR" sz="2160" dirty="0"/>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484" dirty="0"/>
              <a:t> گاهی استخدام </a:t>
            </a:r>
            <a:r>
              <a:rPr lang="fa-IR" sz="2484" dirty="0">
                <a:solidFill>
                  <a:srgbClr val="C00000"/>
                </a:solidFill>
              </a:rPr>
              <a:t>کاربران واقعی </a:t>
            </a:r>
            <a:r>
              <a:rPr lang="fa-IR" sz="2484" dirty="0"/>
              <a:t>به عنوان </a:t>
            </a:r>
            <a:r>
              <a:rPr lang="fa-IR" sz="2484" dirty="0">
                <a:solidFill>
                  <a:srgbClr val="C00000"/>
                </a:solidFill>
              </a:rPr>
              <a:t>قهرمان محصول </a:t>
            </a:r>
            <a:r>
              <a:rPr lang="fa-IR" sz="2484" dirty="0"/>
              <a:t>می‌تواند سخت باشد . </a:t>
            </a:r>
          </a:p>
          <a:p>
            <a:pPr marL="0" indent="0">
              <a:buNone/>
            </a:pPr>
            <a:r>
              <a:rPr lang="fa-IR" sz="2484" dirty="0"/>
              <a:t>       در این گونه مواقع می توان از </a:t>
            </a:r>
            <a:r>
              <a:rPr lang="fa-IR" sz="2484" dirty="0">
                <a:solidFill>
                  <a:srgbClr val="C00000"/>
                </a:solidFill>
              </a:rPr>
              <a:t>کارشناسان داخلی </a:t>
            </a:r>
            <a:r>
              <a:rPr lang="fa-IR" sz="2484" dirty="0"/>
              <a:t>یا </a:t>
            </a:r>
            <a:r>
              <a:rPr lang="fa-IR" sz="2484" dirty="0">
                <a:solidFill>
                  <a:srgbClr val="C00000"/>
                </a:solidFill>
              </a:rPr>
              <a:t>مشاوران خارجی </a:t>
            </a:r>
            <a:r>
              <a:rPr lang="fa-IR" sz="2484" dirty="0"/>
              <a:t>برای شبیه سازی نقش این کاربران استفاده کرد .</a:t>
            </a:r>
          </a:p>
          <a:p>
            <a:pPr algn="r" rtl="1">
              <a:buFont typeface="Wingdings" panose="05000000000000000000" pitchFamily="2" charset="2"/>
              <a:buChar char="§"/>
            </a:pPr>
            <a:r>
              <a:rPr lang="fa-IR" sz="2484" dirty="0"/>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484" dirty="0"/>
              <a:t>همچنین برای مشارکت قهرمان محصول خارجی باید انگیزه ایجاد کرد . </a:t>
            </a:r>
          </a:p>
          <a:p>
            <a:pPr algn="r" rtl="1">
              <a:buFont typeface="Wingdings" panose="05000000000000000000" pitchFamily="2" charset="2"/>
              <a:buChar char="v"/>
            </a:pPr>
            <a:r>
              <a:rPr lang="fa-IR" sz="2484" dirty="0"/>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484" dirty="0"/>
              <a:t>سپس نیازمندی های که مخصوص کلاس‌های کاربری خاصی است را در نظر بگیرید .</a:t>
            </a:r>
          </a:p>
          <a:p>
            <a:pPr algn="r" rtl="1">
              <a:buFont typeface="Wingdings" panose="05000000000000000000" pitchFamily="2" charset="2"/>
              <a:buChar char="v"/>
            </a:pPr>
            <a:r>
              <a:rPr lang="fa-IR" sz="2484" dirty="0"/>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484" dirty="0"/>
              <a:t> </a:t>
            </a:r>
            <a:r>
              <a:rPr lang="fa-IR" sz="2484" dirty="0">
                <a:solidFill>
                  <a:srgbClr val="C00000"/>
                </a:solidFill>
              </a:rPr>
              <a:t>قهرمان محصول </a:t>
            </a:r>
            <a:r>
              <a:rPr lang="fa-IR" sz="2484" dirty="0"/>
              <a:t>را از کاربران فعلی سیستم فعلی انتخاب کنید .</a:t>
            </a:r>
          </a:p>
          <a:p>
            <a:pPr algn="r" rtl="1">
              <a:buFont typeface="Wingdings" panose="05000000000000000000" pitchFamily="2" charset="2"/>
              <a:buChar char="v"/>
            </a:pPr>
            <a:r>
              <a:rPr lang="fa-IR" sz="2484" dirty="0"/>
              <a:t>اگر از کاربران سابق سیستم باشد ممکن است نیازمندی های بروزنشده ای را ارائه دهد . </a:t>
            </a:r>
          </a:p>
          <a:p>
            <a:pPr marL="0" indent="0">
              <a:buNone/>
            </a:pPr>
            <a:r>
              <a:rPr lang="fa-IR" dirty="0" smtClean="0">
                <a:cs typeface="B Nazanin" panose="00000400000000000000" pitchFamily="2" charset="-78"/>
              </a:rPr>
              <a:t> </a:t>
            </a:r>
            <a:endParaRPr lang="en-US" dirty="0"/>
          </a:p>
        </p:txBody>
      </p:sp>
      <p:sp>
        <p:nvSpPr>
          <p:cNvPr id="5" name="Left Arrow 4"/>
          <p:cNvSpPr/>
          <p:nvPr/>
        </p:nvSpPr>
        <p:spPr>
          <a:xfrm>
            <a:off x="11822004" y="2388636"/>
            <a:ext cx="374065" cy="1832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44" dirty="0">
              <a:cs typeface="B Nazanin" panose="00000400000000000000" pitchFamily="2" charset="-78"/>
            </a:endParaRPr>
          </a:p>
        </p:txBody>
      </p:sp>
      <p:sp>
        <p:nvSpPr>
          <p:cNvPr id="6" name="Title 5"/>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8725995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240563"/>
            <a:ext cx="11357822" cy="5388782"/>
          </a:xfrm>
        </p:spPr>
        <p:txBody>
          <a:bodyPr>
            <a:normAutofit fontScale="92500" lnSpcReduction="20000"/>
          </a:bodyPr>
          <a:lstStyle/>
          <a:p>
            <a:pPr marL="0" indent="0">
              <a:buNone/>
            </a:pPr>
            <a:r>
              <a:rPr lang="fa-IR" sz="2160" dirty="0"/>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484" dirty="0"/>
              <a:t>آنچه را از </a:t>
            </a:r>
            <a:r>
              <a:rPr lang="fa-IR" sz="2484" dirty="0">
                <a:solidFill>
                  <a:srgbClr val="C00000"/>
                </a:solidFill>
              </a:rPr>
              <a:t>قهرمان محصول </a:t>
            </a:r>
            <a:r>
              <a:rPr lang="fa-IR" sz="2484" dirty="0"/>
              <a:t>خود انتظار انجام دهید </a:t>
            </a:r>
            <a:r>
              <a:rPr lang="fa-IR" sz="2484" dirty="0">
                <a:solidFill>
                  <a:srgbClr val="C00000"/>
                </a:solidFill>
              </a:rPr>
              <a:t>مستند</a:t>
            </a:r>
            <a:r>
              <a:rPr lang="fa-IR" sz="2484" dirty="0"/>
              <a:t> کنید . </a:t>
            </a:r>
          </a:p>
          <a:p>
            <a:pPr algn="r" rtl="1">
              <a:buFont typeface="Wingdings" panose="05000000000000000000" pitchFamily="2" charset="2"/>
              <a:buChar char="§"/>
            </a:pPr>
            <a:r>
              <a:rPr lang="fa-IR" sz="2484" dirty="0"/>
              <a:t>برای هر </a:t>
            </a:r>
            <a:r>
              <a:rPr lang="fa-IR" sz="2484" dirty="0">
                <a:solidFill>
                  <a:srgbClr val="C00000"/>
                </a:solidFill>
              </a:rPr>
              <a:t>قهرمان محصول </a:t>
            </a:r>
            <a:r>
              <a:rPr lang="fa-IR" sz="2484" dirty="0"/>
              <a:t>پرونده ای ایجاد کنید و </a:t>
            </a:r>
            <a:r>
              <a:rPr lang="fa-IR" sz="2484" dirty="0">
                <a:solidFill>
                  <a:srgbClr val="C00000"/>
                </a:solidFill>
              </a:rPr>
              <a:t>نقش ها </a:t>
            </a:r>
            <a:r>
              <a:rPr lang="fa-IR" sz="2484" dirty="0"/>
              <a:t>و </a:t>
            </a:r>
            <a:r>
              <a:rPr lang="fa-IR" sz="2484" dirty="0">
                <a:solidFill>
                  <a:srgbClr val="C00000"/>
                </a:solidFill>
              </a:rPr>
              <a:t>وظایفشان</a:t>
            </a:r>
            <a:r>
              <a:rPr lang="fa-IR" sz="2484" dirty="0"/>
              <a:t> را سند کنید . </a:t>
            </a:r>
          </a:p>
          <a:p>
            <a:pPr algn="r" rtl="1">
              <a:buFont typeface="Wingdings" panose="05000000000000000000" pitchFamily="2" charset="2"/>
              <a:buChar char="§"/>
            </a:pPr>
            <a:r>
              <a:rPr lang="fa-IR" sz="2484" dirty="0"/>
              <a:t>برای شروع مطابق الگوی زیر جلو بروید .</a:t>
            </a:r>
          </a:p>
          <a:p>
            <a:pPr marL="0" indent="0">
              <a:buNone/>
            </a:pPr>
            <a:r>
              <a:rPr lang="fa-IR" sz="2484" dirty="0"/>
              <a:t>    برنامه ریزی :</a:t>
            </a:r>
          </a:p>
          <a:p>
            <a:pPr marL="987680" lvl="2" indent="0">
              <a:buNone/>
            </a:pPr>
            <a:r>
              <a:rPr lang="fa-IR" sz="2484" dirty="0">
                <a:cs typeface="B Nazanin" panose="00000400000000000000" pitchFamily="2" charset="-78"/>
              </a:rPr>
              <a:t>محدوده و محدودیت های سیستم را مشخص کند .</a:t>
            </a:r>
          </a:p>
          <a:p>
            <a:pPr marL="987680" lvl="2" indent="0">
              <a:buNone/>
            </a:pPr>
            <a:r>
              <a:rPr lang="fa-IR" sz="2484" dirty="0">
                <a:cs typeface="B Nazanin" panose="00000400000000000000" pitchFamily="2" charset="-78"/>
              </a:rPr>
              <a:t>سیستم های که با آن ها در تعامل است سیستم فعلی را مشخص کند .</a:t>
            </a:r>
          </a:p>
          <a:p>
            <a:pPr marL="987680" lvl="2" indent="0">
              <a:buNone/>
            </a:pPr>
            <a:r>
              <a:rPr lang="fa-IR" sz="2484" dirty="0">
                <a:cs typeface="B Nazanin" panose="00000400000000000000" pitchFamily="2" charset="-78"/>
              </a:rPr>
              <a:t>یک مسیر انتقال از برنامه های فعلی یا عملیات دستی تعریف کنید .</a:t>
            </a:r>
          </a:p>
          <a:p>
            <a:pPr marL="987680" lvl="2" indent="0">
              <a:buNone/>
            </a:pPr>
            <a:r>
              <a:rPr lang="fa-IR" sz="2484" dirty="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160" dirty="0"/>
          </a:p>
          <a:p>
            <a:pPr algn="r" rtl="1">
              <a:buFont typeface="Wingdings" panose="05000000000000000000" pitchFamily="2" charset="2"/>
              <a:buChar char="q"/>
            </a:pPr>
            <a:endParaRPr lang="fa-IR" sz="2160" dirty="0"/>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1282139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185518"/>
            <a:ext cx="11357822" cy="5248231"/>
          </a:xfrm>
        </p:spPr>
        <p:txBody>
          <a:bodyPr>
            <a:normAutofit fontScale="85000" lnSpcReduction="20000"/>
          </a:bodyPr>
          <a:lstStyle/>
          <a:p>
            <a:pPr marL="0" indent="0">
              <a:buNone/>
            </a:pPr>
            <a:r>
              <a:rPr lang="fa-IR" sz="2160" dirty="0"/>
              <a:t>          </a:t>
            </a:r>
            <a:r>
              <a:rPr lang="fa-IR" sz="2592" dirty="0">
                <a:solidFill>
                  <a:srgbClr val="C00000"/>
                </a:solidFill>
              </a:rPr>
              <a:t>انتظارات از قهرمان محصول </a:t>
            </a:r>
            <a:r>
              <a:rPr lang="fa-IR" sz="2592" dirty="0">
                <a:solidFill>
                  <a:srgbClr val="C00000"/>
                </a:solidFill>
              </a:rPr>
              <a:t> </a:t>
            </a:r>
            <a:r>
              <a:rPr lang="fa-IR" sz="2592" dirty="0" smtClean="0">
                <a:solidFill>
                  <a:srgbClr val="C00000"/>
                </a:solidFill>
              </a:rPr>
              <a:t>. . .</a:t>
            </a:r>
            <a:endParaRPr lang="fa-IR" sz="2592" dirty="0">
              <a:solidFill>
                <a:srgbClr val="C00000"/>
              </a:solidFill>
            </a:endParaRPr>
          </a:p>
          <a:p>
            <a:pPr marL="0" indent="0">
              <a:buNone/>
            </a:pPr>
            <a:r>
              <a:rPr lang="fa-IR" sz="2160" dirty="0"/>
              <a:t>        </a:t>
            </a:r>
            <a:r>
              <a:rPr lang="fa-IR" sz="2484" dirty="0"/>
              <a:t>نیازمندی ها:</a:t>
            </a:r>
          </a:p>
          <a:p>
            <a:pPr marL="987680" lvl="2" indent="0">
              <a:buNone/>
            </a:pPr>
            <a:r>
              <a:rPr lang="fa-IR" sz="2484" dirty="0">
                <a:cs typeface="B Nazanin" panose="00000400000000000000" pitchFamily="2" charset="-78"/>
              </a:rPr>
              <a:t>نیازمندی ها را از کاربران جمع آوری کند .</a:t>
            </a:r>
          </a:p>
          <a:p>
            <a:pPr marL="987680" lvl="2" indent="0">
              <a:buNone/>
            </a:pPr>
            <a:r>
              <a:rPr lang="fa-IR" sz="2484" dirty="0">
                <a:cs typeface="B Nazanin" panose="00000400000000000000" pitchFamily="2" charset="-78"/>
              </a:rPr>
              <a:t>سناریوهای استفاده ، موارد کاربرد و داستان های کاربران را بسط دهد . </a:t>
            </a:r>
          </a:p>
          <a:p>
            <a:pPr marL="987680" lvl="2" indent="0">
              <a:buNone/>
            </a:pPr>
            <a:r>
              <a:rPr lang="fa-IR" sz="2484" dirty="0">
                <a:cs typeface="B Nazanin" panose="00000400000000000000" pitchFamily="2" charset="-78"/>
              </a:rPr>
              <a:t>تضادها بین نیازمندی های پیشنهاد شده در کلاس کاربری را حل کند . </a:t>
            </a:r>
          </a:p>
          <a:p>
            <a:pPr marL="987680" lvl="2" indent="0">
              <a:buNone/>
            </a:pPr>
            <a:r>
              <a:rPr lang="fa-IR" sz="2484" dirty="0">
                <a:cs typeface="B Nazanin" panose="00000400000000000000" pitchFamily="2" charset="-78"/>
              </a:rPr>
              <a:t>الویت های اجرایی را تعریف کند .</a:t>
            </a:r>
          </a:p>
          <a:p>
            <a:pPr marL="987680" lvl="2" indent="0">
              <a:buNone/>
            </a:pPr>
            <a:r>
              <a:rPr lang="fa-IR" sz="2484" dirty="0">
                <a:cs typeface="B Nazanin" panose="00000400000000000000" pitchFamily="2" charset="-78"/>
              </a:rPr>
              <a:t>ورودی‌ها را در مورد عملکرد و سایر الزامات کیفی ارائه دهد .</a:t>
            </a:r>
          </a:p>
          <a:p>
            <a:pPr marL="987680" lvl="2" indent="0">
              <a:buNone/>
            </a:pPr>
            <a:r>
              <a:rPr lang="fa-IR" sz="2484" dirty="0">
                <a:cs typeface="B Nazanin" panose="00000400000000000000" pitchFamily="2" charset="-78"/>
              </a:rPr>
              <a:t>نمونه های اولیه را ارزیابی کند . </a:t>
            </a:r>
          </a:p>
          <a:p>
            <a:pPr marL="987680" lvl="2" indent="0">
              <a:buNone/>
            </a:pPr>
            <a:r>
              <a:rPr lang="fa-IR" sz="2484" dirty="0">
                <a:cs typeface="B Nazanin" panose="00000400000000000000" pitchFamily="2" charset="-78"/>
              </a:rPr>
              <a:t>با سایر تصمیم گیرندگان راهبردی برای برطرف کردن تضادها بین سایر ذینفعان کار کند . </a:t>
            </a:r>
          </a:p>
          <a:p>
            <a:pPr marL="987680" lvl="2" indent="0">
              <a:buNone/>
            </a:pPr>
            <a:r>
              <a:rPr lang="fa-IR" sz="2484" dirty="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160" dirty="0"/>
          </a:p>
          <a:p>
            <a:pPr algn="r" rtl="1">
              <a:buFont typeface="Wingdings" panose="05000000000000000000" pitchFamily="2" charset="2"/>
              <a:buChar char="q"/>
            </a:pPr>
            <a:endParaRPr lang="fa-IR" sz="2160" dirty="0"/>
          </a:p>
        </p:txBody>
      </p:sp>
      <p:sp>
        <p:nvSpPr>
          <p:cNvPr id="14" name="Title 13"/>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30606078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072292"/>
            <a:ext cx="11144000" cy="5599400"/>
          </a:xfrm>
        </p:spPr>
        <p:txBody>
          <a:bodyPr>
            <a:normAutofit fontScale="77500" lnSpcReduction="20000"/>
          </a:bodyPr>
          <a:lstStyle/>
          <a:p>
            <a:pPr marL="0" indent="0">
              <a:buNone/>
            </a:pPr>
            <a:r>
              <a:rPr lang="fa-IR" sz="2160" dirty="0"/>
              <a:t>      </a:t>
            </a:r>
            <a:r>
              <a:rPr lang="fa-IR" sz="2592" dirty="0">
                <a:solidFill>
                  <a:srgbClr val="C00000"/>
                </a:solidFill>
              </a:rPr>
              <a:t>انتظارات از قهرمان محصول </a:t>
            </a:r>
            <a:r>
              <a:rPr lang="fa-IR" sz="2592" dirty="0" smtClean="0">
                <a:solidFill>
                  <a:srgbClr val="C00000"/>
                </a:solidFill>
              </a:rPr>
              <a:t>. . .</a:t>
            </a:r>
            <a:endParaRPr lang="fa-IR" sz="2592" dirty="0">
              <a:solidFill>
                <a:srgbClr val="C00000"/>
              </a:solidFill>
            </a:endParaRPr>
          </a:p>
          <a:p>
            <a:pPr marL="0" indent="0">
              <a:buNone/>
            </a:pPr>
            <a:r>
              <a:rPr lang="fa-IR" sz="2160" dirty="0"/>
              <a:t>     </a:t>
            </a:r>
            <a:r>
              <a:rPr lang="fa-IR" sz="2484" dirty="0"/>
              <a:t>اعتبار سنجی و تایید :</a:t>
            </a:r>
          </a:p>
          <a:p>
            <a:pPr marL="987680" lvl="2" indent="0">
              <a:buNone/>
            </a:pPr>
            <a:r>
              <a:rPr lang="fa-IR" sz="2484" dirty="0">
                <a:cs typeface="B Nazanin" panose="00000400000000000000" pitchFamily="2" charset="-78"/>
              </a:rPr>
              <a:t>مشخات نیازمندی ها را بررسی کند .</a:t>
            </a:r>
          </a:p>
          <a:p>
            <a:pPr marL="987680" lvl="2" indent="0">
              <a:buNone/>
            </a:pPr>
            <a:r>
              <a:rPr lang="fa-IR" sz="2484" dirty="0">
                <a:cs typeface="B Nazanin" panose="00000400000000000000" pitchFamily="2" charset="-78"/>
              </a:rPr>
              <a:t>معیارهای پذیرش را تعریف کند </a:t>
            </a:r>
          </a:p>
          <a:p>
            <a:pPr marL="987680" lvl="2" indent="0">
              <a:buNone/>
            </a:pPr>
            <a:r>
              <a:rPr lang="fa-IR" sz="2484" dirty="0">
                <a:cs typeface="B Nazanin" panose="00000400000000000000" pitchFamily="2" charset="-78"/>
              </a:rPr>
              <a:t>از سناریوهای کاربردی تست پذیرش کاربر را توسعه دهد . </a:t>
            </a:r>
          </a:p>
          <a:p>
            <a:pPr marL="987680" lvl="2" indent="0">
              <a:buNone/>
            </a:pPr>
            <a:r>
              <a:rPr lang="fa-IR" sz="2484" dirty="0">
                <a:cs typeface="B Nazanin" panose="00000400000000000000" pitchFamily="2" charset="-78"/>
              </a:rPr>
              <a:t>مجموعه داده های آزمایشی را از کسب و کار ارائه دهید </a:t>
            </a:r>
          </a:p>
          <a:p>
            <a:pPr marL="987680" lvl="2" indent="0">
              <a:buNone/>
            </a:pPr>
            <a:r>
              <a:rPr lang="fa-IR" sz="2484" dirty="0">
                <a:cs typeface="B Nazanin" panose="00000400000000000000" pitchFamily="2" charset="-78"/>
              </a:rPr>
              <a:t>تست پذیرش کاربر یا بتا تست را انجام دهد . </a:t>
            </a:r>
          </a:p>
          <a:p>
            <a:pPr marL="0" indent="0">
              <a:buNone/>
            </a:pPr>
            <a:r>
              <a:rPr lang="fa-IR" sz="2484" dirty="0">
                <a:solidFill>
                  <a:prstClr val="black"/>
                </a:solidFill>
              </a:rPr>
              <a:t>       مدیریت تغییرات </a:t>
            </a:r>
          </a:p>
          <a:p>
            <a:pPr marL="987680" lvl="2" indent="0">
              <a:buNone/>
            </a:pPr>
            <a:r>
              <a:rPr lang="fa-IR" sz="2484" dirty="0">
                <a:solidFill>
                  <a:prstClr val="black"/>
                </a:solidFill>
                <a:cs typeface="B Nazanin" panose="00000400000000000000" pitchFamily="2" charset="-78"/>
              </a:rPr>
              <a:t>درخواست های بهبود و اصلاحات نقص ها را الویت بندی کند .</a:t>
            </a:r>
          </a:p>
          <a:p>
            <a:pPr marL="987680" lvl="2" indent="0">
              <a:buNone/>
            </a:pPr>
            <a:r>
              <a:rPr lang="fa-IR" sz="2484" dirty="0">
                <a:solidFill>
                  <a:prstClr val="black"/>
                </a:solidFill>
                <a:cs typeface="B Nazanin" panose="00000400000000000000" pitchFamily="2" charset="-78"/>
              </a:rPr>
              <a:t>به صورت پویا محدوده انتشارات آینده را مشخص کند . </a:t>
            </a:r>
          </a:p>
          <a:p>
            <a:pPr marL="987680" lvl="2" indent="0">
              <a:buNone/>
            </a:pPr>
            <a:r>
              <a:rPr lang="fa-IR" sz="2484"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87680" lvl="2" indent="0">
              <a:buNone/>
            </a:pPr>
            <a:r>
              <a:rPr lang="fa-IR" sz="2484"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160" dirty="0"/>
          </a:p>
          <a:p>
            <a:pPr algn="r" rtl="1">
              <a:buFont typeface="Wingdings" panose="05000000000000000000" pitchFamily="2" charset="2"/>
              <a:buChar char="q"/>
            </a:pPr>
            <a:endParaRPr lang="fa-IR" sz="2160" dirty="0"/>
          </a:p>
        </p:txBody>
      </p:sp>
      <p:sp>
        <p:nvSpPr>
          <p:cNvPr id="11" name="Title 10"/>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190047552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917" y="1307442"/>
            <a:ext cx="11357822" cy="5394516"/>
          </a:xfrm>
        </p:spPr>
        <p:txBody>
          <a:bodyPr>
            <a:normAutofit fontScale="92500" lnSpcReduction="20000"/>
          </a:bodyPr>
          <a:lstStyle/>
          <a:p>
            <a:pPr marL="0" indent="0">
              <a:buNone/>
            </a:pPr>
            <a:r>
              <a:rPr lang="fa-IR" sz="2592" dirty="0">
                <a:solidFill>
                  <a:srgbClr val="C00000"/>
                </a:solidFill>
              </a:rPr>
              <a:t>      انتظارات از قهرمان </a:t>
            </a:r>
            <a:r>
              <a:rPr lang="fa-IR" sz="2592" dirty="0" smtClean="0">
                <a:solidFill>
                  <a:srgbClr val="C00000"/>
                </a:solidFill>
              </a:rPr>
              <a:t>محصول . . . </a:t>
            </a:r>
            <a:endParaRPr lang="fa-IR" sz="2592" dirty="0">
              <a:solidFill>
                <a:srgbClr val="C00000"/>
              </a:solidFill>
            </a:endParaRPr>
          </a:p>
          <a:p>
            <a:pPr marL="0" indent="0">
              <a:buNone/>
            </a:pPr>
            <a:r>
              <a:rPr lang="fa-IR" sz="2484" dirty="0">
                <a:solidFill>
                  <a:prstClr val="black"/>
                </a:solidFill>
              </a:rPr>
              <a:t>کمک های کاربر</a:t>
            </a:r>
          </a:p>
          <a:p>
            <a:pPr marL="987680" lvl="2" indent="0">
              <a:buNone/>
            </a:pPr>
            <a:r>
              <a:rPr lang="fa-IR" sz="2484" dirty="0">
                <a:solidFill>
                  <a:prstClr val="black"/>
                </a:solidFill>
                <a:cs typeface="B Nazanin" panose="00000400000000000000" pitchFamily="2" charset="-78"/>
              </a:rPr>
              <a:t>بخش های از اسناد کاربر و متن راهنما را بنویسد .</a:t>
            </a:r>
          </a:p>
          <a:p>
            <a:pPr marL="987680" lvl="2" indent="0">
              <a:buNone/>
            </a:pPr>
            <a:r>
              <a:rPr lang="fa-IR" sz="2484" dirty="0">
                <a:solidFill>
                  <a:prstClr val="black"/>
                </a:solidFill>
                <a:cs typeface="B Nazanin" panose="00000400000000000000" pitchFamily="2" charset="-78"/>
              </a:rPr>
              <a:t>در برنامه های تمرینی یا آموزش شرکت کند .</a:t>
            </a:r>
          </a:p>
          <a:p>
            <a:pPr marL="987680" lvl="2" indent="0">
              <a:buNone/>
            </a:pPr>
            <a:r>
              <a:rPr lang="fa-IR" sz="2484"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160" dirty="0"/>
          </a:p>
          <a:p>
            <a:pPr marL="0" indent="0">
              <a:buNone/>
            </a:pPr>
            <a:r>
              <a:rPr lang="fa-IR" sz="2160" dirty="0"/>
              <a:t> </a:t>
            </a:r>
            <a:r>
              <a:rPr lang="fa-IR" sz="2160" dirty="0">
                <a:solidFill>
                  <a:srgbClr val="C00000"/>
                </a:solidFill>
              </a:rPr>
              <a:t>     </a:t>
            </a:r>
            <a:r>
              <a:rPr lang="fa-IR" sz="2592" dirty="0">
                <a:solidFill>
                  <a:srgbClr val="C00000"/>
                </a:solidFill>
              </a:rPr>
              <a:t>چندنین قهرمان محصول </a:t>
            </a:r>
          </a:p>
          <a:p>
            <a:pPr>
              <a:buFont typeface="Wingdings" panose="05000000000000000000" pitchFamily="2" charset="2"/>
              <a:buChar char="§"/>
            </a:pPr>
            <a:r>
              <a:rPr lang="fa-IR" sz="2484" dirty="0"/>
              <a:t>یک نفر به ندرت می‌تواند نیازمندی های همه کلاسهای کاربری یک سیستم را توصیف کند . </a:t>
            </a:r>
          </a:p>
          <a:p>
            <a:pPr>
              <a:buFont typeface="Wingdings" panose="05000000000000000000" pitchFamily="2" charset="2"/>
              <a:buChar char="§"/>
            </a:pPr>
            <a:r>
              <a:rPr lang="fa-IR" sz="2484" dirty="0"/>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q"/>
            </a:pPr>
            <a:endParaRPr lang="fa-IR" sz="2160" dirty="0"/>
          </a:p>
          <a:p>
            <a:pPr algn="r" rtl="1">
              <a:buFont typeface="Wingdings" panose="05000000000000000000" pitchFamily="2" charset="2"/>
              <a:buChar char="q"/>
            </a:pPr>
            <a:endParaRPr lang="fa-IR" sz="2160" dirty="0"/>
          </a:p>
          <a:p>
            <a:pPr algn="r" rtl="1">
              <a:buFont typeface="Wingdings" panose="05000000000000000000" pitchFamily="2" charset="2"/>
              <a:buChar char="q"/>
            </a:pPr>
            <a:endParaRPr lang="fa-IR" sz="2160" dirty="0"/>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25982876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686346"/>
            <a:ext cx="11357822" cy="4980365"/>
          </a:xfrm>
        </p:spPr>
        <p:txBody>
          <a:bodyPr>
            <a:normAutofit lnSpcReduction="10000"/>
          </a:bodyPr>
          <a:lstStyle/>
          <a:p>
            <a:pPr marL="0" indent="0">
              <a:buNone/>
            </a:pPr>
            <a:r>
              <a:rPr lang="fa-IR" sz="2592" dirty="0">
                <a:solidFill>
                  <a:srgbClr val="C00000"/>
                </a:solidFill>
              </a:rPr>
              <a:t>     </a:t>
            </a:r>
            <a:r>
              <a:rPr lang="fa-IR"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329" dirty="0"/>
              <a:t>زمانیکه ایده قهرمان محصول مطرح می‌شود ممکن است با مقاومت‌هایی روبرو شود . </a:t>
            </a:r>
            <a:endParaRPr lang="fa-IR" sz="2329" dirty="0"/>
          </a:p>
          <a:p>
            <a:pPr lvl="1"/>
            <a:r>
              <a:rPr lang="fa-IR" sz="2329" dirty="0">
                <a:solidFill>
                  <a:schemeClr val="accent3">
                    <a:lumMod val="50000"/>
                  </a:schemeClr>
                </a:solidFill>
                <a:cs typeface="B Nazanin" panose="00000400000000000000" pitchFamily="2" charset="-78"/>
              </a:rPr>
              <a:t>مثال:کاربران بیش از حد مشغول هستند ،مدیریت می‌خواهد تصمیم‌گیری کند،آنها سرعت ما را کاهش می‌دهد .</a:t>
            </a:r>
            <a:endParaRPr lang="fa-IR" sz="2329" dirty="0">
              <a:solidFill>
                <a:schemeClr val="accent3">
                  <a:lumMod val="50000"/>
                </a:schemeClr>
              </a:solidFill>
              <a:cs typeface="B Nazanin" panose="00000400000000000000" pitchFamily="2" charset="-78"/>
            </a:endParaRPr>
          </a:p>
          <a:p>
            <a:pPr algn="r" rtl="1">
              <a:buFont typeface="Wingdings" panose="05000000000000000000" pitchFamily="2" charset="2"/>
              <a:buChar char="§"/>
            </a:pPr>
            <a:r>
              <a:rPr lang="fa-IR" sz="2329" dirty="0"/>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329" dirty="0"/>
              <a:t>مدیران گاهی تمایل به تفویض اختیارات خود در مورد تعیین و تکلیف نیازمندی ها به کاربران عادی را ندارند </a:t>
            </a:r>
            <a:r>
              <a:rPr lang="fa-IR" sz="2329" dirty="0"/>
              <a:t>.</a:t>
            </a:r>
          </a:p>
          <a:p>
            <a:pPr algn="r" rtl="1">
              <a:buFont typeface="Wingdings" panose="05000000000000000000" pitchFamily="2" charset="2"/>
              <a:buChar char="§"/>
            </a:pPr>
            <a:r>
              <a:rPr lang="fa-IR" sz="2329" dirty="0"/>
              <a:t>جداسازی نیازمندی‌های کسب و  کار از نیازمندی های کاربر می‌تواند این اختلافات را کاهش دهد . </a:t>
            </a:r>
            <a:endParaRPr lang="fa-IR" sz="2329" dirty="0"/>
          </a:p>
          <a:p>
            <a:pPr marL="0" indent="0">
              <a:buNone/>
            </a:pPr>
            <a:r>
              <a:rPr lang="fa-IR" sz="2592" dirty="0"/>
              <a:t>  </a:t>
            </a:r>
            <a:r>
              <a:rPr lang="fa-IR" dirty="0">
                <a:cs typeface="B Nazanin" panose="00000400000000000000" pitchFamily="2" charset="-78"/>
              </a:rPr>
              <a:t> </a:t>
            </a:r>
            <a:r>
              <a:rPr lang="fa-IR" dirty="0" smtClean="0">
                <a:cs typeface="B Nazanin" panose="00000400000000000000" pitchFamily="2" charset="-78"/>
              </a:rPr>
              <a:t>  </a:t>
            </a:r>
            <a:endParaRPr lang="fa-IR" dirty="0">
              <a:solidFill>
                <a:srgbClr val="C00000"/>
              </a:solidFill>
              <a:cs typeface="B Nazanin" panose="00000400000000000000" pitchFamily="2" charset="-78"/>
            </a:endParaRPr>
          </a:p>
          <a:p>
            <a:pPr algn="r" rtl="1">
              <a:buFont typeface="Wingdings" panose="05000000000000000000" pitchFamily="2" charset="2"/>
              <a:buChar char="§"/>
            </a:pPr>
            <a:endParaRPr lang="fa-IR" sz="2592" dirty="0"/>
          </a:p>
        </p:txBody>
      </p:sp>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9503628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93" y="1611243"/>
            <a:ext cx="11614138" cy="4620289"/>
          </a:xfrm>
        </p:spPr>
        <p:txBody>
          <a:bodyPr>
            <a:normAutofit fontScale="77500" lnSpcReduction="20000"/>
          </a:bodyPr>
          <a:lstStyle/>
          <a:p>
            <a:pPr marL="0" indent="0">
              <a:buNone/>
            </a:pPr>
            <a:r>
              <a:rPr lang="fa-IR" sz="2160" b="1" dirty="0"/>
              <a:t>            </a:t>
            </a:r>
            <a:r>
              <a:rPr lang="fa-IR" sz="2835" dirty="0">
                <a:solidFill>
                  <a:srgbClr val="C00000"/>
                </a:solidFill>
              </a:rPr>
              <a:t>جلوگیری از تله قهرمان محصول </a:t>
            </a:r>
          </a:p>
          <a:p>
            <a:pPr marL="0" indent="0">
              <a:buNone/>
            </a:pPr>
            <a:r>
              <a:rPr lang="fa-IR" sz="2532" dirty="0"/>
              <a:t>مدل قهرمان محصول زمانی درست کار می‌کند که قهرمان محصول مسئولیت‌های خود را به خوبی درک کند . </a:t>
            </a:r>
          </a:p>
          <a:p>
            <a:pPr>
              <a:buFont typeface="Wingdings" panose="05000000000000000000" pitchFamily="2" charset="2"/>
              <a:buChar char="§"/>
            </a:pPr>
            <a:r>
              <a:rPr lang="fa-IR" sz="2532" dirty="0"/>
              <a:t>اختیار تصمیم گیری درسطح نیازهای کاربری را داشته باشد . </a:t>
            </a:r>
          </a:p>
          <a:p>
            <a:pPr>
              <a:buFont typeface="Wingdings" panose="05000000000000000000" pitchFamily="2" charset="2"/>
              <a:buChar char="§"/>
            </a:pPr>
            <a:r>
              <a:rPr lang="fa-IR" sz="2532" dirty="0"/>
              <a:t>و زمان کافی برای انجام این وظایف را در دسترس داشته باشند . </a:t>
            </a:r>
          </a:p>
          <a:p>
            <a:pPr marL="0" indent="0">
              <a:buNone/>
            </a:pPr>
            <a:r>
              <a:rPr lang="fa-IR" sz="2532" dirty="0"/>
              <a:t>       مراقب مشکلات احتمالی زیر باشید:</a:t>
            </a:r>
          </a:p>
          <a:p>
            <a:pPr algn="r" rtl="1">
              <a:buFont typeface="Wingdings" panose="05000000000000000000" pitchFamily="2" charset="2"/>
              <a:buChar char="v"/>
            </a:pPr>
            <a:r>
              <a:rPr lang="en-US" sz="2532" dirty="0"/>
              <a:t>    </a:t>
            </a:r>
            <a:r>
              <a:rPr lang="fa-IR" sz="2532" dirty="0"/>
              <a:t>مدیران تصمیماتی را که قهرمان محصول می‌گیرد نادیده می‌گیرند.</a:t>
            </a:r>
          </a:p>
          <a:p>
            <a:pPr marL="0" indent="0">
              <a:buNone/>
            </a:pPr>
            <a:r>
              <a:rPr lang="fa-IR" sz="2532" dirty="0"/>
              <a:t>      آنها در آخرین لحظات تصمیمات ناگهانی می‌گیرند و فکر می‌کنند خودشان بهتر نیازهای کاربران را می‌دانند.</a:t>
            </a:r>
          </a:p>
          <a:p>
            <a:pPr marL="0" indent="0">
              <a:buNone/>
            </a:pPr>
            <a:r>
              <a:rPr lang="fa-IR" sz="2532" dirty="0"/>
              <a:t>      در این شرایط قهرمان محصول ناامید می‌شوند و فکر می‌کند مدیران به او اعتماد ندارند . </a:t>
            </a:r>
          </a:p>
        </p:txBody>
      </p:sp>
      <p:sp>
        <p:nvSpPr>
          <p:cNvPr id="5" name="Title 4"/>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37385195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46" y="620206"/>
            <a:ext cx="10493801" cy="564805"/>
          </a:xfrm>
        </p:spPr>
        <p:txBody>
          <a:bodyPr>
            <a:noAutofit/>
          </a:bodyPr>
          <a:lstStyle/>
          <a:p>
            <a:pPr algn="ctr"/>
            <a:r>
              <a:rPr lang="fa-IR" sz="2430" dirty="0"/>
              <a:t>مقدمه</a:t>
            </a:r>
            <a:endParaRPr lang="en-US" sz="2430" dirty="0"/>
          </a:p>
        </p:txBody>
      </p:sp>
      <p:sp>
        <p:nvSpPr>
          <p:cNvPr id="3" name="Content Placeholder 2"/>
          <p:cNvSpPr>
            <a:spLocks noGrp="1"/>
          </p:cNvSpPr>
          <p:nvPr>
            <p:ph idx="1"/>
          </p:nvPr>
        </p:nvSpPr>
        <p:spPr>
          <a:xfrm>
            <a:off x="515175" y="1527913"/>
            <a:ext cx="11357822" cy="5313531"/>
          </a:xfrm>
        </p:spPr>
        <p:txBody>
          <a:bodyPr>
            <a:normAutofit/>
          </a:bodyPr>
          <a:lstStyle/>
          <a:p>
            <a:pPr algn="r" rtl="1">
              <a:lnSpc>
                <a:spcPct val="100000"/>
              </a:lnSpc>
              <a:buFont typeface="Arial" panose="020B0604020202020204" pitchFamily="34" charset="0"/>
              <a:buChar char="•"/>
            </a:pPr>
            <a:r>
              <a:rPr lang="fa-IR" sz="2430" dirty="0">
                <a:solidFill>
                  <a:srgbClr val="C00000"/>
                </a:solidFill>
              </a:rPr>
              <a:t>مشارکت مشتری </a:t>
            </a:r>
            <a:r>
              <a:rPr lang="fa-IR" sz="2430" dirty="0"/>
              <a:t>مهمترین فاکتور در ارائه یک نرم‌افزار عالی است .</a:t>
            </a:r>
          </a:p>
          <a:p>
            <a:pPr algn="r" rtl="1">
              <a:lnSpc>
                <a:spcPct val="100000"/>
              </a:lnSpc>
              <a:buFont typeface="Arial" panose="020B0604020202020204" pitchFamily="34" charset="0"/>
              <a:buChar char="•"/>
            </a:pPr>
            <a:r>
              <a:rPr lang="fa-IR" sz="2430" dirty="0"/>
              <a:t>ایجاد این مشارکت برعهده </a:t>
            </a:r>
            <a:r>
              <a:rPr lang="fa-IR" sz="2430" dirty="0">
                <a:solidFill>
                  <a:srgbClr val="C00000"/>
                </a:solidFill>
              </a:rPr>
              <a:t>تحلیلگر کسب و کار </a:t>
            </a:r>
            <a:r>
              <a:rPr lang="fa-IR" sz="2430" dirty="0"/>
              <a:t>و </a:t>
            </a:r>
            <a:r>
              <a:rPr lang="fa-IR" sz="2430" dirty="0">
                <a:solidFill>
                  <a:srgbClr val="C00000"/>
                </a:solidFill>
              </a:rPr>
              <a:t>مدیر پروژه </a:t>
            </a:r>
            <a:r>
              <a:rPr lang="fa-IR" sz="2430" dirty="0"/>
              <a:t>است .</a:t>
            </a:r>
          </a:p>
          <a:p>
            <a:pPr algn="r" rtl="1">
              <a:lnSpc>
                <a:spcPct val="100000"/>
              </a:lnSpc>
              <a:buFont typeface="Arial" panose="020B0604020202020204" pitchFamily="34" charset="0"/>
              <a:buChar char="•"/>
            </a:pPr>
            <a:r>
              <a:rPr lang="fa-IR" sz="2430" dirty="0"/>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30" dirty="0"/>
              <a:t>برای رساندن </a:t>
            </a:r>
            <a:r>
              <a:rPr lang="fa-IR" sz="2430" dirty="0">
                <a:solidFill>
                  <a:srgbClr val="C00000"/>
                </a:solidFill>
              </a:rPr>
              <a:t>صدای کاربران </a:t>
            </a:r>
            <a:r>
              <a:rPr lang="fa-IR" sz="2430" dirty="0"/>
              <a:t>به گوش توسعه دهنده اقدامات زیر لازم است :</a:t>
            </a:r>
          </a:p>
          <a:p>
            <a:pPr marL="841060" lvl="1" indent="-347221">
              <a:buFont typeface="Arial" panose="020B0604020202020204" pitchFamily="34" charset="0"/>
              <a:buChar char="•"/>
            </a:pPr>
            <a:r>
              <a:rPr lang="fa-IR" dirty="0">
                <a:cs typeface="B Nazanin" panose="00000400000000000000" pitchFamily="2" charset="-78"/>
              </a:rPr>
              <a:t>کلاس های کاربری مختلف را برای محصول خود تعیین کنید . </a:t>
            </a:r>
          </a:p>
          <a:p>
            <a:pPr marL="841060" lvl="1" indent="-347221">
              <a:buFont typeface="Arial" panose="020B0604020202020204" pitchFamily="34" charset="0"/>
              <a:buChar char="•"/>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841060" lvl="1" indent="-347221">
              <a:buFont typeface="Arial" panose="020B0604020202020204" pitchFamily="34" charset="0"/>
              <a:buChar char="•"/>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592" dirty="0">
                <a:solidFill>
                  <a:srgbClr val="C00000"/>
                </a:solidFill>
              </a:rPr>
              <a:t>یادآوری: </a:t>
            </a:r>
            <a:r>
              <a:rPr lang="fa-IR" sz="2592" dirty="0"/>
              <a:t>مشارکت مشتریان بهترین راه حل برای مسئله شکاف انتظاری است .</a:t>
            </a:r>
            <a:endParaRPr lang="en-US" sz="2592" dirty="0">
              <a:solidFill>
                <a:srgbClr val="C00000"/>
              </a:solidFill>
            </a:endParaRPr>
          </a:p>
          <a:p>
            <a:pPr algn="r" rtl="1">
              <a:buFont typeface="Arial" panose="020B0604020202020204" pitchFamily="34" charset="0"/>
              <a:buChar char="•"/>
            </a:pPr>
            <a:endParaRPr lang="en-US" sz="2592" dirty="0"/>
          </a:p>
        </p:txBody>
      </p:sp>
    </p:spTree>
    <p:extLst>
      <p:ext uri="{BB962C8B-B14F-4D97-AF65-F5344CB8AC3E}">
        <p14:creationId xmlns:p14="http://schemas.microsoft.com/office/powerpoint/2010/main" val="11406366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93" y="1509393"/>
            <a:ext cx="11614138" cy="4944357"/>
          </a:xfrm>
        </p:spPr>
        <p:txBody>
          <a:bodyPr>
            <a:normAutofit lnSpcReduction="10000"/>
          </a:bodyPr>
          <a:lstStyle/>
          <a:p>
            <a:pPr marL="0" indent="0">
              <a:buNone/>
            </a:pPr>
            <a:r>
              <a:rPr lang="fa-IR" sz="2160" b="1" dirty="0"/>
              <a:t>            </a:t>
            </a:r>
            <a:r>
              <a:rPr lang="fa-IR" sz="2835" dirty="0">
                <a:solidFill>
                  <a:srgbClr val="C00000"/>
                </a:solidFill>
              </a:rPr>
              <a:t>جلوگیری از تله قهرمان </a:t>
            </a:r>
            <a:r>
              <a:rPr lang="fa-IR" sz="2835" dirty="0" smtClean="0">
                <a:solidFill>
                  <a:srgbClr val="C00000"/>
                </a:solidFill>
              </a:rPr>
              <a:t>محصول . . . </a:t>
            </a:r>
            <a:endParaRPr lang="fa-IR" sz="2835" dirty="0">
              <a:solidFill>
                <a:srgbClr val="C00000"/>
              </a:solidFill>
            </a:endParaRPr>
          </a:p>
          <a:p>
            <a:pPr algn="just">
              <a:lnSpc>
                <a:spcPct val="100000"/>
              </a:lnSpc>
              <a:buFont typeface="Wingdings" panose="05000000000000000000" pitchFamily="2" charset="2"/>
              <a:buChar char="v"/>
            </a:pPr>
            <a:r>
              <a:rPr lang="fa-IR" sz="2329" dirty="0"/>
              <a:t>  قهرمان </a:t>
            </a:r>
            <a:r>
              <a:rPr lang="fa-IR" sz="2329" dirty="0"/>
              <a:t>محصولی که فراموش می‌کند نماینده سایر کاربران است و فقط نیازهای خود را ارائه می‌کند  کارش را درست انجام نداده است.</a:t>
            </a:r>
          </a:p>
          <a:p>
            <a:pPr algn="just" rtl="1">
              <a:buFont typeface="Wingdings" panose="05000000000000000000" pitchFamily="2" charset="2"/>
              <a:buChar char="v"/>
            </a:pPr>
            <a:r>
              <a:rPr lang="fa-IR" sz="2329" dirty="0"/>
              <a:t>  قهرمان محصولی که فاقد دید روشنی از سیستم است، ممکن است تصمیم گیری را به آنالیزور کسب و کار موکول میکند .</a:t>
            </a:r>
          </a:p>
          <a:p>
            <a:pPr marL="0" indent="0" algn="just">
              <a:buNone/>
            </a:pPr>
            <a:r>
              <a:rPr lang="fa-IR" sz="2329" dirty="0"/>
              <a:t>   اگر تصمیات آنالیزور کسب و کار به خوبی یک قهرمان محصول باشد دیگر قهرمان محصول بدرد نمی‌خورد . </a:t>
            </a:r>
          </a:p>
          <a:p>
            <a:pPr algn="just" rtl="1">
              <a:buFont typeface="Wingdings" panose="05000000000000000000" pitchFamily="2" charset="2"/>
              <a:buChar char="v"/>
            </a:pPr>
            <a:r>
              <a:rPr lang="fa-IR" sz="2329" dirty="0"/>
              <a:t> یک کاربر ارشد به علت کمبود وقت ممکن است یک کاربر با تجربه کمتر را به عنوان قهرمان محصول معرفی کند . </a:t>
            </a:r>
          </a:p>
          <a:p>
            <a:pPr marL="0" indent="0" algn="just">
              <a:buNone/>
            </a:pPr>
            <a:r>
              <a:rPr lang="fa-IR" sz="2329" dirty="0"/>
              <a:t>   این امر ممکن است منجر به پدیده رانندگی از صندلی عقب از سوی کاربر ارشد شود که می‌خواهد هنوز بر روی سیستم تاثیر بگذارد. </a:t>
            </a:r>
          </a:p>
        </p:txBody>
      </p:sp>
      <p:pic>
        <p:nvPicPr>
          <p:cNvPr id="4" name="Picture 3"/>
          <p:cNvPicPr>
            <a:picLocks noChangeAspect="1"/>
          </p:cNvPicPr>
          <p:nvPr/>
        </p:nvPicPr>
        <p:blipFill>
          <a:blip r:embed="rId2"/>
          <a:stretch>
            <a:fillRect/>
          </a:stretch>
        </p:blipFill>
        <p:spPr>
          <a:xfrm>
            <a:off x="11208050" y="1509392"/>
            <a:ext cx="375335" cy="329241"/>
          </a:xfrm>
          <a:prstGeom prst="rect">
            <a:avLst/>
          </a:prstGeom>
        </p:spPr>
      </p:pic>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3948735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4"/>
          <p:cNvSpPr>
            <a:spLocks noGrp="1"/>
          </p:cNvSpPr>
          <p:nvPr>
            <p:ph type="title"/>
          </p:nvPr>
        </p:nvSpPr>
        <p:spPr>
          <a:xfrm>
            <a:off x="912138" y="617274"/>
            <a:ext cx="10337562" cy="534970"/>
          </a:xfrm>
        </p:spPr>
        <p:txBody>
          <a:bodyPr/>
          <a:lstStyle/>
          <a:p>
            <a:r>
              <a:rPr lang="fa-IR" dirty="0" smtClean="0"/>
              <a:t>گام بعدی</a:t>
            </a:r>
            <a:endParaRPr lang="fa-IR" dirty="0"/>
          </a:p>
        </p:txBody>
      </p:sp>
    </p:spTree>
    <p:extLst>
      <p:ext uri="{BB962C8B-B14F-4D97-AF65-F5344CB8AC3E}">
        <p14:creationId xmlns:p14="http://schemas.microsoft.com/office/powerpoint/2010/main" val="15726760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288633"/>
            <a:ext cx="11357822" cy="5383061"/>
          </a:xfrm>
        </p:spPr>
        <p:txBody>
          <a:bodyPr>
            <a:normAutofit/>
          </a:bodyPr>
          <a:lstStyle/>
          <a:p>
            <a:pPr marL="0" indent="0">
              <a:buNone/>
            </a:pPr>
            <a:r>
              <a:rPr lang="fa-IR" sz="2484" dirty="0"/>
              <a:t>      </a:t>
            </a:r>
            <a:r>
              <a:rPr lang="fa-IR" dirty="0" smtClean="0">
                <a:solidFill>
                  <a:srgbClr val="C00000"/>
                </a:solidFill>
                <a:cs typeface="B Nazanin" panose="00000400000000000000" pitchFamily="2" charset="-78"/>
              </a:rPr>
              <a:t>مقدمه </a:t>
            </a:r>
          </a:p>
          <a:p>
            <a:pPr algn="r" rtl="1">
              <a:lnSpc>
                <a:spcPct val="150000"/>
              </a:lnSpc>
              <a:buFont typeface="Wingdings" panose="05000000000000000000" pitchFamily="2" charset="2"/>
              <a:buChar char="§"/>
            </a:pPr>
            <a:r>
              <a:rPr lang="fa-IR" sz="2484" dirty="0">
                <a:solidFill>
                  <a:srgbClr val="C00000"/>
                </a:solidFill>
              </a:rPr>
              <a:t>مکالمات مکرر </a:t>
            </a:r>
            <a:r>
              <a:rPr lang="fa-IR" sz="2484" dirty="0"/>
              <a:t>بین </a:t>
            </a:r>
            <a:r>
              <a:rPr lang="fa-IR" sz="2484" dirty="0">
                <a:solidFill>
                  <a:srgbClr val="C00000"/>
                </a:solidFill>
              </a:rPr>
              <a:t>اعضای تیم پروژه </a:t>
            </a:r>
            <a:r>
              <a:rPr lang="fa-IR" sz="2484" dirty="0"/>
              <a:t>و </a:t>
            </a:r>
            <a:r>
              <a:rPr lang="fa-IR" sz="2484" dirty="0">
                <a:solidFill>
                  <a:srgbClr val="C00000"/>
                </a:solidFill>
              </a:rPr>
              <a:t>مشتریان</a:t>
            </a:r>
            <a:r>
              <a:rPr lang="fa-IR" sz="2484" dirty="0"/>
              <a:t> مناسب موثرترین راه برای حل بسیاری از مسائل مورد نیاز و مشخص کردن نیازهای خاص در صورت نیاز است.</a:t>
            </a:r>
          </a:p>
          <a:p>
            <a:pPr>
              <a:lnSpc>
                <a:spcPct val="150000"/>
              </a:lnSpc>
              <a:buFont typeface="Wingdings" panose="05000000000000000000" pitchFamily="2" charset="2"/>
              <a:buChar char="§"/>
            </a:pPr>
            <a:r>
              <a:rPr lang="fa-IR" sz="2484" dirty="0"/>
              <a:t>یک اصل اساسی برنامه نویسی افراطی، یکی از روش های اولیه توسعه چابک، وجود یک مشتری تمام وقت و در محل برای این بحث ها است .</a:t>
            </a:r>
          </a:p>
          <a:p>
            <a:pPr>
              <a:lnSpc>
                <a:spcPct val="150000"/>
              </a:lnSpc>
              <a:buFont typeface="Wingdings" panose="05000000000000000000" pitchFamily="2" charset="2"/>
              <a:buChar char="§"/>
            </a:pPr>
            <a:r>
              <a:rPr lang="fa-IR" sz="2484" dirty="0"/>
              <a:t>برخی روش های توسعه چابک شامل حضور یک نماینده واحد از طرف ذی نفعان به نام </a:t>
            </a:r>
            <a:r>
              <a:rPr lang="fa-IR" sz="2484" dirty="0">
                <a:solidFill>
                  <a:srgbClr val="C00000"/>
                </a:solidFill>
              </a:rPr>
              <a:t>مالک محصول </a:t>
            </a:r>
            <a:r>
              <a:rPr lang="fa-IR" sz="2484" dirty="0"/>
              <a:t>است که مسئول رساندن صدای مشتریان به تیم توسعه دهنده است .</a:t>
            </a:r>
          </a:p>
          <a:p>
            <a:pPr marL="0" indent="0">
              <a:buNone/>
            </a:pPr>
            <a:endParaRPr lang="fa-IR" sz="2160" dirty="0"/>
          </a:p>
        </p:txBody>
      </p:sp>
      <p:sp>
        <p:nvSpPr>
          <p:cNvPr id="5" name="Title 4"/>
          <p:cNvSpPr>
            <a:spLocks noGrp="1"/>
          </p:cNvSpPr>
          <p:nvPr>
            <p:ph type="title"/>
          </p:nvPr>
        </p:nvSpPr>
        <p:spPr/>
        <p:txBody>
          <a:bodyPr/>
          <a:lstStyle/>
          <a:p>
            <a:r>
              <a:rPr lang="fa-IR" dirty="0" smtClean="0"/>
              <a:t>نماینده کاربر در پروژه های چابک</a:t>
            </a:r>
            <a:endParaRPr lang="fa-IR" dirty="0"/>
          </a:p>
        </p:txBody>
      </p:sp>
    </p:spTree>
    <p:extLst>
      <p:ext uri="{BB962C8B-B14F-4D97-AF65-F5344CB8AC3E}">
        <p14:creationId xmlns:p14="http://schemas.microsoft.com/office/powerpoint/2010/main" val="4964972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688434"/>
            <a:ext cx="11357822" cy="4983261"/>
          </a:xfrm>
        </p:spPr>
        <p:txBody>
          <a:bodyPr>
            <a:normAutofit/>
          </a:bodyPr>
          <a:lstStyle/>
          <a:p>
            <a:pPr marL="0" indent="0">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93840" algn="just">
              <a:lnSpc>
                <a:spcPct val="107000"/>
              </a:lnSpc>
              <a:spcBef>
                <a:spcPts val="0"/>
              </a:spcBef>
              <a:spcAft>
                <a:spcPts val="864"/>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493840" algn="just">
              <a:lnSpc>
                <a:spcPct val="107000"/>
              </a:lnSpc>
              <a:spcBef>
                <a:spcPts val="0"/>
              </a:spcBef>
              <a:spcAft>
                <a:spcPts val="864"/>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sp>
        <p:nvSpPr>
          <p:cNvPr id="5" name="Title 4"/>
          <p:cNvSpPr>
            <a:spLocks noGrp="1"/>
          </p:cNvSpPr>
          <p:nvPr>
            <p:ph type="title"/>
          </p:nvPr>
        </p:nvSpPr>
        <p:spPr/>
        <p:txBody>
          <a:bodyPr/>
          <a:lstStyle/>
          <a:p>
            <a:r>
              <a:rPr lang="fa-IR" dirty="0" smtClean="0"/>
              <a:t>نماینده کاربر در پروژه های چابک . . .</a:t>
            </a:r>
            <a:endParaRPr lang="fa-IR" dirty="0"/>
          </a:p>
        </p:txBody>
      </p:sp>
    </p:spTree>
    <p:extLst>
      <p:ext uri="{BB962C8B-B14F-4D97-AF65-F5344CB8AC3E}">
        <p14:creationId xmlns:p14="http://schemas.microsoft.com/office/powerpoint/2010/main" val="232401332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حل و فصل نیازمندی‌های متضاد </a:t>
            </a:r>
            <a:endParaRPr lang="fa-IR" dirty="0">
              <a:solidFill>
                <a:schemeClr val="accent3">
                  <a:lumMod val="75000"/>
                </a:schemeClr>
              </a:solidFill>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a:t>
            </a:r>
            <a:endParaRPr lang="fa-IR" dirty="0"/>
          </a:p>
        </p:txBody>
      </p:sp>
    </p:spTree>
    <p:extLst>
      <p:ext uri="{BB962C8B-B14F-4D97-AF65-F5344CB8AC3E}">
        <p14:creationId xmlns:p14="http://schemas.microsoft.com/office/powerpoint/2010/main" val="7504759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60" y="1307444"/>
            <a:ext cx="11915131" cy="5579569"/>
          </a:xfrm>
        </p:spPr>
        <p:txBody>
          <a:bodyPr>
            <a:normAutofit/>
          </a:bodyPr>
          <a:lstStyle/>
          <a:p>
            <a:pPr>
              <a:lnSpc>
                <a:spcPct val="100000"/>
              </a:lnSpc>
            </a:pPr>
            <a:r>
              <a:rPr lang="fa-IR" sz="2160" dirty="0"/>
              <a:t>     </a:t>
            </a:r>
            <a:r>
              <a:rPr lang="fa-IR" sz="2000" dirty="0">
                <a:solidFill>
                  <a:srgbClr val="C00000"/>
                </a:solidFill>
              </a:rPr>
              <a:t>مقدمه</a:t>
            </a:r>
            <a:r>
              <a:rPr lang="fa-IR" sz="1800" dirty="0"/>
              <a:t> </a:t>
            </a:r>
          </a:p>
          <a:p>
            <a:pPr>
              <a:lnSpc>
                <a:spcPct val="100000"/>
              </a:lnSpc>
            </a:pPr>
            <a:r>
              <a:rPr lang="fa-IR" sz="1800" dirty="0"/>
              <a:t>شخصی </a:t>
            </a:r>
            <a:r>
              <a:rPr lang="fa-IR" sz="1800" dirty="0"/>
              <a:t>باید وجود داشته باشد که بتواند </a:t>
            </a:r>
            <a:r>
              <a:rPr lang="fa-IR" sz="1800" dirty="0" smtClean="0">
                <a:solidFill>
                  <a:srgbClr val="C00000"/>
                </a:solidFill>
              </a:rPr>
              <a:t>نیازمندی های </a:t>
            </a:r>
            <a:r>
              <a:rPr lang="fa-IR" sz="1800" dirty="0">
                <a:solidFill>
                  <a:srgbClr val="C00000"/>
                </a:solidFill>
              </a:rPr>
              <a:t>متضاد </a:t>
            </a:r>
            <a:r>
              <a:rPr lang="fa-IR" sz="1800" dirty="0"/>
              <a:t>کلاس‌های مختلف کاربری را حل و فصل کند و </a:t>
            </a:r>
            <a:r>
              <a:rPr lang="fa-IR" sz="1800" dirty="0">
                <a:solidFill>
                  <a:srgbClr val="C00000"/>
                </a:solidFill>
              </a:rPr>
              <a:t>ناسازگاری ها </a:t>
            </a:r>
            <a:r>
              <a:rPr lang="fa-IR" sz="1800" dirty="0"/>
              <a:t>را تطبیق دهد . </a:t>
            </a:r>
          </a:p>
          <a:p>
            <a:pPr>
              <a:lnSpc>
                <a:spcPct val="100000"/>
              </a:lnSpc>
            </a:pPr>
            <a:r>
              <a:rPr lang="fa-IR" sz="1800" dirty="0">
                <a:solidFill>
                  <a:srgbClr val="C00000"/>
                </a:solidFill>
              </a:rPr>
              <a:t>قهرمان محصول </a:t>
            </a:r>
            <a:r>
              <a:rPr lang="fa-IR" sz="1800" dirty="0"/>
              <a:t>یا </a:t>
            </a:r>
            <a:r>
              <a:rPr lang="fa-IR" sz="1800" dirty="0">
                <a:solidFill>
                  <a:srgbClr val="C00000"/>
                </a:solidFill>
              </a:rPr>
              <a:t>مالک محصول </a:t>
            </a:r>
            <a:r>
              <a:rPr lang="fa-IR" sz="1800" dirty="0"/>
              <a:t>در بیشتر موارد این می‌توانند این مهم را انجام دهند . </a:t>
            </a:r>
          </a:p>
          <a:p>
            <a:pPr>
              <a:lnSpc>
                <a:spcPct val="100000"/>
              </a:lnSpc>
            </a:pPr>
            <a:r>
              <a:rPr lang="fa-IR" sz="1800" dirty="0"/>
              <a:t>برای حل تضادها پیشنهادهایی وجود دارد که در جدول زیر آمده است .</a:t>
            </a:r>
          </a:p>
          <a:p>
            <a:endParaRPr lang="fa-IR" sz="2160" dirty="0"/>
          </a:p>
        </p:txBody>
      </p:sp>
      <p:graphicFrame>
        <p:nvGraphicFramePr>
          <p:cNvPr id="6" name="Table 5"/>
          <p:cNvGraphicFramePr>
            <a:graphicFrameLocks noGrp="1"/>
          </p:cNvGraphicFramePr>
          <p:nvPr>
            <p:extLst>
              <p:ext uri="{D42A27DB-BD31-4B8C-83A1-F6EECF244321}">
                <p14:modId xmlns:p14="http://schemas.microsoft.com/office/powerpoint/2010/main" val="2409354667"/>
              </p:ext>
            </p:extLst>
          </p:nvPr>
        </p:nvGraphicFramePr>
        <p:xfrm>
          <a:off x="1033317" y="3200401"/>
          <a:ext cx="10309045" cy="3562268"/>
        </p:xfrm>
        <a:graphic>
          <a:graphicData uri="http://schemas.openxmlformats.org/drawingml/2006/table">
            <a:tbl>
              <a:tblPr rtl="1" firstRow="1" bandRow="1">
                <a:tableStyleId>{5C22544A-7EE6-4342-B048-85BDC9FD1C3A}</a:tableStyleId>
              </a:tblPr>
              <a:tblGrid>
                <a:gridCol w="2893932">
                  <a:extLst>
                    <a:ext uri="{9D8B030D-6E8A-4147-A177-3AD203B41FA5}">
                      <a16:colId xmlns:a16="http://schemas.microsoft.com/office/drawing/2014/main" val="3824231201"/>
                    </a:ext>
                  </a:extLst>
                </a:gridCol>
                <a:gridCol w="7415113">
                  <a:extLst>
                    <a:ext uri="{9D8B030D-6E8A-4147-A177-3AD203B41FA5}">
                      <a16:colId xmlns:a16="http://schemas.microsoft.com/office/drawing/2014/main" val="3649454329"/>
                    </a:ext>
                  </a:extLst>
                </a:gridCol>
              </a:tblGrid>
              <a:tr h="356364">
                <a:tc>
                  <a:txBody>
                    <a:bodyPr/>
                    <a:lstStyle/>
                    <a:p>
                      <a:pPr algn="ctr" rtl="1"/>
                      <a:r>
                        <a:rPr lang="fa-IR" sz="1700" dirty="0" smtClean="0">
                          <a:cs typeface="B Nazanin" panose="00000400000000000000" pitchFamily="2" charset="-78"/>
                        </a:rPr>
                        <a:t>اختلاف بین </a:t>
                      </a:r>
                      <a:endParaRPr lang="fa-IR" sz="1700" dirty="0"/>
                    </a:p>
                  </a:txBody>
                  <a:tcPr marL="98764" marR="98764" marT="49382" marB="49382" anchor="ctr"/>
                </a:tc>
                <a:tc>
                  <a:txBody>
                    <a:bodyPr/>
                    <a:lstStyle/>
                    <a:p>
                      <a:pPr algn="ctr" rtl="1"/>
                      <a:r>
                        <a:rPr lang="fa-IR" sz="1700" dirty="0" smtClean="0">
                          <a:cs typeface="B Nazanin" panose="00000400000000000000" pitchFamily="2" charset="-78"/>
                        </a:rPr>
                        <a:t>چگونه</a:t>
                      </a:r>
                      <a:r>
                        <a:rPr lang="fa-IR" sz="1700" baseline="0" dirty="0" smtClean="0"/>
                        <a:t> می‌شود حل کرد </a:t>
                      </a:r>
                      <a:endParaRPr lang="fa-IR" sz="1700" dirty="0"/>
                    </a:p>
                  </a:txBody>
                  <a:tcPr marL="98764" marR="98764" marT="49382" marB="49382" anchor="ctr"/>
                </a:tc>
                <a:extLst>
                  <a:ext uri="{0D108BD9-81ED-4DB2-BD59-A6C34878D82A}">
                    <a16:rowId xmlns:a16="http://schemas.microsoft.com/office/drawing/2014/main" val="1514154476"/>
                  </a:ext>
                </a:extLst>
              </a:tr>
              <a:tr h="588571">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700" dirty="0"/>
                    </a:p>
                  </a:txBody>
                  <a:tcPr marL="98764" marR="98764" marT="49382" marB="49382"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700" dirty="0"/>
                    </a:p>
                  </a:txBody>
                  <a:tcPr marL="98764" marR="98764" marT="49382" marB="49382" anchor="b"/>
                </a:tc>
                <a:extLst>
                  <a:ext uri="{0D108BD9-81ED-4DB2-BD59-A6C34878D82A}">
                    <a16:rowId xmlns:a16="http://schemas.microsoft.com/office/drawing/2014/main" val="151488339"/>
                  </a:ext>
                </a:extLst>
              </a:tr>
              <a:tr h="356364">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700" dirty="0"/>
                    </a:p>
                  </a:txBody>
                  <a:tcPr marL="98764" marR="98764" marT="49382" marB="49382"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700" dirty="0"/>
                    </a:p>
                  </a:txBody>
                  <a:tcPr marL="98764" marR="98764" marT="49382" marB="49382" anchor="ctr"/>
                </a:tc>
                <a:extLst>
                  <a:ext uri="{0D108BD9-81ED-4DB2-BD59-A6C34878D82A}">
                    <a16:rowId xmlns:a16="http://schemas.microsoft.com/office/drawing/2014/main" val="2258290743"/>
                  </a:ext>
                </a:extLst>
              </a:tr>
              <a:tr h="588571">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700" dirty="0"/>
                    </a:p>
                  </a:txBody>
                  <a:tcPr marL="98764" marR="98764" marT="49382" marB="49382"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700" dirty="0"/>
                    </a:p>
                  </a:txBody>
                  <a:tcPr marL="98764" marR="98764" marT="49382" marB="49382" anchorCtr="1"/>
                </a:tc>
                <a:extLst>
                  <a:ext uri="{0D108BD9-81ED-4DB2-BD59-A6C34878D82A}">
                    <a16:rowId xmlns:a16="http://schemas.microsoft.com/office/drawing/2014/main" val="565650111"/>
                  </a:ext>
                </a:extLst>
              </a:tr>
              <a:tr h="356364">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700" dirty="0"/>
                    </a:p>
                  </a:txBody>
                  <a:tcPr marL="98764" marR="98764" marT="49382" marB="49382"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700" dirty="0"/>
                    </a:p>
                  </a:txBody>
                  <a:tcPr marL="98764" marR="98764" marT="49382" marB="49382" anchor="ctr"/>
                </a:tc>
                <a:extLst>
                  <a:ext uri="{0D108BD9-81ED-4DB2-BD59-A6C34878D82A}">
                    <a16:rowId xmlns:a16="http://schemas.microsoft.com/office/drawing/2014/main" val="2913831018"/>
                  </a:ext>
                </a:extLst>
              </a:tr>
              <a:tr h="588571">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700" dirty="0"/>
                    </a:p>
                  </a:txBody>
                  <a:tcPr marL="98764" marR="98764" marT="49382" marB="49382"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700" dirty="0"/>
                    </a:p>
                  </a:txBody>
                  <a:tcPr marL="98764" marR="98764" marT="49382" marB="49382" anchor="ctr"/>
                </a:tc>
                <a:extLst>
                  <a:ext uri="{0D108BD9-81ED-4DB2-BD59-A6C34878D82A}">
                    <a16:rowId xmlns:a16="http://schemas.microsoft.com/office/drawing/2014/main" val="1813776469"/>
                  </a:ext>
                </a:extLst>
              </a:tr>
              <a:tr h="356364">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700" dirty="0"/>
                    </a:p>
                  </a:txBody>
                  <a:tcPr marL="98764" marR="98764" marT="49382" marB="49382"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700" dirty="0"/>
                    </a:p>
                  </a:txBody>
                  <a:tcPr marL="98764" marR="98764" marT="49382" marB="49382" anchor="ctr"/>
                </a:tc>
                <a:extLst>
                  <a:ext uri="{0D108BD9-81ED-4DB2-BD59-A6C34878D82A}">
                    <a16:rowId xmlns:a16="http://schemas.microsoft.com/office/drawing/2014/main" val="1442588526"/>
                  </a:ext>
                </a:extLst>
              </a:tr>
              <a:tr h="356364">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700" dirty="0"/>
                    </a:p>
                  </a:txBody>
                  <a:tcPr marL="98764" marR="98764" marT="49382" marB="49382"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700" dirty="0"/>
                    </a:p>
                  </a:txBody>
                  <a:tcPr marL="98764" marR="98764" marT="49382" marB="49382" anchor="ctr"/>
                </a:tc>
                <a:extLst>
                  <a:ext uri="{0D108BD9-81ED-4DB2-BD59-A6C34878D82A}">
                    <a16:rowId xmlns:a16="http://schemas.microsoft.com/office/drawing/2014/main" val="3435542926"/>
                  </a:ext>
                </a:extLst>
              </a:tr>
            </a:tbl>
          </a:graphicData>
        </a:graphic>
      </p:graphicFrame>
      <p:sp>
        <p:nvSpPr>
          <p:cNvPr id="4" name="Title 3"/>
          <p:cNvSpPr>
            <a:spLocks noGrp="1"/>
          </p:cNvSpPr>
          <p:nvPr>
            <p:ph type="title"/>
          </p:nvPr>
        </p:nvSpPr>
        <p:spPr/>
        <p:txBody>
          <a:bodyPr/>
          <a:lstStyle/>
          <a:p>
            <a:r>
              <a:rPr lang="fa-IR" dirty="0" smtClean="0"/>
              <a:t>حل و فصل نیازمندی های متضاد</a:t>
            </a:r>
            <a:endParaRPr lang="fa-IR" dirty="0"/>
          </a:p>
        </p:txBody>
      </p:sp>
    </p:spTree>
    <p:extLst>
      <p:ext uri="{BB962C8B-B14F-4D97-AF65-F5344CB8AC3E}">
        <p14:creationId xmlns:p14="http://schemas.microsoft.com/office/powerpoint/2010/main" val="1701405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425" y="632863"/>
            <a:ext cx="10370988" cy="601841"/>
          </a:xfrm>
        </p:spPr>
        <p:txBody>
          <a:bodyPr>
            <a:normAutofit/>
          </a:bodyPr>
          <a:lstStyle/>
          <a:p>
            <a:pPr algn="ctr" rtl="1"/>
            <a:r>
              <a:rPr lang="fa-IR" sz="2025" dirty="0"/>
              <a:t>کلاس های کاربری </a:t>
            </a:r>
            <a:endParaRPr lang="en-US" sz="2025" dirty="0"/>
          </a:p>
        </p:txBody>
      </p:sp>
      <p:sp>
        <p:nvSpPr>
          <p:cNvPr id="3" name="Content Placeholder 2"/>
          <p:cNvSpPr>
            <a:spLocks noGrp="1"/>
          </p:cNvSpPr>
          <p:nvPr>
            <p:ph idx="1"/>
          </p:nvPr>
        </p:nvSpPr>
        <p:spPr>
          <a:xfrm>
            <a:off x="402008" y="1467739"/>
            <a:ext cx="11357822" cy="4699848"/>
          </a:xfrm>
        </p:spPr>
        <p:txBody>
          <a:bodyPr/>
          <a:lstStyle/>
          <a:p>
            <a:pPr>
              <a:lnSpc>
                <a:spcPct val="150000"/>
              </a:lnSpc>
              <a:buFont typeface="Wingdings" panose="05000000000000000000" pitchFamily="2" charset="2"/>
              <a:buChar char="q"/>
            </a:pPr>
            <a:r>
              <a:rPr lang="fa-IR" sz="2160" dirty="0">
                <a:solidFill>
                  <a:srgbClr val="C00000"/>
                </a:solidFill>
              </a:rPr>
              <a:t>      </a:t>
            </a:r>
            <a:r>
              <a:rPr lang="fa-IR" sz="2592" dirty="0">
                <a:solidFill>
                  <a:srgbClr val="C00000"/>
                </a:solidFill>
              </a:rPr>
              <a:t>مقدمه </a:t>
            </a:r>
          </a:p>
          <a:p>
            <a:pPr algn="r" rtl="1">
              <a:lnSpc>
                <a:spcPct val="150000"/>
              </a:lnSpc>
              <a:buFont typeface="Arial" panose="020B0604020202020204" pitchFamily="34" charset="0"/>
              <a:buChar char="•"/>
            </a:pPr>
            <a:r>
              <a:rPr lang="fa-IR" sz="2484" dirty="0"/>
              <a:t>کاربران مختلف به یک گروه یکپارچه با ویژگی ها و نيازهاي مشابه منتهي نمي‌شوند.</a:t>
            </a:r>
          </a:p>
          <a:p>
            <a:pPr algn="r" rtl="1">
              <a:lnSpc>
                <a:spcPct val="150000"/>
              </a:lnSpc>
              <a:buFont typeface="Arial" panose="020B0604020202020204" pitchFamily="34" charset="0"/>
              <a:buChar char="•"/>
            </a:pPr>
            <a:r>
              <a:rPr lang="fa-IR" sz="2484" dirty="0"/>
              <a:t>يك محصول ممكن است براي </a:t>
            </a:r>
            <a:r>
              <a:rPr lang="fa-IR" sz="2484" dirty="0">
                <a:solidFill>
                  <a:srgbClr val="C00000"/>
                </a:solidFill>
              </a:rPr>
              <a:t>كاربران</a:t>
            </a:r>
            <a:r>
              <a:rPr lang="fa-IR" sz="2484" dirty="0"/>
              <a:t> مختلف با انتظارات و اهداف مختلف جذاب باشد .</a:t>
            </a:r>
          </a:p>
          <a:p>
            <a:pPr algn="r" rtl="1">
              <a:lnSpc>
                <a:spcPct val="150000"/>
              </a:lnSpc>
              <a:buFont typeface="Arial" panose="020B0604020202020204" pitchFamily="34" charset="0"/>
              <a:buChar char="•"/>
            </a:pPr>
            <a:r>
              <a:rPr lang="fa-IR" sz="2484" dirty="0"/>
              <a:t>در فرايند مهندسي نيازمندي ها مدت زماني بايد صرف شناخت </a:t>
            </a:r>
            <a:r>
              <a:rPr lang="fa-IR" sz="2484" dirty="0">
                <a:solidFill>
                  <a:srgbClr val="C00000"/>
                </a:solidFill>
              </a:rPr>
              <a:t>كلاس هاي كاربري </a:t>
            </a:r>
            <a:r>
              <a:rPr lang="fa-IR" sz="2484" dirty="0"/>
              <a:t>مخلتف شود.به جای اینکه به کاربر به صورت فرد نگاه کنید. </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28" y="633848"/>
            <a:ext cx="10319383" cy="640923"/>
          </a:xfrm>
        </p:spPr>
        <p:txBody>
          <a:bodyPr/>
          <a:lstStyle/>
          <a:p>
            <a:pPr algn="ctr" rtl="1"/>
            <a:r>
              <a:rPr lang="fa-IR" dirty="0"/>
              <a:t>کلاس های کاربری </a:t>
            </a:r>
            <a:endParaRPr lang="en-US" dirty="0"/>
          </a:p>
        </p:txBody>
      </p:sp>
      <p:sp>
        <p:nvSpPr>
          <p:cNvPr id="3" name="Content Placeholder 2"/>
          <p:cNvSpPr>
            <a:spLocks noGrp="1"/>
          </p:cNvSpPr>
          <p:nvPr>
            <p:ph idx="1"/>
          </p:nvPr>
        </p:nvSpPr>
        <p:spPr>
          <a:xfrm>
            <a:off x="402008" y="1542317"/>
            <a:ext cx="11357822" cy="5421714"/>
          </a:xfrm>
        </p:spPr>
        <p:txBody>
          <a:bodyPr>
            <a:normAutofit/>
          </a:bodyPr>
          <a:lstStyle/>
          <a:p>
            <a:pPr>
              <a:buSzPct val="100000"/>
              <a:buBlip>
                <a:blip r:embed="rId2"/>
              </a:buBlip>
            </a:pPr>
            <a:r>
              <a:rPr lang="fa-IR" dirty="0">
                <a:solidFill>
                  <a:srgbClr val="C00000"/>
                </a:solidFill>
                <a:cs typeface="B Nazanin" panose="00000400000000000000" pitchFamily="2" charset="-78"/>
              </a:rPr>
              <a:t>     </a:t>
            </a:r>
            <a:r>
              <a:rPr lang="fa-IR" sz="2025" b="1" dirty="0">
                <a:solidFill>
                  <a:srgbClr val="C00000"/>
                </a:solidFill>
              </a:rPr>
              <a:t>طبقه‌بندی کلاس کاربران </a:t>
            </a:r>
            <a:endParaRPr lang="fa-IR" b="1" dirty="0">
              <a:solidFill>
                <a:srgbClr val="C00000"/>
              </a:solidFill>
              <a:cs typeface="B Nazanin" panose="00000400000000000000" pitchFamily="2" charset="-78"/>
            </a:endParaRPr>
          </a:p>
          <a:p>
            <a:pPr algn="r" rtl="1">
              <a:buFont typeface="Arial" panose="020B0604020202020204" pitchFamily="34" charset="0"/>
              <a:buChar char="•"/>
            </a:pPr>
            <a:r>
              <a:rPr lang="fa-IR" sz="2484" dirty="0"/>
              <a:t>يك </a:t>
            </a:r>
            <a:r>
              <a:rPr lang="fa-IR" sz="2484" dirty="0">
                <a:solidFill>
                  <a:srgbClr val="C00000"/>
                </a:solidFill>
              </a:rPr>
              <a:t>كلاس كاربري </a:t>
            </a:r>
            <a:r>
              <a:rPr lang="fa-IR" sz="2484" dirty="0"/>
              <a:t>زير مجموعه اي از </a:t>
            </a:r>
            <a:r>
              <a:rPr lang="fa-IR" sz="2484" dirty="0">
                <a:solidFill>
                  <a:srgbClr val="C00000"/>
                </a:solidFill>
              </a:rPr>
              <a:t>كاربران محصول </a:t>
            </a:r>
            <a:r>
              <a:rPr lang="fa-IR" sz="2484" dirty="0"/>
              <a:t>است كه آن نيز زيرمجموعه اي از </a:t>
            </a:r>
            <a:r>
              <a:rPr lang="fa-IR" sz="2484" dirty="0">
                <a:solidFill>
                  <a:srgbClr val="C00000"/>
                </a:solidFill>
              </a:rPr>
              <a:t>مشتريان محصول</a:t>
            </a:r>
            <a:r>
              <a:rPr lang="en-US" sz="2484" dirty="0">
                <a:solidFill>
                  <a:srgbClr val="C00000"/>
                </a:solidFill>
              </a:rPr>
              <a:t> </a:t>
            </a:r>
            <a:r>
              <a:rPr lang="fa-IR" sz="2484" dirty="0">
                <a:solidFill>
                  <a:srgbClr val="C00000"/>
                </a:solidFill>
              </a:rPr>
              <a:t> </a:t>
            </a:r>
            <a:r>
              <a:rPr lang="fa-IR" sz="2484" dirty="0"/>
              <a:t>است كه آن نيز زير مجموعه اي از </a:t>
            </a:r>
            <a:r>
              <a:rPr lang="fa-IR" sz="2484" dirty="0">
                <a:solidFill>
                  <a:srgbClr val="C00000"/>
                </a:solidFill>
              </a:rPr>
              <a:t>ذي نفعان </a:t>
            </a:r>
            <a:r>
              <a:rPr lang="fa-IR" sz="2484" dirty="0"/>
              <a:t>است . </a:t>
            </a:r>
          </a:p>
        </p:txBody>
      </p:sp>
      <p:pic>
        <p:nvPicPr>
          <p:cNvPr id="4" name="Picture 3"/>
          <p:cNvPicPr>
            <a:picLocks noChangeAspect="1"/>
          </p:cNvPicPr>
          <p:nvPr/>
        </p:nvPicPr>
        <p:blipFill>
          <a:blip r:embed="rId3"/>
          <a:stretch>
            <a:fillRect/>
          </a:stretch>
        </p:blipFill>
        <p:spPr>
          <a:xfrm>
            <a:off x="2374932" y="2906475"/>
            <a:ext cx="6809990" cy="3899548"/>
          </a:xfrm>
          <a:prstGeom prst="rect">
            <a:avLst/>
          </a:prstGeom>
        </p:spPr>
      </p:pic>
    </p:spTree>
    <p:extLst>
      <p:ext uri="{BB962C8B-B14F-4D97-AF65-F5344CB8AC3E}">
        <p14:creationId xmlns:p14="http://schemas.microsoft.com/office/powerpoint/2010/main" val="21072074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105" y="657692"/>
            <a:ext cx="10391629" cy="497075"/>
          </a:xfrm>
        </p:spPr>
        <p:txBody>
          <a:bodyPr/>
          <a:lstStyle/>
          <a:p>
            <a:pPr algn="ctr" rtl="1"/>
            <a:r>
              <a:rPr lang="fa-IR" dirty="0"/>
              <a:t>کلاس های کاربری </a:t>
            </a:r>
            <a:r>
              <a:rPr lang="fa-IR" sz="2430" dirty="0"/>
              <a:t>. . .</a:t>
            </a:r>
            <a:endParaRPr lang="en-US" dirty="0"/>
          </a:p>
        </p:txBody>
      </p:sp>
      <p:sp>
        <p:nvSpPr>
          <p:cNvPr id="3" name="Content Placeholder 2"/>
          <p:cNvSpPr>
            <a:spLocks noGrp="1"/>
          </p:cNvSpPr>
          <p:nvPr>
            <p:ph idx="1"/>
          </p:nvPr>
        </p:nvSpPr>
        <p:spPr>
          <a:xfrm>
            <a:off x="402008" y="1278084"/>
            <a:ext cx="11357822" cy="5361709"/>
          </a:xfrm>
        </p:spPr>
        <p:txBody>
          <a:bodyPr>
            <a:normAutofit fontScale="85000" lnSpcReduction="20000"/>
          </a:bodyPr>
          <a:lstStyle/>
          <a:p>
            <a:pPr marL="0" indent="0">
              <a:buNone/>
            </a:pPr>
            <a:r>
              <a:rPr lang="fa-IR" dirty="0">
                <a:solidFill>
                  <a:srgbClr val="C00000"/>
                </a:solidFill>
                <a:cs typeface="B Nazanin" panose="00000400000000000000" pitchFamily="2" charset="-78"/>
              </a:rPr>
              <a:t>     </a:t>
            </a:r>
            <a:r>
              <a:rPr lang="fa-IR" sz="2200" dirty="0">
                <a:solidFill>
                  <a:srgbClr val="C00000"/>
                </a:solidFill>
              </a:rPr>
              <a:t>طبقه‌بندی کلاس کاربران(ادامه) </a:t>
            </a:r>
          </a:p>
          <a:p>
            <a:pPr>
              <a:buClr>
                <a:srgbClr val="C00000"/>
              </a:buClr>
              <a:buFont typeface="Arial" panose="020B0604020202020204" pitchFamily="34" charset="0"/>
              <a:buChar char="•"/>
            </a:pPr>
            <a:r>
              <a:rPr lang="fa-IR" sz="2200" dirty="0"/>
              <a:t>يك كاربر مي‌تواند همزمان عضوي از كلاس هاي كاربري متفاوت باشد .</a:t>
            </a:r>
          </a:p>
          <a:p>
            <a:r>
              <a:rPr lang="fa-IR" sz="2200" dirty="0"/>
              <a:t>کاربران را براساس که تفاوت های زیر دسته بندی می‌شود :</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رتبه بندي و سطح دسترسي امنيتي</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كارهايي كه آن ها در هنگام عمليات تجاري خود انجام مي‌دهند</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امكاناتي كه آن ها استفاده مي‌كنند .</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تعداد دفعاتي كه آن ها از سيستم استفاده مي‌كنند .</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پلتفرم مورد استفاده كاربران</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زبان مادري آن ها </a:t>
            </a:r>
          </a:p>
          <a:p>
            <a:pPr marL="1334900" lvl="2" indent="-347221">
              <a:buFont typeface="Arial" panose="020B0604020202020204" pitchFamily="34" charset="0"/>
              <a:buChar char="•"/>
            </a:pPr>
            <a:r>
              <a:rPr lang="fa-IR" sz="2200" dirty="0">
                <a:solidFill>
                  <a:prstClr val="black"/>
                </a:solidFill>
                <a:cs typeface="B Nazanin" panose="00000400000000000000" pitchFamily="2" charset="-78"/>
              </a:rPr>
              <a:t>نحوه ارتباط آنها  با سيستم چه به صورت مستقیم یا غیرمستقیم</a:t>
            </a:r>
            <a:endParaRPr lang="en-US" sz="2200" dirty="0">
              <a:solidFill>
                <a:prstClr val="black"/>
              </a:solidFill>
              <a:cs typeface="B Nazanin" panose="00000400000000000000" pitchFamily="2" charset="-78"/>
            </a:endParaRPr>
          </a:p>
          <a:p>
            <a:pPr marL="493840" lvl="1" indent="0">
              <a:buNone/>
            </a:pPr>
            <a:endParaRPr lang="en-US" sz="2160" dirty="0">
              <a:cs typeface="B Nazanin" panose="00000400000000000000" pitchFamily="2" charset="-78"/>
            </a:endParaRPr>
          </a:p>
        </p:txBody>
      </p:sp>
    </p:spTree>
    <p:extLst>
      <p:ext uri="{BB962C8B-B14F-4D97-AF65-F5344CB8AC3E}">
        <p14:creationId xmlns:p14="http://schemas.microsoft.com/office/powerpoint/2010/main" val="9184751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400" dirty="0"/>
              <a:t>کلاس‌های کاربری . . . </a:t>
            </a:r>
            <a:endParaRPr lang="en-US" sz="2400" dirty="0"/>
          </a:p>
        </p:txBody>
      </p:sp>
      <p:sp>
        <p:nvSpPr>
          <p:cNvPr id="3" name="Content Placeholder 2"/>
          <p:cNvSpPr>
            <a:spLocks noGrp="1"/>
          </p:cNvSpPr>
          <p:nvPr>
            <p:ph idx="1"/>
          </p:nvPr>
        </p:nvSpPr>
        <p:spPr/>
        <p:txBody>
          <a:bodyPr/>
          <a:lstStyle/>
          <a:p>
            <a:pPr marL="0" indent="0">
              <a:buNone/>
            </a:pPr>
            <a:r>
              <a:rPr lang="fa-IR" sz="2400" dirty="0"/>
              <a:t>    </a:t>
            </a:r>
            <a:r>
              <a:rPr lang="fa-IR" sz="2400" dirty="0">
                <a:solidFill>
                  <a:srgbClr val="C00000"/>
                </a:solidFill>
              </a:rPr>
              <a:t>نکاتی راجع به طبقه بندی کلاسهای کاربری</a:t>
            </a:r>
          </a:p>
          <a:p>
            <a:pPr algn="just" rtl="1">
              <a:buFont typeface="Wingdings" panose="05000000000000000000" pitchFamily="2" charset="2"/>
              <a:buChar char="v"/>
            </a:pPr>
            <a:r>
              <a:rPr lang="fa-IR" sz="2484" dirty="0">
                <a:solidFill>
                  <a:srgbClr val="C00000"/>
                </a:solidFill>
              </a:rPr>
              <a:t> </a:t>
            </a:r>
            <a:r>
              <a:rPr lang="fa-IR" sz="2484" dirty="0"/>
              <a:t> </a:t>
            </a:r>
            <a:r>
              <a:rPr lang="fa-IR" sz="2484" dirty="0">
                <a:solidFill>
                  <a:srgbClr val="C00000"/>
                </a:solidFill>
              </a:rPr>
              <a:t>طبقه‌بندی کاربران </a:t>
            </a:r>
            <a:r>
              <a:rPr lang="fa-IR" sz="2484" dirty="0"/>
              <a:t>به كلاس‌هایی براساس </a:t>
            </a:r>
            <a:r>
              <a:rPr lang="fa-IR" sz="2484" dirty="0">
                <a:solidFill>
                  <a:srgbClr val="C00000"/>
                </a:solidFill>
              </a:rPr>
              <a:t>موقعیت جغرافیایی </a:t>
            </a:r>
            <a:r>
              <a:rPr lang="fa-IR" sz="2484" dirty="0"/>
              <a:t>یا </a:t>
            </a:r>
            <a:r>
              <a:rPr lang="fa-IR" sz="2484" dirty="0">
                <a:solidFill>
                  <a:srgbClr val="C00000"/>
                </a:solidFill>
              </a:rPr>
              <a:t>انواع شرکت هایی </a:t>
            </a:r>
            <a:r>
              <a:rPr lang="fa-IR" sz="2484" dirty="0"/>
              <a:t>که در آن کار می‌كنند به نوعي رغبت انگيز است . اما اين تمايزات بخش هاي مختلف تجاري را نشان مي‌دهد نه </a:t>
            </a:r>
            <a:r>
              <a:rPr lang="fa-IR" sz="2484" dirty="0">
                <a:solidFill>
                  <a:srgbClr val="C00000"/>
                </a:solidFill>
              </a:rPr>
              <a:t>كلاس‌هاي كاربري </a:t>
            </a:r>
            <a:r>
              <a:rPr lang="fa-IR" sz="2484" dirty="0"/>
              <a:t>متفاوت.  </a:t>
            </a:r>
          </a:p>
          <a:p>
            <a:pPr algn="r" rtl="1">
              <a:buFont typeface="Wingdings" panose="05000000000000000000" pitchFamily="2" charset="2"/>
              <a:buChar char="v"/>
            </a:pPr>
            <a:r>
              <a:rPr lang="fa-IR" sz="2484" dirty="0">
                <a:solidFill>
                  <a:srgbClr val="C00000"/>
                </a:solidFill>
              </a:rPr>
              <a:t> </a:t>
            </a:r>
            <a:r>
              <a:rPr lang="fa-IR" sz="2484" dirty="0"/>
              <a:t>يك راه بهتر براي شناسايي </a:t>
            </a:r>
            <a:r>
              <a:rPr lang="fa-IR" sz="2484" dirty="0">
                <a:solidFill>
                  <a:srgbClr val="C00000"/>
                </a:solidFill>
              </a:rPr>
              <a:t>كلاس‌هاي كاربري </a:t>
            </a:r>
            <a:r>
              <a:rPr lang="fa-IR" sz="2484" dirty="0"/>
              <a:t>فكر كردن در مورد كارهايي است كه</a:t>
            </a:r>
            <a:r>
              <a:rPr lang="fa-IR" sz="2484" dirty="0">
                <a:solidFill>
                  <a:srgbClr val="C00000"/>
                </a:solidFill>
              </a:rPr>
              <a:t> كاربران </a:t>
            </a:r>
            <a:r>
              <a:rPr lang="fa-IR" sz="2484" dirty="0"/>
              <a:t>مختلف با سيستم انجام خواهند داد .</a:t>
            </a:r>
          </a:p>
          <a:p>
            <a:pPr algn="r" rtl="1">
              <a:buFont typeface="Wingdings" panose="05000000000000000000" pitchFamily="2" charset="2"/>
              <a:buChar char="v"/>
            </a:pPr>
            <a:r>
              <a:rPr lang="fa-IR" sz="2484" dirty="0">
                <a:solidFill>
                  <a:srgbClr val="C00000"/>
                </a:solidFill>
              </a:rPr>
              <a:t>  </a:t>
            </a:r>
            <a:r>
              <a:rPr lang="fa-IR" sz="2484" dirty="0"/>
              <a:t>بعضي از </a:t>
            </a:r>
            <a:r>
              <a:rPr lang="fa-IR" sz="2484" dirty="0">
                <a:solidFill>
                  <a:srgbClr val="C00000"/>
                </a:solidFill>
              </a:rPr>
              <a:t>كلاس هاي كاربري </a:t>
            </a:r>
            <a:r>
              <a:rPr lang="fa-IR" sz="2484" dirty="0"/>
              <a:t>براي يك پروژه خاص از بقيه مهم تر هستند یعنی رضایت آنها با دستیابی به اهداف پروژه همسو است .در هنگام </a:t>
            </a:r>
            <a:r>
              <a:rPr lang="fa-IR" sz="2484" dirty="0">
                <a:solidFill>
                  <a:srgbClr val="C00000"/>
                </a:solidFill>
              </a:rPr>
              <a:t>اولیوت بندی نیازمندی ها </a:t>
            </a:r>
            <a:r>
              <a:rPr lang="fa-IR" sz="2484" dirty="0"/>
              <a:t>نیازهای آنها مورد الویت قرار می‌گیرد.</a:t>
            </a:r>
          </a:p>
          <a:p>
            <a:pPr algn="r" rtl="1"/>
            <a:endParaRPr lang="en-US" dirty="0"/>
          </a:p>
        </p:txBody>
      </p:sp>
    </p:spTree>
    <p:extLst>
      <p:ext uri="{BB962C8B-B14F-4D97-AF65-F5344CB8AC3E}">
        <p14:creationId xmlns:p14="http://schemas.microsoft.com/office/powerpoint/2010/main" val="24170689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138133"/>
            <a:ext cx="11357822" cy="5533558"/>
          </a:xfrm>
        </p:spPr>
        <p:txBody>
          <a:bodyPr/>
          <a:lstStyle/>
          <a:p>
            <a:pPr marL="0" indent="0">
              <a:lnSpc>
                <a:spcPct val="100000"/>
              </a:lnSpc>
              <a:buNone/>
            </a:pPr>
            <a:r>
              <a:rPr lang="fa-IR" dirty="0" smtClean="0">
                <a:cs typeface="B Nazanin" panose="00000400000000000000" pitchFamily="2" charset="-78"/>
              </a:rPr>
              <a:t>    </a:t>
            </a:r>
            <a:r>
              <a:rPr lang="fa-IR" sz="2592" dirty="0">
                <a:solidFill>
                  <a:srgbClr val="C00000"/>
                </a:solidFill>
              </a:rPr>
              <a:t>کلاس کاربران ناراضی</a:t>
            </a:r>
          </a:p>
          <a:p>
            <a:pPr algn="r" rtl="1">
              <a:lnSpc>
                <a:spcPct val="100000"/>
              </a:lnSpc>
              <a:buFont typeface="Wingdings" panose="05000000000000000000" pitchFamily="2" charset="2"/>
              <a:buChar char="§"/>
            </a:pPr>
            <a:r>
              <a:rPr lang="fa-IR" sz="2592" dirty="0"/>
              <a:t>دسته بندی </a:t>
            </a:r>
            <a:r>
              <a:rPr lang="fa-IR" sz="2592" dirty="0">
                <a:solidFill>
                  <a:srgbClr val="C00000"/>
                </a:solidFill>
              </a:rPr>
              <a:t>کلاس کاربران ناراضی </a:t>
            </a:r>
            <a:r>
              <a:rPr lang="fa-IR" sz="2592" dirty="0"/>
              <a:t>گروه هایی هستند که بنابر دلالیل</a:t>
            </a:r>
            <a:r>
              <a:rPr lang="fa-IR" sz="2592" dirty="0">
                <a:solidFill>
                  <a:srgbClr val="C00000"/>
                </a:solidFill>
              </a:rPr>
              <a:t> ایمنی </a:t>
            </a:r>
            <a:r>
              <a:rPr lang="fa-IR" sz="2592" dirty="0"/>
              <a:t>یا</a:t>
            </a:r>
            <a:r>
              <a:rPr lang="fa-IR" sz="2592" dirty="0">
                <a:solidFill>
                  <a:srgbClr val="C00000"/>
                </a:solidFill>
              </a:rPr>
              <a:t> امنیتی </a:t>
            </a:r>
            <a:r>
              <a:rPr lang="fa-IR" sz="2592" dirty="0"/>
              <a:t>مجاز به استفاده از محصول نیستند .</a:t>
            </a:r>
          </a:p>
          <a:p>
            <a:pPr algn="r" rtl="1">
              <a:lnSpc>
                <a:spcPct val="100000"/>
              </a:lnSpc>
              <a:buFont typeface="Wingdings" panose="05000000000000000000" pitchFamily="2" charset="2"/>
              <a:buChar char="§"/>
            </a:pPr>
            <a:r>
              <a:rPr lang="fa-IR" sz="2592" dirty="0"/>
              <a:t>معمولا مکانیزم هایی برای جلوگیری از اقدامات غیر مجاز این </a:t>
            </a:r>
            <a:r>
              <a:rPr lang="fa-IR" sz="2592" dirty="0">
                <a:solidFill>
                  <a:srgbClr val="C00000"/>
                </a:solidFill>
              </a:rPr>
              <a:t>کلاس کاربری </a:t>
            </a:r>
            <a:r>
              <a:rPr lang="fa-IR" sz="2592" dirty="0"/>
              <a:t>انجام می‌شود .</a:t>
            </a:r>
          </a:p>
          <a:p>
            <a:pPr marL="0" indent="0">
              <a:lnSpc>
                <a:spcPct val="100000"/>
              </a:lnSpc>
              <a:buNone/>
            </a:pPr>
            <a:r>
              <a:rPr lang="fa-IR" sz="2592" dirty="0"/>
              <a:t>    </a:t>
            </a:r>
            <a:r>
              <a:rPr lang="fa-IR" sz="2592" dirty="0">
                <a:solidFill>
                  <a:srgbClr val="002060"/>
                </a:solidFill>
              </a:rPr>
              <a:t>مثال: قفل کردن اکانت کاربری بعد از چند بار تلاش ناموفق ، سیستم تشخیص ربات و غیره  </a:t>
            </a:r>
          </a:p>
          <a:p>
            <a:pPr algn="r" rtl="1">
              <a:lnSpc>
                <a:spcPct val="100000"/>
              </a:lnSpc>
              <a:buFont typeface="Wingdings" panose="05000000000000000000" pitchFamily="2" charset="2"/>
              <a:buChar char="§"/>
            </a:pPr>
            <a:r>
              <a:rPr lang="fa-IR" sz="2592" dirty="0"/>
              <a:t>در ساخت محصول نباید این </a:t>
            </a:r>
            <a:r>
              <a:rPr lang="fa-IR" sz="2592" dirty="0">
                <a:solidFill>
                  <a:srgbClr val="C00000"/>
                </a:solidFill>
              </a:rPr>
              <a:t>کلاس کاربری </a:t>
            </a:r>
            <a:r>
              <a:rPr lang="fa-IR" sz="2592" dirty="0"/>
              <a:t>را نادیده گرفت بلکه محصول را مطابق با نیازآن ها نباید ساخت . </a:t>
            </a:r>
          </a:p>
          <a:p>
            <a:pPr marL="0" indent="0" algn="just">
              <a:lnSpc>
                <a:spcPct val="100000"/>
              </a:lnSpc>
              <a:buNone/>
            </a:pPr>
            <a:r>
              <a:rPr lang="fa-IR" sz="2592" dirty="0"/>
              <a:t>    </a:t>
            </a:r>
            <a:r>
              <a:rPr lang="fa-IR" sz="2592" dirty="0">
                <a:solidFill>
                  <a:srgbClr val="C00000"/>
                </a:solidFill>
              </a:rPr>
              <a:t>کلاس کاربران غیر مستقیم</a:t>
            </a:r>
          </a:p>
          <a:p>
            <a:pPr algn="just" rtl="1">
              <a:lnSpc>
                <a:spcPct val="100000"/>
              </a:lnSpc>
              <a:buFont typeface="Wingdings" panose="05000000000000000000" pitchFamily="2" charset="2"/>
              <a:buChar char="§"/>
            </a:pPr>
            <a:r>
              <a:rPr lang="fa-IR" sz="2592" dirty="0"/>
              <a:t> </a:t>
            </a:r>
            <a:r>
              <a:rPr lang="fa-IR" sz="2592" dirty="0">
                <a:solidFill>
                  <a:srgbClr val="C00000"/>
                </a:solidFill>
              </a:rPr>
              <a:t>کلاس‌های کاربری </a:t>
            </a:r>
            <a:r>
              <a:rPr lang="fa-IR" sz="2592" dirty="0"/>
              <a:t>وجود دارند که به طور </a:t>
            </a:r>
            <a:r>
              <a:rPr lang="fa-IR" sz="2592" dirty="0">
                <a:solidFill>
                  <a:srgbClr val="C00000"/>
                </a:solidFill>
              </a:rPr>
              <a:t>غیر مستقیم </a:t>
            </a:r>
            <a:r>
              <a:rPr lang="fa-IR" sz="2592" dirty="0"/>
              <a:t>با سیستم سر و کار دارند . </a:t>
            </a:r>
          </a:p>
          <a:p>
            <a:pPr algn="just" rtl="1">
              <a:lnSpc>
                <a:spcPct val="100000"/>
              </a:lnSpc>
              <a:buFont typeface="Wingdings" panose="05000000000000000000" pitchFamily="2" charset="2"/>
              <a:buChar char="§"/>
            </a:pPr>
            <a:r>
              <a:rPr lang="fa-IR" sz="2592" dirty="0"/>
              <a:t>آنها خودشان ازبرنامه استفاده نمی‌كنند اما از طريقه برنامه‌هاي ديگر به داده ها يا خدمات سيستم دسترسي خواهند داشت . </a:t>
            </a:r>
          </a:p>
          <a:p>
            <a:pPr algn="just" rtl="1">
              <a:buFont typeface="Wingdings" panose="05000000000000000000" pitchFamily="2" charset="2"/>
              <a:buChar char="§"/>
            </a:pPr>
            <a:r>
              <a:rPr lang="fa-IR" sz="2592" dirty="0"/>
              <a:t>اين دسته از كاربران را نبايد نديده گرفت . </a:t>
            </a:r>
          </a:p>
          <a:p>
            <a:pPr algn="just" rtl="1">
              <a:buFont typeface="Wingdings" panose="05000000000000000000" pitchFamily="2" charset="2"/>
              <a:buChar char="§"/>
            </a:pPr>
            <a:endParaRPr lang="fa-IR" sz="2160" dirty="0"/>
          </a:p>
        </p:txBody>
      </p:sp>
      <p:sp>
        <p:nvSpPr>
          <p:cNvPr id="6" name="Title 5"/>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38759262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008" y="1138133"/>
            <a:ext cx="11357822" cy="5533558"/>
          </a:xfrm>
        </p:spPr>
        <p:txBody>
          <a:bodyPr>
            <a:normAutofit fontScale="85000" lnSpcReduction="10000"/>
          </a:bodyPr>
          <a:lstStyle/>
          <a:p>
            <a:pPr marL="0" indent="0">
              <a:buNone/>
            </a:pPr>
            <a:r>
              <a:rPr lang="fa-IR" dirty="0" smtClean="0">
                <a:cs typeface="B Nazanin" panose="00000400000000000000" pitchFamily="2" charset="-78"/>
              </a:rPr>
              <a:t>    </a:t>
            </a:r>
            <a:r>
              <a:rPr lang="fa-IR" sz="2592" dirty="0">
                <a:solidFill>
                  <a:srgbClr val="C00000"/>
                </a:solidFill>
              </a:rPr>
              <a:t>کلاس کاربران غيرانساني</a:t>
            </a:r>
          </a:p>
          <a:p>
            <a:pPr algn="r" rtl="1">
              <a:buFont typeface="Wingdings" panose="05000000000000000000" pitchFamily="2" charset="2"/>
              <a:buChar char="§"/>
            </a:pPr>
            <a:r>
              <a:rPr lang="fa-IR" sz="2484" dirty="0"/>
              <a:t>ضرورتي وجود ندارد كه كلاس‌هاي كاربري حتما انسان باشند . </a:t>
            </a:r>
          </a:p>
          <a:p>
            <a:pPr algn="r" rtl="1">
              <a:buFont typeface="Wingdings" panose="05000000000000000000" pitchFamily="2" charset="2"/>
              <a:buChar char="§"/>
            </a:pPr>
            <a:r>
              <a:rPr lang="fa-IR" sz="2484" dirty="0"/>
              <a:t>آن‌ها ممكن عامل هاي نرم افزاري باشند كه يك سرويس را از طرف يك كاربر انساني انجام مي‌دهند . </a:t>
            </a:r>
          </a:p>
          <a:p>
            <a:pPr lvl="1"/>
            <a:r>
              <a:rPr lang="fa-IR" sz="2484" dirty="0">
                <a:solidFill>
                  <a:srgbClr val="0070C0"/>
                </a:solidFill>
                <a:cs typeface="B Nazanin" panose="00000400000000000000" pitchFamily="2" charset="-78"/>
              </a:rPr>
              <a:t>مثال : ربات ها </a:t>
            </a:r>
          </a:p>
          <a:p>
            <a:pPr lvl="1"/>
            <a:endParaRPr lang="fa-IR" sz="2484" dirty="0">
              <a:solidFill>
                <a:srgbClr val="0070C0"/>
              </a:solidFill>
              <a:cs typeface="B Nazanin" panose="00000400000000000000" pitchFamily="2" charset="-78"/>
            </a:endParaRPr>
          </a:p>
          <a:p>
            <a:pPr>
              <a:buFont typeface="Wingdings" panose="05000000000000000000" pitchFamily="2" charset="2"/>
              <a:buChar char="v"/>
            </a:pPr>
            <a:r>
              <a:rPr lang="fa-IR" sz="2484" dirty="0">
                <a:solidFill>
                  <a:srgbClr val="C00000"/>
                </a:solidFill>
              </a:rPr>
              <a:t> </a:t>
            </a:r>
            <a:r>
              <a:rPr lang="fa-IR" sz="2484" dirty="0"/>
              <a:t>طیف بسیار وسیع‌تری از نیازمنیدی ها به جزء نیازمندی هایی که از </a:t>
            </a:r>
            <a:r>
              <a:rPr lang="fa-IR" sz="2484" dirty="0">
                <a:solidFill>
                  <a:srgbClr val="C00000"/>
                </a:solidFill>
              </a:rPr>
              <a:t>کلاس کاربران مستقیم </a:t>
            </a:r>
            <a:r>
              <a:rPr lang="fa-IR" sz="2484" dirty="0"/>
              <a:t>و </a:t>
            </a:r>
            <a:r>
              <a:rPr lang="fa-IR" sz="2484" dirty="0">
                <a:solidFill>
                  <a:srgbClr val="C00000"/>
                </a:solidFill>
              </a:rPr>
              <a:t>کلاس کاربران غیر مستقیم</a:t>
            </a:r>
            <a:r>
              <a:rPr lang="fa-IR" sz="2484" dirty="0"/>
              <a:t> از سایر منابع نیازمندی ها در نظر بگیرید.</a:t>
            </a:r>
          </a:p>
          <a:p>
            <a:pPr marL="493840" lvl="1" indent="0" algn="just">
              <a:buNone/>
            </a:pPr>
            <a:r>
              <a:rPr lang="fa-IR" sz="2484" dirty="0">
                <a:solidFill>
                  <a:srgbClr val="0070C0"/>
                </a:solidFill>
                <a:cs typeface="B Nazanin" panose="00000400000000000000" pitchFamily="2" charset="-78"/>
              </a:rPr>
              <a:t>مثال:اگر اعضای تیم توسعه، کاربران نهایی سیستمی که می‌سازند نیستند ، اما به نظرات آنها در مورد نیازمندی های غیروظیفه‌مندی سیستم مانند کارایی، قابلیت تغییر، قابلیت حمل و استفاده مجدد نیاز است .</a:t>
            </a:r>
          </a:p>
          <a:p>
            <a:pPr marL="0" indent="0">
              <a:buNone/>
            </a:pPr>
            <a:r>
              <a:rPr lang="fa-IR" sz="2484" dirty="0"/>
              <a:t> </a:t>
            </a:r>
          </a:p>
          <a:p>
            <a:pPr marL="0" indent="0">
              <a:buNone/>
            </a:pPr>
            <a:endParaRPr lang="fa-IR" sz="2592" dirty="0">
              <a:solidFill>
                <a:srgbClr val="C00000"/>
              </a:solidFill>
            </a:endParaRPr>
          </a:p>
          <a:p>
            <a:pPr marL="0" indent="0">
              <a:buNone/>
            </a:pPr>
            <a:endParaRPr lang="fa-IR" sz="2592" dirty="0">
              <a:solidFill>
                <a:srgbClr val="C00000"/>
              </a:solidFill>
            </a:endParaRPr>
          </a:p>
          <a:p>
            <a:pPr marL="0" indent="0">
              <a:buNone/>
            </a:pPr>
            <a:endParaRPr lang="fa-IR" sz="2592" dirty="0">
              <a:solidFill>
                <a:srgbClr val="C00000"/>
              </a:solidFill>
            </a:endParaRPr>
          </a:p>
          <a:p>
            <a:pPr marL="0" indent="0">
              <a:buNone/>
            </a:pPr>
            <a:endParaRPr lang="fa-IR" sz="2592" dirty="0">
              <a:solidFill>
                <a:srgbClr val="C00000"/>
              </a:solidFill>
            </a:endParaRPr>
          </a:p>
          <a:p>
            <a:pPr marL="0" indent="0">
              <a:buNone/>
            </a:pPr>
            <a:endParaRPr lang="fa-IR" sz="2592" dirty="0">
              <a:solidFill>
                <a:srgbClr val="C00000"/>
              </a:solidFill>
            </a:endParaRPr>
          </a:p>
          <a:p>
            <a:pPr algn="just" rtl="1">
              <a:buFont typeface="Wingdings" panose="05000000000000000000" pitchFamily="2" charset="2"/>
              <a:buChar char="§"/>
            </a:pPr>
            <a:endParaRPr lang="fa-IR" sz="2160" dirty="0"/>
          </a:p>
        </p:txBody>
      </p:sp>
      <p:sp>
        <p:nvSpPr>
          <p:cNvPr id="5" name="Title 4"/>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26288018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C690C46-54B8-41A4-983D-A7F9203B8F6B}" vid="{5919D7ED-1174-4E65-BD87-52D64B010C8D}"/>
    </a:ext>
  </a:extLst>
</a:theme>
</file>

<file path=ppt/theme/theme2.xml><?xml version="1.0" encoding="utf-8"?>
<a:theme xmlns:a="http://schemas.openxmlformats.org/drawingml/2006/main" name="217tgp_cube_dark">
  <a:themeElements>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3F1F53"/>
        </a:dk2>
        <a:lt2>
          <a:srgbClr val="ECEEA2"/>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005E5C"/>
        </a:dk2>
        <a:lt2>
          <a:srgbClr val="FFF5AB"/>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3066</TotalTime>
  <Words>3318</Words>
  <Application>Microsoft Office PowerPoint</Application>
  <PresentationFormat>Custom</PresentationFormat>
  <Paragraphs>288</Paragraphs>
  <Slides>35</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35</vt:i4>
      </vt:variant>
    </vt:vector>
  </HeadingPairs>
  <TitlesOfParts>
    <vt:vector size="51" baseType="lpstr">
      <vt:lpstr>Arial</vt:lpstr>
      <vt:lpstr>Arial Black</vt:lpstr>
      <vt:lpstr>Arial Unicode MS</vt:lpstr>
      <vt:lpstr>B Davat</vt:lpstr>
      <vt:lpstr>B Koodak</vt:lpstr>
      <vt:lpstr>B Mitra</vt:lpstr>
      <vt:lpstr>B Nazanin</vt:lpstr>
      <vt:lpstr>Bodoni MT</vt:lpstr>
      <vt:lpstr>Calibri</vt:lpstr>
      <vt:lpstr>Comic Sans MS</vt:lpstr>
      <vt:lpstr>Microsoft Sans Serif</vt:lpstr>
      <vt:lpstr>Tahoma</vt:lpstr>
      <vt:lpstr>Times New Roman</vt:lpstr>
      <vt:lpstr>Wingdings</vt:lpstr>
      <vt:lpstr>Theme1</vt:lpstr>
      <vt:lpstr>217tgp_cube_dark</vt:lpstr>
      <vt:lpstr>PowerPoint Presentation</vt:lpstr>
      <vt:lpstr>فهرست مطالب</vt:lpstr>
      <vt:lpstr>مقدمه</vt:lpstr>
      <vt:lpstr>کلاس های کاربری </vt:lpstr>
      <vt:lpstr>کلاس های کاربری </vt:lpstr>
      <vt:lpstr>کلاس های کاربری . . .</vt:lpstr>
      <vt:lpstr>کلاس‌های کاربری . . . </vt:lpstr>
      <vt:lpstr>کلاس های کاربری . . . </vt:lpstr>
      <vt:lpstr>کلاس های کاربری . . . </vt:lpstr>
      <vt:lpstr>کلاس های کاربری . . . </vt:lpstr>
      <vt:lpstr>کلاس های کاربری . . .</vt:lpstr>
      <vt:lpstr>کلاس های کاربری . . . </vt:lpstr>
      <vt:lpstr>گام بعدی </vt:lpstr>
      <vt:lpstr>پرسونای کاربر</vt:lpstr>
      <vt:lpstr>گام بعدی</vt:lpstr>
      <vt:lpstr>ارتباط با نمایندگان کاربر</vt:lpstr>
      <vt:lpstr>ارتباط با نمایندگان کاربر</vt:lpstr>
      <vt:lpstr>ارتباط با نماندیگان کاربر . . . </vt:lpstr>
      <vt:lpstr>گام بعدی</vt:lpstr>
      <vt:lpstr>قهرمان محصول</vt:lpstr>
      <vt:lpstr>قهرمان محصول . . . </vt:lpstr>
      <vt:lpstr>قهرمان محصول  . . .</vt:lpstr>
      <vt:lpstr>قهرمان محصول . . .</vt:lpstr>
      <vt:lpstr>قهرمان محصول . . . </vt:lpstr>
      <vt:lpstr>قهرمان محصول . . .</vt:lpstr>
      <vt:lpstr>قهرمان محصول . . .</vt:lpstr>
      <vt:lpstr>قهرمان محصول . . . </vt:lpstr>
      <vt:lpstr>قهرمان محصول . . .</vt:lpstr>
      <vt:lpstr>قهرمان محصول . . . </vt:lpstr>
      <vt:lpstr>قهرمان محصول . . .</vt:lpstr>
      <vt:lpstr>گام بعدی</vt:lpstr>
      <vt:lpstr>نماینده کاربر در پروژه های چابک</vt:lpstr>
      <vt:lpstr>نماینده کاربر در پروژه های چابک . . .</vt:lpstr>
      <vt:lpstr>گام بعدی</vt:lpstr>
      <vt:lpstr>حل و فصل نیازمندی های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161</cp:revision>
  <dcterms:created xsi:type="dcterms:W3CDTF">2021-12-20T22:05:28Z</dcterms:created>
  <dcterms:modified xsi:type="dcterms:W3CDTF">2022-02-09T21:09:12Z</dcterms:modified>
</cp:coreProperties>
</file>