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3"/>
  </p:notesMasterIdLst>
  <p:sldIdLst>
    <p:sldId id="260" r:id="rId2"/>
  </p:sldIdLst>
  <p:sldSz cx="9144000" cy="5143500" type="screen16x9"/>
  <p:notesSz cx="6858000" cy="9144000"/>
  <p:embeddedFontLst>
    <p:embeddedFont>
      <p:font typeface="Nunito Light" pitchFamily="2" charset="0"/>
      <p:regular r:id="rId4"/>
      <p:italic r:id="rId5"/>
    </p:embeddedFont>
    <p:embeddedFont>
      <p:font typeface="Red Hat Text" panose="020B0604020202020204" charset="0"/>
      <p:regular r:id="rId6"/>
      <p:bold r:id="rId7"/>
      <p:italic r:id="rId8"/>
      <p:boldItalic r:id="rId9"/>
    </p:embeddedFont>
    <p:embeddedFont>
      <p:font typeface="Squada One" panose="020B0604020202020204" charset="0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A06F3E-9840-4077-84A4-51D7D1653EDD}">
  <a:tblStyle styleId="{09A06F3E-9840-4077-84A4-51D7D1653E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01c9c1d385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01c9c1d385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"/>
          <p:cNvSpPr txBox="1">
            <a:spLocks noGrp="1"/>
          </p:cNvSpPr>
          <p:nvPr>
            <p:ph type="title"/>
          </p:nvPr>
        </p:nvSpPr>
        <p:spPr>
          <a:xfrm>
            <a:off x="1464614" y="3121122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5"/>
          <p:cNvSpPr txBox="1">
            <a:spLocks noGrp="1"/>
          </p:cNvSpPr>
          <p:nvPr>
            <p:ph type="title" idx="2"/>
          </p:nvPr>
        </p:nvSpPr>
        <p:spPr>
          <a:xfrm>
            <a:off x="4936786" y="3121122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5"/>
          <p:cNvSpPr txBox="1">
            <a:spLocks noGrp="1"/>
          </p:cNvSpPr>
          <p:nvPr>
            <p:ph type="subTitle" idx="1"/>
          </p:nvPr>
        </p:nvSpPr>
        <p:spPr>
          <a:xfrm>
            <a:off x="5055286" y="3608747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0" name="Google Shape;260;p5"/>
          <p:cNvSpPr txBox="1">
            <a:spLocks noGrp="1"/>
          </p:cNvSpPr>
          <p:nvPr>
            <p:ph type="subTitle" idx="3"/>
          </p:nvPr>
        </p:nvSpPr>
        <p:spPr>
          <a:xfrm>
            <a:off x="1583289" y="3608747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1" name="Google Shape;261;p5"/>
          <p:cNvSpPr txBox="1">
            <a:spLocks noGrp="1"/>
          </p:cNvSpPr>
          <p:nvPr>
            <p:ph type="title" idx="4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262" name="Google Shape;262;p5"/>
          <p:cNvSpPr/>
          <p:nvPr/>
        </p:nvSpPr>
        <p:spPr>
          <a:xfrm>
            <a:off x="-1513950" y="4705812"/>
            <a:ext cx="12171900" cy="2117696"/>
          </a:xfrm>
          <a:custGeom>
            <a:avLst/>
            <a:gdLst/>
            <a:ahLst/>
            <a:cxnLst/>
            <a:rect l="l" t="t" r="r" b="b"/>
            <a:pathLst>
              <a:path w="38533" h="13609" extrusionOk="0">
                <a:moveTo>
                  <a:pt x="1" y="0"/>
                </a:moveTo>
                <a:lnTo>
                  <a:pt x="1" y="13609"/>
                </a:lnTo>
                <a:lnTo>
                  <a:pt x="38533" y="13609"/>
                </a:lnTo>
                <a:lnTo>
                  <a:pt x="385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5"/>
          <p:cNvGrpSpPr/>
          <p:nvPr/>
        </p:nvGrpSpPr>
        <p:grpSpPr>
          <a:xfrm>
            <a:off x="-1513656" y="4700020"/>
            <a:ext cx="12171546" cy="2123753"/>
            <a:chOff x="-6134075" y="3104468"/>
            <a:chExt cx="18783249" cy="3277397"/>
          </a:xfrm>
        </p:grpSpPr>
        <p:sp>
          <p:nvSpPr>
            <p:cNvPr id="264" name="Google Shape;264;p5"/>
            <p:cNvSpPr/>
            <p:nvPr/>
          </p:nvSpPr>
          <p:spPr>
            <a:xfrm>
              <a:off x="-6134075" y="3104468"/>
              <a:ext cx="7262883" cy="3277397"/>
            </a:xfrm>
            <a:custGeom>
              <a:avLst/>
              <a:gdLst/>
              <a:ahLst/>
              <a:cxnLst/>
              <a:rect l="l" t="t" r="r" b="b"/>
              <a:pathLst>
                <a:path w="30245" h="13648" extrusionOk="0">
                  <a:moveTo>
                    <a:pt x="25428" y="1"/>
                  </a:moveTo>
                  <a:lnTo>
                    <a:pt x="1" y="13648"/>
                  </a:lnTo>
                  <a:lnTo>
                    <a:pt x="11173" y="13648"/>
                  </a:lnTo>
                  <a:lnTo>
                    <a:pt x="30244" y="37"/>
                  </a:lnTo>
                  <a:lnTo>
                    <a:pt x="254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-767484" y="3113354"/>
              <a:ext cx="4209807" cy="3268512"/>
            </a:xfrm>
            <a:custGeom>
              <a:avLst/>
              <a:gdLst/>
              <a:ahLst/>
              <a:cxnLst/>
              <a:rect l="l" t="t" r="r" b="b"/>
              <a:pathLst>
                <a:path w="17531" h="13611" extrusionOk="0">
                  <a:moveTo>
                    <a:pt x="12712" y="0"/>
                  </a:moveTo>
                  <a:lnTo>
                    <a:pt x="1" y="13611"/>
                  </a:lnTo>
                  <a:lnTo>
                    <a:pt x="11172" y="13611"/>
                  </a:lnTo>
                  <a:lnTo>
                    <a:pt x="175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4598626" y="3113354"/>
              <a:ext cx="2683989" cy="3268512"/>
            </a:xfrm>
            <a:custGeom>
              <a:avLst/>
              <a:gdLst/>
              <a:ahLst/>
              <a:cxnLst/>
              <a:rect l="l" t="t" r="r" b="b"/>
              <a:pathLst>
                <a:path w="11177" h="13611" extrusionOk="0">
                  <a:moveTo>
                    <a:pt x="0" y="0"/>
                  </a:moveTo>
                  <a:lnTo>
                    <a:pt x="0" y="13611"/>
                  </a:lnTo>
                  <a:lnTo>
                    <a:pt x="11176" y="13611"/>
                  </a:lnTo>
                  <a:lnTo>
                    <a:pt x="48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912590" y="3113354"/>
              <a:ext cx="5736585" cy="3268512"/>
            </a:xfrm>
            <a:custGeom>
              <a:avLst/>
              <a:gdLst/>
              <a:ahLst/>
              <a:cxnLst/>
              <a:rect l="l" t="t" r="r" b="b"/>
              <a:pathLst>
                <a:path w="23889" h="13611" extrusionOk="0">
                  <a:moveTo>
                    <a:pt x="1" y="0"/>
                  </a:moveTo>
                  <a:lnTo>
                    <a:pt x="12712" y="13611"/>
                  </a:lnTo>
                  <a:lnTo>
                    <a:pt x="23888" y="13611"/>
                  </a:lnTo>
                  <a:lnTo>
                    <a:pt x="48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5"/>
          <p:cNvGrpSpPr/>
          <p:nvPr/>
        </p:nvGrpSpPr>
        <p:grpSpPr>
          <a:xfrm>
            <a:off x="-1513928" y="4497191"/>
            <a:ext cx="12171686" cy="208608"/>
            <a:chOff x="26" y="3997406"/>
            <a:chExt cx="13412326" cy="229871"/>
          </a:xfrm>
        </p:grpSpPr>
        <p:grpSp>
          <p:nvGrpSpPr>
            <p:cNvPr id="269" name="Google Shape;269;p5"/>
            <p:cNvGrpSpPr/>
            <p:nvPr/>
          </p:nvGrpSpPr>
          <p:grpSpPr>
            <a:xfrm>
              <a:off x="26" y="3997406"/>
              <a:ext cx="7221926" cy="229871"/>
              <a:chOff x="0" y="3997325"/>
              <a:chExt cx="9143993" cy="291050"/>
            </a:xfrm>
          </p:grpSpPr>
          <p:sp>
            <p:nvSpPr>
              <p:cNvPr id="270" name="Google Shape;270;p5"/>
              <p:cNvSpPr/>
              <p:nvPr/>
            </p:nvSpPr>
            <p:spPr>
              <a:xfrm>
                <a:off x="0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1306050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2613050" y="3997325"/>
                <a:ext cx="130650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3918863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7" y="1211"/>
                    </a:lnTo>
                    <a:lnTo>
                      <a:pt x="5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6531913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5225388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837963" y="3997325"/>
                <a:ext cx="1306030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5"/>
            <p:cNvGrpSpPr/>
            <p:nvPr/>
          </p:nvGrpSpPr>
          <p:grpSpPr>
            <a:xfrm>
              <a:off x="7221944" y="3997406"/>
              <a:ext cx="6190407" cy="229871"/>
              <a:chOff x="1306050" y="3997325"/>
              <a:chExt cx="7837943" cy="291050"/>
            </a:xfrm>
          </p:grpSpPr>
          <p:sp>
            <p:nvSpPr>
              <p:cNvPr id="278" name="Google Shape;278;p5"/>
              <p:cNvSpPr/>
              <p:nvPr/>
            </p:nvSpPr>
            <p:spPr>
              <a:xfrm>
                <a:off x="1306050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2613050" y="3997325"/>
                <a:ext cx="130650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3918863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7" y="1211"/>
                    </a:lnTo>
                    <a:lnTo>
                      <a:pt x="5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6531913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5"/>
              <p:cNvSpPr/>
              <p:nvPr/>
            </p:nvSpPr>
            <p:spPr>
              <a:xfrm>
                <a:off x="5225388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5"/>
              <p:cNvSpPr/>
              <p:nvPr/>
            </p:nvSpPr>
            <p:spPr>
              <a:xfrm>
                <a:off x="7837963" y="3997325"/>
                <a:ext cx="1306030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"/>
          <p:cNvSpPr txBox="1">
            <a:spLocks noGrp="1"/>
          </p:cNvSpPr>
          <p:nvPr>
            <p:ph type="title"/>
          </p:nvPr>
        </p:nvSpPr>
        <p:spPr>
          <a:xfrm>
            <a:off x="720000" y="101575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7"/>
          <p:cNvSpPr txBox="1">
            <a:spLocks noGrp="1"/>
          </p:cNvSpPr>
          <p:nvPr>
            <p:ph type="subTitle" idx="1"/>
          </p:nvPr>
        </p:nvSpPr>
        <p:spPr>
          <a:xfrm>
            <a:off x="720000" y="18294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15" name="Google Shape;315;p7"/>
          <p:cNvSpPr/>
          <p:nvPr/>
        </p:nvSpPr>
        <p:spPr>
          <a:xfrm>
            <a:off x="-1513950" y="4705812"/>
            <a:ext cx="12171900" cy="2117696"/>
          </a:xfrm>
          <a:custGeom>
            <a:avLst/>
            <a:gdLst/>
            <a:ahLst/>
            <a:cxnLst/>
            <a:rect l="l" t="t" r="r" b="b"/>
            <a:pathLst>
              <a:path w="38533" h="13609" extrusionOk="0">
                <a:moveTo>
                  <a:pt x="1" y="0"/>
                </a:moveTo>
                <a:lnTo>
                  <a:pt x="1" y="13609"/>
                </a:lnTo>
                <a:lnTo>
                  <a:pt x="38533" y="13609"/>
                </a:lnTo>
                <a:lnTo>
                  <a:pt x="385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7"/>
          <p:cNvGrpSpPr/>
          <p:nvPr/>
        </p:nvGrpSpPr>
        <p:grpSpPr>
          <a:xfrm>
            <a:off x="-1513656" y="4700020"/>
            <a:ext cx="12171546" cy="2123753"/>
            <a:chOff x="-6134075" y="3104468"/>
            <a:chExt cx="18783249" cy="3277397"/>
          </a:xfrm>
        </p:grpSpPr>
        <p:sp>
          <p:nvSpPr>
            <p:cNvPr id="317" name="Google Shape;317;p7"/>
            <p:cNvSpPr/>
            <p:nvPr/>
          </p:nvSpPr>
          <p:spPr>
            <a:xfrm>
              <a:off x="-6134075" y="3104468"/>
              <a:ext cx="7262883" cy="3277397"/>
            </a:xfrm>
            <a:custGeom>
              <a:avLst/>
              <a:gdLst/>
              <a:ahLst/>
              <a:cxnLst/>
              <a:rect l="l" t="t" r="r" b="b"/>
              <a:pathLst>
                <a:path w="30245" h="13648" extrusionOk="0">
                  <a:moveTo>
                    <a:pt x="25428" y="1"/>
                  </a:moveTo>
                  <a:lnTo>
                    <a:pt x="1" y="13648"/>
                  </a:lnTo>
                  <a:lnTo>
                    <a:pt x="11173" y="13648"/>
                  </a:lnTo>
                  <a:lnTo>
                    <a:pt x="30244" y="37"/>
                  </a:lnTo>
                  <a:lnTo>
                    <a:pt x="254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-767484" y="3113354"/>
              <a:ext cx="4209807" cy="3268512"/>
            </a:xfrm>
            <a:custGeom>
              <a:avLst/>
              <a:gdLst/>
              <a:ahLst/>
              <a:cxnLst/>
              <a:rect l="l" t="t" r="r" b="b"/>
              <a:pathLst>
                <a:path w="17531" h="13611" extrusionOk="0">
                  <a:moveTo>
                    <a:pt x="12712" y="0"/>
                  </a:moveTo>
                  <a:lnTo>
                    <a:pt x="1" y="13611"/>
                  </a:lnTo>
                  <a:lnTo>
                    <a:pt x="11172" y="13611"/>
                  </a:lnTo>
                  <a:lnTo>
                    <a:pt x="175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4598626" y="3113354"/>
              <a:ext cx="2683989" cy="3268512"/>
            </a:xfrm>
            <a:custGeom>
              <a:avLst/>
              <a:gdLst/>
              <a:ahLst/>
              <a:cxnLst/>
              <a:rect l="l" t="t" r="r" b="b"/>
              <a:pathLst>
                <a:path w="11177" h="13611" extrusionOk="0">
                  <a:moveTo>
                    <a:pt x="0" y="0"/>
                  </a:moveTo>
                  <a:lnTo>
                    <a:pt x="0" y="13611"/>
                  </a:lnTo>
                  <a:lnTo>
                    <a:pt x="11176" y="13611"/>
                  </a:lnTo>
                  <a:lnTo>
                    <a:pt x="48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6912590" y="3113354"/>
              <a:ext cx="5736585" cy="3268512"/>
            </a:xfrm>
            <a:custGeom>
              <a:avLst/>
              <a:gdLst/>
              <a:ahLst/>
              <a:cxnLst/>
              <a:rect l="l" t="t" r="r" b="b"/>
              <a:pathLst>
                <a:path w="23889" h="13611" extrusionOk="0">
                  <a:moveTo>
                    <a:pt x="1" y="0"/>
                  </a:moveTo>
                  <a:lnTo>
                    <a:pt x="12712" y="13611"/>
                  </a:lnTo>
                  <a:lnTo>
                    <a:pt x="23888" y="13611"/>
                  </a:lnTo>
                  <a:lnTo>
                    <a:pt x="48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7"/>
          <p:cNvGrpSpPr/>
          <p:nvPr/>
        </p:nvGrpSpPr>
        <p:grpSpPr>
          <a:xfrm>
            <a:off x="-1513928" y="4497191"/>
            <a:ext cx="12171686" cy="208608"/>
            <a:chOff x="26" y="3997406"/>
            <a:chExt cx="13412326" cy="229871"/>
          </a:xfrm>
        </p:grpSpPr>
        <p:grpSp>
          <p:nvGrpSpPr>
            <p:cNvPr id="322" name="Google Shape;322;p7"/>
            <p:cNvGrpSpPr/>
            <p:nvPr/>
          </p:nvGrpSpPr>
          <p:grpSpPr>
            <a:xfrm>
              <a:off x="26" y="3997406"/>
              <a:ext cx="7221926" cy="229871"/>
              <a:chOff x="0" y="3997325"/>
              <a:chExt cx="9143993" cy="291050"/>
            </a:xfrm>
          </p:grpSpPr>
          <p:sp>
            <p:nvSpPr>
              <p:cNvPr id="323" name="Google Shape;323;p7"/>
              <p:cNvSpPr/>
              <p:nvPr/>
            </p:nvSpPr>
            <p:spPr>
              <a:xfrm>
                <a:off x="0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7"/>
              <p:cNvSpPr/>
              <p:nvPr/>
            </p:nvSpPr>
            <p:spPr>
              <a:xfrm>
                <a:off x="1306050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7"/>
              <p:cNvSpPr/>
              <p:nvPr/>
            </p:nvSpPr>
            <p:spPr>
              <a:xfrm>
                <a:off x="2613050" y="3997325"/>
                <a:ext cx="130650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7"/>
              <p:cNvSpPr/>
              <p:nvPr/>
            </p:nvSpPr>
            <p:spPr>
              <a:xfrm>
                <a:off x="3918863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7" y="1211"/>
                    </a:lnTo>
                    <a:lnTo>
                      <a:pt x="5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7"/>
              <p:cNvSpPr/>
              <p:nvPr/>
            </p:nvSpPr>
            <p:spPr>
              <a:xfrm>
                <a:off x="6531913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225388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7837963" y="3997325"/>
                <a:ext cx="1306030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7221944" y="3997406"/>
              <a:ext cx="6190407" cy="229871"/>
              <a:chOff x="1306050" y="3997325"/>
              <a:chExt cx="7837943" cy="29105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1306050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2613050" y="3997325"/>
                <a:ext cx="130650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3918863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7" y="1211"/>
                    </a:lnTo>
                    <a:lnTo>
                      <a:pt x="5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6531913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5225388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837963" y="3997325"/>
                <a:ext cx="1306030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7" name="Google Shape;337;p7"/>
          <p:cNvGrpSpPr/>
          <p:nvPr/>
        </p:nvGrpSpPr>
        <p:grpSpPr>
          <a:xfrm>
            <a:off x="6160311" y="-436253"/>
            <a:ext cx="3741865" cy="6016006"/>
            <a:chOff x="4594175" y="578725"/>
            <a:chExt cx="2777100" cy="4464900"/>
          </a:xfrm>
        </p:grpSpPr>
        <p:sp>
          <p:nvSpPr>
            <p:cNvPr id="338" name="Google Shape;338;p7"/>
            <p:cNvSpPr/>
            <p:nvPr/>
          </p:nvSpPr>
          <p:spPr>
            <a:xfrm>
              <a:off x="7272800" y="3580725"/>
              <a:ext cx="98475" cy="115125"/>
            </a:xfrm>
            <a:custGeom>
              <a:avLst/>
              <a:gdLst/>
              <a:ahLst/>
              <a:cxnLst/>
              <a:rect l="l" t="t" r="r" b="b"/>
              <a:pathLst>
                <a:path w="3939" h="4605" extrusionOk="0">
                  <a:moveTo>
                    <a:pt x="2495" y="0"/>
                  </a:moveTo>
                  <a:lnTo>
                    <a:pt x="1" y="3615"/>
                  </a:lnTo>
                  <a:lnTo>
                    <a:pt x="1435" y="4605"/>
                  </a:lnTo>
                  <a:lnTo>
                    <a:pt x="3939" y="1000"/>
                  </a:lnTo>
                  <a:lnTo>
                    <a:pt x="24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7040050" y="4734375"/>
              <a:ext cx="117925" cy="84075"/>
            </a:xfrm>
            <a:custGeom>
              <a:avLst/>
              <a:gdLst/>
              <a:ahLst/>
              <a:cxnLst/>
              <a:rect l="l" t="t" r="r" b="b"/>
              <a:pathLst>
                <a:path w="4717" h="3363" extrusionOk="0">
                  <a:moveTo>
                    <a:pt x="698" y="0"/>
                  </a:moveTo>
                  <a:lnTo>
                    <a:pt x="1" y="1606"/>
                  </a:lnTo>
                  <a:lnTo>
                    <a:pt x="4020" y="3363"/>
                  </a:lnTo>
                  <a:lnTo>
                    <a:pt x="4717" y="1767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6712150" y="4509200"/>
              <a:ext cx="50250" cy="112350"/>
            </a:xfrm>
            <a:custGeom>
              <a:avLst/>
              <a:gdLst/>
              <a:ahLst/>
              <a:cxnLst/>
              <a:rect l="l" t="t" r="r" b="b"/>
              <a:pathLst>
                <a:path w="2010" h="4494" extrusionOk="0">
                  <a:moveTo>
                    <a:pt x="273" y="0"/>
                  </a:moveTo>
                  <a:lnTo>
                    <a:pt x="0" y="4393"/>
                  </a:lnTo>
                  <a:lnTo>
                    <a:pt x="1747" y="4494"/>
                  </a:lnTo>
                  <a:lnTo>
                    <a:pt x="2010" y="11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5988400" y="4931275"/>
              <a:ext cx="50525" cy="112350"/>
            </a:xfrm>
            <a:custGeom>
              <a:avLst/>
              <a:gdLst/>
              <a:ahLst/>
              <a:cxnLst/>
              <a:rect l="l" t="t" r="r" b="b"/>
              <a:pathLst>
                <a:path w="2021" h="4494" extrusionOk="0">
                  <a:moveTo>
                    <a:pt x="273" y="0"/>
                  </a:moveTo>
                  <a:lnTo>
                    <a:pt x="1" y="4383"/>
                  </a:lnTo>
                  <a:lnTo>
                    <a:pt x="1748" y="4494"/>
                  </a:lnTo>
                  <a:lnTo>
                    <a:pt x="2020" y="11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6647775" y="3763500"/>
              <a:ext cx="118425" cy="82825"/>
            </a:xfrm>
            <a:custGeom>
              <a:avLst/>
              <a:gdLst/>
              <a:ahLst/>
              <a:cxnLst/>
              <a:rect l="l" t="t" r="r" b="b"/>
              <a:pathLst>
                <a:path w="4737" h="3313" extrusionOk="0">
                  <a:moveTo>
                    <a:pt x="677" y="0"/>
                  </a:moveTo>
                  <a:lnTo>
                    <a:pt x="0" y="1616"/>
                  </a:lnTo>
                  <a:lnTo>
                    <a:pt x="4060" y="3312"/>
                  </a:lnTo>
                  <a:lnTo>
                    <a:pt x="4736" y="1696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6832300" y="3966950"/>
              <a:ext cx="107325" cy="109575"/>
            </a:xfrm>
            <a:custGeom>
              <a:avLst/>
              <a:gdLst/>
              <a:ahLst/>
              <a:cxnLst/>
              <a:rect l="l" t="t" r="r" b="b"/>
              <a:pathLst>
                <a:path w="4293" h="4383" extrusionOk="0">
                  <a:moveTo>
                    <a:pt x="1263" y="1"/>
                  </a:moveTo>
                  <a:lnTo>
                    <a:pt x="1" y="1202"/>
                  </a:lnTo>
                  <a:lnTo>
                    <a:pt x="3030" y="4383"/>
                  </a:lnTo>
                  <a:lnTo>
                    <a:pt x="4292" y="3181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5728900" y="1099750"/>
              <a:ext cx="107825" cy="109350"/>
            </a:xfrm>
            <a:custGeom>
              <a:avLst/>
              <a:gdLst/>
              <a:ahLst/>
              <a:cxnLst/>
              <a:rect l="l" t="t" r="r" b="b"/>
              <a:pathLst>
                <a:path w="4313" h="4374" extrusionOk="0">
                  <a:moveTo>
                    <a:pt x="3060" y="1"/>
                  </a:moveTo>
                  <a:lnTo>
                    <a:pt x="0" y="3161"/>
                  </a:lnTo>
                  <a:lnTo>
                    <a:pt x="1263" y="4373"/>
                  </a:lnTo>
                  <a:lnTo>
                    <a:pt x="4312" y="1213"/>
                  </a:lnTo>
                  <a:lnTo>
                    <a:pt x="30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5288400" y="1057100"/>
              <a:ext cx="118150" cy="82075"/>
            </a:xfrm>
            <a:custGeom>
              <a:avLst/>
              <a:gdLst/>
              <a:ahLst/>
              <a:cxnLst/>
              <a:rect l="l" t="t" r="r" b="b"/>
              <a:pathLst>
                <a:path w="4726" h="3283" extrusionOk="0">
                  <a:moveTo>
                    <a:pt x="4069" y="0"/>
                  </a:moveTo>
                  <a:lnTo>
                    <a:pt x="0" y="1667"/>
                  </a:lnTo>
                  <a:lnTo>
                    <a:pt x="667" y="3282"/>
                  </a:lnTo>
                  <a:lnTo>
                    <a:pt x="4726" y="1616"/>
                  </a:lnTo>
                  <a:lnTo>
                    <a:pt x="40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5408550" y="779175"/>
              <a:ext cx="106300" cy="110325"/>
            </a:xfrm>
            <a:custGeom>
              <a:avLst/>
              <a:gdLst/>
              <a:ahLst/>
              <a:cxnLst/>
              <a:rect l="l" t="t" r="r" b="b"/>
              <a:pathLst>
                <a:path w="4252" h="4413" extrusionOk="0">
                  <a:moveTo>
                    <a:pt x="1283" y="0"/>
                  </a:moveTo>
                  <a:lnTo>
                    <a:pt x="1" y="1171"/>
                  </a:lnTo>
                  <a:lnTo>
                    <a:pt x="2959" y="4413"/>
                  </a:lnTo>
                  <a:lnTo>
                    <a:pt x="4252" y="3231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6154000" y="626950"/>
              <a:ext cx="106300" cy="110325"/>
            </a:xfrm>
            <a:custGeom>
              <a:avLst/>
              <a:gdLst/>
              <a:ahLst/>
              <a:cxnLst/>
              <a:rect l="l" t="t" r="r" b="b"/>
              <a:pathLst>
                <a:path w="4252" h="4413" extrusionOk="0">
                  <a:moveTo>
                    <a:pt x="1293" y="0"/>
                  </a:moveTo>
                  <a:lnTo>
                    <a:pt x="1" y="1172"/>
                  </a:lnTo>
                  <a:lnTo>
                    <a:pt x="2969" y="4413"/>
                  </a:lnTo>
                  <a:lnTo>
                    <a:pt x="4252" y="3231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6918900" y="1493300"/>
              <a:ext cx="111350" cy="105550"/>
            </a:xfrm>
            <a:custGeom>
              <a:avLst/>
              <a:gdLst/>
              <a:ahLst/>
              <a:cxnLst/>
              <a:rect l="l" t="t" r="r" b="b"/>
              <a:pathLst>
                <a:path w="4454" h="4222" extrusionOk="0">
                  <a:moveTo>
                    <a:pt x="1151" y="1"/>
                  </a:moveTo>
                  <a:lnTo>
                    <a:pt x="0" y="1314"/>
                  </a:lnTo>
                  <a:lnTo>
                    <a:pt x="3292" y="4222"/>
                  </a:lnTo>
                  <a:lnTo>
                    <a:pt x="4453" y="2909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7187750" y="3961900"/>
              <a:ext cx="111325" cy="105300"/>
            </a:xfrm>
            <a:custGeom>
              <a:avLst/>
              <a:gdLst/>
              <a:ahLst/>
              <a:cxnLst/>
              <a:rect l="l" t="t" r="r" b="b"/>
              <a:pathLst>
                <a:path w="4453" h="4212" extrusionOk="0">
                  <a:moveTo>
                    <a:pt x="1161" y="1"/>
                  </a:moveTo>
                  <a:lnTo>
                    <a:pt x="0" y="1313"/>
                  </a:lnTo>
                  <a:lnTo>
                    <a:pt x="3302" y="4211"/>
                  </a:lnTo>
                  <a:lnTo>
                    <a:pt x="4453" y="2909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6430175" y="1376175"/>
              <a:ext cx="85850" cy="117925"/>
            </a:xfrm>
            <a:custGeom>
              <a:avLst/>
              <a:gdLst/>
              <a:ahLst/>
              <a:cxnLst/>
              <a:rect l="l" t="t" r="r" b="b"/>
              <a:pathLst>
                <a:path w="3434" h="4717" extrusionOk="0">
                  <a:moveTo>
                    <a:pt x="1586" y="1"/>
                  </a:moveTo>
                  <a:lnTo>
                    <a:pt x="0" y="738"/>
                  </a:lnTo>
                  <a:lnTo>
                    <a:pt x="1848" y="4716"/>
                  </a:lnTo>
                  <a:lnTo>
                    <a:pt x="3433" y="397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004975" y="953600"/>
              <a:ext cx="108575" cy="108575"/>
            </a:xfrm>
            <a:custGeom>
              <a:avLst/>
              <a:gdLst/>
              <a:ahLst/>
              <a:cxnLst/>
              <a:rect l="l" t="t" r="r" b="b"/>
              <a:pathLst>
                <a:path w="4343" h="4343" extrusionOk="0">
                  <a:moveTo>
                    <a:pt x="1232" y="0"/>
                  </a:moveTo>
                  <a:lnTo>
                    <a:pt x="0" y="1232"/>
                  </a:lnTo>
                  <a:lnTo>
                    <a:pt x="3100" y="4342"/>
                  </a:lnTo>
                  <a:lnTo>
                    <a:pt x="4342" y="3100"/>
                  </a:lnTo>
                  <a:lnTo>
                    <a:pt x="12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6735875" y="1146450"/>
              <a:ext cx="89375" cy="117675"/>
            </a:xfrm>
            <a:custGeom>
              <a:avLst/>
              <a:gdLst/>
              <a:ahLst/>
              <a:cxnLst/>
              <a:rect l="l" t="t" r="r" b="b"/>
              <a:pathLst>
                <a:path w="3575" h="4707" extrusionOk="0">
                  <a:moveTo>
                    <a:pt x="2030" y="1"/>
                  </a:moveTo>
                  <a:lnTo>
                    <a:pt x="0" y="3899"/>
                  </a:lnTo>
                  <a:lnTo>
                    <a:pt x="1545" y="4706"/>
                  </a:lnTo>
                  <a:lnTo>
                    <a:pt x="3575" y="819"/>
                  </a:lnTo>
                  <a:lnTo>
                    <a:pt x="20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6728800" y="616100"/>
              <a:ext cx="89650" cy="117650"/>
            </a:xfrm>
            <a:custGeom>
              <a:avLst/>
              <a:gdLst/>
              <a:ahLst/>
              <a:cxnLst/>
              <a:rect l="l" t="t" r="r" b="b"/>
              <a:pathLst>
                <a:path w="3586" h="4706" extrusionOk="0">
                  <a:moveTo>
                    <a:pt x="2040" y="0"/>
                  </a:moveTo>
                  <a:lnTo>
                    <a:pt x="1" y="3888"/>
                  </a:lnTo>
                  <a:lnTo>
                    <a:pt x="1546" y="4705"/>
                  </a:lnTo>
                  <a:lnTo>
                    <a:pt x="3585" y="808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6349900" y="1975225"/>
              <a:ext cx="98975" cy="114875"/>
            </a:xfrm>
            <a:custGeom>
              <a:avLst/>
              <a:gdLst/>
              <a:ahLst/>
              <a:cxnLst/>
              <a:rect l="l" t="t" r="r" b="b"/>
              <a:pathLst>
                <a:path w="3959" h="4595" extrusionOk="0">
                  <a:moveTo>
                    <a:pt x="2525" y="0"/>
                  </a:moveTo>
                  <a:lnTo>
                    <a:pt x="0" y="3595"/>
                  </a:lnTo>
                  <a:lnTo>
                    <a:pt x="1434" y="4595"/>
                  </a:lnTo>
                  <a:lnTo>
                    <a:pt x="3959" y="1000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7216275" y="701425"/>
              <a:ext cx="98725" cy="115125"/>
            </a:xfrm>
            <a:custGeom>
              <a:avLst/>
              <a:gdLst/>
              <a:ahLst/>
              <a:cxnLst/>
              <a:rect l="l" t="t" r="r" b="b"/>
              <a:pathLst>
                <a:path w="3949" h="4605" extrusionOk="0">
                  <a:moveTo>
                    <a:pt x="2514" y="0"/>
                  </a:moveTo>
                  <a:lnTo>
                    <a:pt x="0" y="3605"/>
                  </a:lnTo>
                  <a:lnTo>
                    <a:pt x="1424" y="4604"/>
                  </a:lnTo>
                  <a:lnTo>
                    <a:pt x="3948" y="1000"/>
                  </a:lnTo>
                  <a:lnTo>
                    <a:pt x="2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6642225" y="1746500"/>
              <a:ext cx="116400" cy="94450"/>
            </a:xfrm>
            <a:custGeom>
              <a:avLst/>
              <a:gdLst/>
              <a:ahLst/>
              <a:cxnLst/>
              <a:rect l="l" t="t" r="r" b="b"/>
              <a:pathLst>
                <a:path w="4656" h="3778" extrusionOk="0">
                  <a:moveTo>
                    <a:pt x="3746" y="1"/>
                  </a:moveTo>
                  <a:lnTo>
                    <a:pt x="0" y="2283"/>
                  </a:lnTo>
                  <a:lnTo>
                    <a:pt x="909" y="3777"/>
                  </a:lnTo>
                  <a:lnTo>
                    <a:pt x="4655" y="1485"/>
                  </a:lnTo>
                  <a:lnTo>
                    <a:pt x="37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7189250" y="2557075"/>
              <a:ext cx="116400" cy="94450"/>
            </a:xfrm>
            <a:custGeom>
              <a:avLst/>
              <a:gdLst/>
              <a:ahLst/>
              <a:cxnLst/>
              <a:rect l="l" t="t" r="r" b="b"/>
              <a:pathLst>
                <a:path w="4656" h="3778" extrusionOk="0">
                  <a:moveTo>
                    <a:pt x="3747" y="1"/>
                  </a:moveTo>
                  <a:lnTo>
                    <a:pt x="1" y="2283"/>
                  </a:lnTo>
                  <a:lnTo>
                    <a:pt x="909" y="3777"/>
                  </a:lnTo>
                  <a:lnTo>
                    <a:pt x="4656" y="1485"/>
                  </a:lnTo>
                  <a:lnTo>
                    <a:pt x="3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7198600" y="1955525"/>
              <a:ext cx="116400" cy="94700"/>
            </a:xfrm>
            <a:custGeom>
              <a:avLst/>
              <a:gdLst/>
              <a:ahLst/>
              <a:cxnLst/>
              <a:rect l="l" t="t" r="r" b="b"/>
              <a:pathLst>
                <a:path w="4656" h="3788" extrusionOk="0">
                  <a:moveTo>
                    <a:pt x="3746" y="1"/>
                  </a:moveTo>
                  <a:lnTo>
                    <a:pt x="0" y="2293"/>
                  </a:lnTo>
                  <a:lnTo>
                    <a:pt x="909" y="3787"/>
                  </a:lnTo>
                  <a:lnTo>
                    <a:pt x="4655" y="1495"/>
                  </a:lnTo>
                  <a:lnTo>
                    <a:pt x="37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6600575" y="2251375"/>
              <a:ext cx="112850" cy="102025"/>
            </a:xfrm>
            <a:custGeom>
              <a:avLst/>
              <a:gdLst/>
              <a:ahLst/>
              <a:cxnLst/>
              <a:rect l="l" t="t" r="r" b="b"/>
              <a:pathLst>
                <a:path w="4514" h="4081" extrusionOk="0">
                  <a:moveTo>
                    <a:pt x="1081" y="1"/>
                  </a:moveTo>
                  <a:lnTo>
                    <a:pt x="0" y="1364"/>
                  </a:lnTo>
                  <a:lnTo>
                    <a:pt x="3423" y="4080"/>
                  </a:lnTo>
                  <a:lnTo>
                    <a:pt x="4514" y="2717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47700" y="1077050"/>
              <a:ext cx="111350" cy="105525"/>
            </a:xfrm>
            <a:custGeom>
              <a:avLst/>
              <a:gdLst/>
              <a:ahLst/>
              <a:cxnLst/>
              <a:rect l="l" t="t" r="r" b="b"/>
              <a:pathLst>
                <a:path w="4454" h="4221" extrusionOk="0">
                  <a:moveTo>
                    <a:pt x="1151" y="0"/>
                  </a:moveTo>
                  <a:lnTo>
                    <a:pt x="0" y="1313"/>
                  </a:lnTo>
                  <a:lnTo>
                    <a:pt x="3292" y="4221"/>
                  </a:lnTo>
                  <a:lnTo>
                    <a:pt x="4453" y="2908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413000" y="888725"/>
              <a:ext cx="104550" cy="111850"/>
            </a:xfrm>
            <a:custGeom>
              <a:avLst/>
              <a:gdLst/>
              <a:ahLst/>
              <a:cxnLst/>
              <a:rect l="l" t="t" r="r" b="b"/>
              <a:pathLst>
                <a:path w="4182" h="4474" extrusionOk="0">
                  <a:moveTo>
                    <a:pt x="2858" y="0"/>
                  </a:moveTo>
                  <a:lnTo>
                    <a:pt x="1" y="3343"/>
                  </a:lnTo>
                  <a:lnTo>
                    <a:pt x="1323" y="4474"/>
                  </a:lnTo>
                  <a:lnTo>
                    <a:pt x="4181" y="1141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7256150" y="1355475"/>
              <a:ext cx="104525" cy="111850"/>
            </a:xfrm>
            <a:custGeom>
              <a:avLst/>
              <a:gdLst/>
              <a:ahLst/>
              <a:cxnLst/>
              <a:rect l="l" t="t" r="r" b="b"/>
              <a:pathLst>
                <a:path w="4181" h="4474" extrusionOk="0">
                  <a:moveTo>
                    <a:pt x="2858" y="1"/>
                  </a:moveTo>
                  <a:lnTo>
                    <a:pt x="0" y="3343"/>
                  </a:lnTo>
                  <a:lnTo>
                    <a:pt x="1323" y="4474"/>
                  </a:lnTo>
                  <a:lnTo>
                    <a:pt x="4181" y="1142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5956350" y="800875"/>
              <a:ext cx="85850" cy="118175"/>
            </a:xfrm>
            <a:custGeom>
              <a:avLst/>
              <a:gdLst/>
              <a:ahLst/>
              <a:cxnLst/>
              <a:rect l="l" t="t" r="r" b="b"/>
              <a:pathLst>
                <a:path w="3434" h="4727" extrusionOk="0">
                  <a:moveTo>
                    <a:pt x="1586" y="0"/>
                  </a:moveTo>
                  <a:lnTo>
                    <a:pt x="0" y="738"/>
                  </a:lnTo>
                  <a:lnTo>
                    <a:pt x="1848" y="4726"/>
                  </a:lnTo>
                  <a:lnTo>
                    <a:pt x="3433" y="3989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645600" y="578725"/>
              <a:ext cx="89625" cy="117400"/>
            </a:xfrm>
            <a:custGeom>
              <a:avLst/>
              <a:gdLst/>
              <a:ahLst/>
              <a:cxnLst/>
              <a:rect l="l" t="t" r="r" b="b"/>
              <a:pathLst>
                <a:path w="3585" h="4696" extrusionOk="0">
                  <a:moveTo>
                    <a:pt x="2040" y="1"/>
                  </a:moveTo>
                  <a:lnTo>
                    <a:pt x="0" y="3888"/>
                  </a:lnTo>
                  <a:lnTo>
                    <a:pt x="1555" y="4696"/>
                  </a:lnTo>
                  <a:lnTo>
                    <a:pt x="3585" y="808"/>
                  </a:lnTo>
                  <a:lnTo>
                    <a:pt x="2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6821700" y="1967900"/>
              <a:ext cx="111350" cy="105275"/>
            </a:xfrm>
            <a:custGeom>
              <a:avLst/>
              <a:gdLst/>
              <a:ahLst/>
              <a:cxnLst/>
              <a:rect l="l" t="t" r="r" b="b"/>
              <a:pathLst>
                <a:path w="4454" h="4211" extrusionOk="0">
                  <a:moveTo>
                    <a:pt x="1162" y="0"/>
                  </a:moveTo>
                  <a:lnTo>
                    <a:pt x="1" y="1313"/>
                  </a:lnTo>
                  <a:lnTo>
                    <a:pt x="3302" y="4211"/>
                  </a:lnTo>
                  <a:lnTo>
                    <a:pt x="4454" y="2898"/>
                  </a:lnTo>
                  <a:lnTo>
                    <a:pt x="11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5879850" y="1400150"/>
              <a:ext cx="85850" cy="117925"/>
            </a:xfrm>
            <a:custGeom>
              <a:avLst/>
              <a:gdLst/>
              <a:ahLst/>
              <a:cxnLst/>
              <a:rect l="l" t="t" r="r" b="b"/>
              <a:pathLst>
                <a:path w="3434" h="4717" extrusionOk="0">
                  <a:moveTo>
                    <a:pt x="1586" y="1"/>
                  </a:moveTo>
                  <a:lnTo>
                    <a:pt x="1" y="738"/>
                  </a:lnTo>
                  <a:lnTo>
                    <a:pt x="1849" y="4717"/>
                  </a:lnTo>
                  <a:lnTo>
                    <a:pt x="3434" y="398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6139875" y="1501900"/>
              <a:ext cx="108575" cy="108575"/>
            </a:xfrm>
            <a:custGeom>
              <a:avLst/>
              <a:gdLst/>
              <a:ahLst/>
              <a:cxnLst/>
              <a:rect l="l" t="t" r="r" b="b"/>
              <a:pathLst>
                <a:path w="4343" h="4343" extrusionOk="0">
                  <a:moveTo>
                    <a:pt x="3110" y="0"/>
                  </a:moveTo>
                  <a:lnTo>
                    <a:pt x="0" y="3110"/>
                  </a:lnTo>
                  <a:lnTo>
                    <a:pt x="1242" y="4342"/>
                  </a:lnTo>
                  <a:lnTo>
                    <a:pt x="4342" y="1232"/>
                  </a:lnTo>
                  <a:lnTo>
                    <a:pt x="31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6887850" y="3061700"/>
              <a:ext cx="116900" cy="68200"/>
            </a:xfrm>
            <a:custGeom>
              <a:avLst/>
              <a:gdLst/>
              <a:ahLst/>
              <a:cxnLst/>
              <a:rect l="l" t="t" r="r" b="b"/>
              <a:pathLst>
                <a:path w="4676" h="2728" extrusionOk="0">
                  <a:moveTo>
                    <a:pt x="404" y="1"/>
                  </a:moveTo>
                  <a:lnTo>
                    <a:pt x="0" y="1697"/>
                  </a:lnTo>
                  <a:lnTo>
                    <a:pt x="4271" y="2727"/>
                  </a:lnTo>
                  <a:lnTo>
                    <a:pt x="4675" y="103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6480650" y="2661100"/>
              <a:ext cx="113875" cy="101250"/>
            </a:xfrm>
            <a:custGeom>
              <a:avLst/>
              <a:gdLst/>
              <a:ahLst/>
              <a:cxnLst/>
              <a:rect l="l" t="t" r="r" b="b"/>
              <a:pathLst>
                <a:path w="4555" h="4050" extrusionOk="0">
                  <a:moveTo>
                    <a:pt x="1061" y="0"/>
                  </a:moveTo>
                  <a:lnTo>
                    <a:pt x="1" y="1394"/>
                  </a:lnTo>
                  <a:lnTo>
                    <a:pt x="3495" y="4049"/>
                  </a:lnTo>
                  <a:lnTo>
                    <a:pt x="4555" y="2666"/>
                  </a:lnTo>
                  <a:lnTo>
                    <a:pt x="10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6774750" y="2652500"/>
              <a:ext cx="74000" cy="117675"/>
            </a:xfrm>
            <a:custGeom>
              <a:avLst/>
              <a:gdLst/>
              <a:ahLst/>
              <a:cxnLst/>
              <a:rect l="l" t="t" r="r" b="b"/>
              <a:pathLst>
                <a:path w="2960" h="4707" extrusionOk="0">
                  <a:moveTo>
                    <a:pt x="1293" y="1"/>
                  </a:moveTo>
                  <a:lnTo>
                    <a:pt x="0" y="4191"/>
                  </a:lnTo>
                  <a:lnTo>
                    <a:pt x="1667" y="4706"/>
                  </a:lnTo>
                  <a:lnTo>
                    <a:pt x="2959" y="516"/>
                  </a:lnTo>
                  <a:lnTo>
                    <a:pt x="12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5358075" y="4848975"/>
              <a:ext cx="64125" cy="116150"/>
            </a:xfrm>
            <a:custGeom>
              <a:avLst/>
              <a:gdLst/>
              <a:ahLst/>
              <a:cxnLst/>
              <a:rect l="l" t="t" r="r" b="b"/>
              <a:pathLst>
                <a:path w="2565" h="4646" extrusionOk="0">
                  <a:moveTo>
                    <a:pt x="848" y="0"/>
                  </a:moveTo>
                  <a:lnTo>
                    <a:pt x="0" y="4312"/>
                  </a:lnTo>
                  <a:lnTo>
                    <a:pt x="1717" y="4645"/>
                  </a:lnTo>
                  <a:lnTo>
                    <a:pt x="2565" y="334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6355200" y="3962925"/>
              <a:ext cx="98475" cy="115125"/>
            </a:xfrm>
            <a:custGeom>
              <a:avLst/>
              <a:gdLst/>
              <a:ahLst/>
              <a:cxnLst/>
              <a:rect l="l" t="t" r="r" b="b"/>
              <a:pathLst>
                <a:path w="3939" h="4605" extrusionOk="0">
                  <a:moveTo>
                    <a:pt x="2494" y="0"/>
                  </a:moveTo>
                  <a:lnTo>
                    <a:pt x="0" y="3605"/>
                  </a:lnTo>
                  <a:lnTo>
                    <a:pt x="1434" y="4605"/>
                  </a:lnTo>
                  <a:lnTo>
                    <a:pt x="3938" y="990"/>
                  </a:lnTo>
                  <a:lnTo>
                    <a:pt x="24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6350650" y="4351675"/>
              <a:ext cx="111850" cy="49000"/>
            </a:xfrm>
            <a:custGeom>
              <a:avLst/>
              <a:gdLst/>
              <a:ahLst/>
              <a:cxnLst/>
              <a:rect l="l" t="t" r="r" b="b"/>
              <a:pathLst>
                <a:path w="4474" h="1960" extrusionOk="0">
                  <a:moveTo>
                    <a:pt x="4383" y="0"/>
                  </a:moveTo>
                  <a:lnTo>
                    <a:pt x="1" y="212"/>
                  </a:lnTo>
                  <a:lnTo>
                    <a:pt x="81" y="1959"/>
                  </a:lnTo>
                  <a:lnTo>
                    <a:pt x="4474" y="1747"/>
                  </a:lnTo>
                  <a:lnTo>
                    <a:pt x="4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6568250" y="4934050"/>
              <a:ext cx="111850" cy="49000"/>
            </a:xfrm>
            <a:custGeom>
              <a:avLst/>
              <a:gdLst/>
              <a:ahLst/>
              <a:cxnLst/>
              <a:rect l="l" t="t" r="r" b="b"/>
              <a:pathLst>
                <a:path w="4474" h="1960" extrusionOk="0">
                  <a:moveTo>
                    <a:pt x="4383" y="0"/>
                  </a:moveTo>
                  <a:lnTo>
                    <a:pt x="1" y="212"/>
                  </a:lnTo>
                  <a:lnTo>
                    <a:pt x="81" y="1959"/>
                  </a:lnTo>
                  <a:lnTo>
                    <a:pt x="4474" y="1747"/>
                  </a:lnTo>
                  <a:lnTo>
                    <a:pt x="4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5433800" y="4340050"/>
              <a:ext cx="112850" cy="52550"/>
            </a:xfrm>
            <a:custGeom>
              <a:avLst/>
              <a:gdLst/>
              <a:ahLst/>
              <a:cxnLst/>
              <a:rect l="l" t="t" r="r" b="b"/>
              <a:pathLst>
                <a:path w="4514" h="2102" extrusionOk="0">
                  <a:moveTo>
                    <a:pt x="142" y="1"/>
                  </a:moveTo>
                  <a:lnTo>
                    <a:pt x="0" y="1748"/>
                  </a:lnTo>
                  <a:lnTo>
                    <a:pt x="4383" y="2101"/>
                  </a:lnTo>
                  <a:lnTo>
                    <a:pt x="4514" y="354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5880875" y="4329700"/>
              <a:ext cx="99975" cy="114650"/>
            </a:xfrm>
            <a:custGeom>
              <a:avLst/>
              <a:gdLst/>
              <a:ahLst/>
              <a:cxnLst/>
              <a:rect l="l" t="t" r="r" b="b"/>
              <a:pathLst>
                <a:path w="3999" h="4586" extrusionOk="0">
                  <a:moveTo>
                    <a:pt x="2595" y="1"/>
                  </a:moveTo>
                  <a:lnTo>
                    <a:pt x="0" y="3555"/>
                  </a:lnTo>
                  <a:lnTo>
                    <a:pt x="1414" y="4585"/>
                  </a:lnTo>
                  <a:lnTo>
                    <a:pt x="3999" y="1031"/>
                  </a:lnTo>
                  <a:lnTo>
                    <a:pt x="2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4652750" y="4274425"/>
              <a:ext cx="112875" cy="52525"/>
            </a:xfrm>
            <a:custGeom>
              <a:avLst/>
              <a:gdLst/>
              <a:ahLst/>
              <a:cxnLst/>
              <a:rect l="l" t="t" r="r" b="b"/>
              <a:pathLst>
                <a:path w="4515" h="2101" extrusionOk="0">
                  <a:moveTo>
                    <a:pt x="142" y="0"/>
                  </a:moveTo>
                  <a:lnTo>
                    <a:pt x="1" y="1747"/>
                  </a:lnTo>
                  <a:lnTo>
                    <a:pt x="4373" y="2101"/>
                  </a:lnTo>
                  <a:lnTo>
                    <a:pt x="4514" y="35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4921100" y="4629100"/>
              <a:ext cx="113875" cy="101000"/>
            </a:xfrm>
            <a:custGeom>
              <a:avLst/>
              <a:gdLst/>
              <a:ahLst/>
              <a:cxnLst/>
              <a:rect l="l" t="t" r="r" b="b"/>
              <a:pathLst>
                <a:path w="4555" h="4040" extrusionOk="0">
                  <a:moveTo>
                    <a:pt x="3504" y="0"/>
                  </a:moveTo>
                  <a:lnTo>
                    <a:pt x="0" y="2646"/>
                  </a:lnTo>
                  <a:lnTo>
                    <a:pt x="1061" y="4039"/>
                  </a:lnTo>
                  <a:lnTo>
                    <a:pt x="4554" y="1394"/>
                  </a:lnTo>
                  <a:lnTo>
                    <a:pt x="35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5623625" y="4190875"/>
              <a:ext cx="117425" cy="90400"/>
            </a:xfrm>
            <a:custGeom>
              <a:avLst/>
              <a:gdLst/>
              <a:ahLst/>
              <a:cxnLst/>
              <a:rect l="l" t="t" r="r" b="b"/>
              <a:pathLst>
                <a:path w="4697" h="3616" extrusionOk="0">
                  <a:moveTo>
                    <a:pt x="829" y="0"/>
                  </a:moveTo>
                  <a:lnTo>
                    <a:pt x="1" y="1535"/>
                  </a:lnTo>
                  <a:lnTo>
                    <a:pt x="3868" y="3615"/>
                  </a:lnTo>
                  <a:lnTo>
                    <a:pt x="4696" y="2080"/>
                  </a:lnTo>
                  <a:lnTo>
                    <a:pt x="8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5002625" y="4391800"/>
              <a:ext cx="117425" cy="90400"/>
            </a:xfrm>
            <a:custGeom>
              <a:avLst/>
              <a:gdLst/>
              <a:ahLst/>
              <a:cxnLst/>
              <a:rect l="l" t="t" r="r" b="b"/>
              <a:pathLst>
                <a:path w="4697" h="3616" extrusionOk="0">
                  <a:moveTo>
                    <a:pt x="829" y="1"/>
                  </a:moveTo>
                  <a:lnTo>
                    <a:pt x="1" y="1536"/>
                  </a:lnTo>
                  <a:lnTo>
                    <a:pt x="3868" y="3616"/>
                  </a:lnTo>
                  <a:lnTo>
                    <a:pt x="4696" y="2081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594175" y="4763900"/>
              <a:ext cx="118175" cy="80800"/>
            </a:xfrm>
            <a:custGeom>
              <a:avLst/>
              <a:gdLst/>
              <a:ahLst/>
              <a:cxnLst/>
              <a:rect l="l" t="t" r="r" b="b"/>
              <a:pathLst>
                <a:path w="4727" h="3232" extrusionOk="0">
                  <a:moveTo>
                    <a:pt x="647" y="1"/>
                  </a:moveTo>
                  <a:lnTo>
                    <a:pt x="1" y="1626"/>
                  </a:lnTo>
                  <a:lnTo>
                    <a:pt x="4090" y="3232"/>
                  </a:lnTo>
                  <a:lnTo>
                    <a:pt x="4727" y="1606"/>
                  </a:lnTo>
                  <a:lnTo>
                    <a:pt x="6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5416125" y="4546550"/>
              <a:ext cx="58850" cy="114875"/>
            </a:xfrm>
            <a:custGeom>
              <a:avLst/>
              <a:gdLst/>
              <a:ahLst/>
              <a:cxnLst/>
              <a:rect l="l" t="t" r="r" b="b"/>
              <a:pathLst>
                <a:path w="2354" h="4595" extrusionOk="0">
                  <a:moveTo>
                    <a:pt x="616" y="1"/>
                  </a:moveTo>
                  <a:lnTo>
                    <a:pt x="1" y="4343"/>
                  </a:lnTo>
                  <a:lnTo>
                    <a:pt x="1737" y="4595"/>
                  </a:lnTo>
                  <a:lnTo>
                    <a:pt x="2353" y="243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5211150" y="4145675"/>
              <a:ext cx="102775" cy="113125"/>
            </a:xfrm>
            <a:custGeom>
              <a:avLst/>
              <a:gdLst/>
              <a:ahLst/>
              <a:cxnLst/>
              <a:rect l="l" t="t" r="r" b="b"/>
              <a:pathLst>
                <a:path w="4111" h="4525" extrusionOk="0">
                  <a:moveTo>
                    <a:pt x="1364" y="1"/>
                  </a:moveTo>
                  <a:lnTo>
                    <a:pt x="0" y="1091"/>
                  </a:lnTo>
                  <a:lnTo>
                    <a:pt x="2737" y="4524"/>
                  </a:lnTo>
                  <a:lnTo>
                    <a:pt x="4110" y="3434"/>
                  </a:lnTo>
                  <a:lnTo>
                    <a:pt x="1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4687850" y="4469300"/>
              <a:ext cx="58825" cy="114900"/>
            </a:xfrm>
            <a:custGeom>
              <a:avLst/>
              <a:gdLst/>
              <a:ahLst/>
              <a:cxnLst/>
              <a:rect l="l" t="t" r="r" b="b"/>
              <a:pathLst>
                <a:path w="2353" h="4596" extrusionOk="0">
                  <a:moveTo>
                    <a:pt x="616" y="1"/>
                  </a:moveTo>
                  <a:lnTo>
                    <a:pt x="0" y="4353"/>
                  </a:lnTo>
                  <a:lnTo>
                    <a:pt x="1737" y="4595"/>
                  </a:lnTo>
                  <a:lnTo>
                    <a:pt x="2353" y="243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6327675" y="3632725"/>
              <a:ext cx="64150" cy="116400"/>
            </a:xfrm>
            <a:custGeom>
              <a:avLst/>
              <a:gdLst/>
              <a:ahLst/>
              <a:cxnLst/>
              <a:rect l="l" t="t" r="r" b="b"/>
              <a:pathLst>
                <a:path w="2566" h="4656" extrusionOk="0">
                  <a:moveTo>
                    <a:pt x="849" y="1"/>
                  </a:moveTo>
                  <a:lnTo>
                    <a:pt x="1" y="4312"/>
                  </a:lnTo>
                  <a:lnTo>
                    <a:pt x="1717" y="4655"/>
                  </a:lnTo>
                  <a:lnTo>
                    <a:pt x="2565" y="344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6478375" y="3420425"/>
              <a:ext cx="98225" cy="114875"/>
            </a:xfrm>
            <a:custGeom>
              <a:avLst/>
              <a:gdLst/>
              <a:ahLst/>
              <a:cxnLst/>
              <a:rect l="l" t="t" r="r" b="b"/>
              <a:pathLst>
                <a:path w="3929" h="4595" extrusionOk="0">
                  <a:moveTo>
                    <a:pt x="2505" y="0"/>
                  </a:moveTo>
                  <a:lnTo>
                    <a:pt x="1" y="3605"/>
                  </a:lnTo>
                  <a:lnTo>
                    <a:pt x="1425" y="4595"/>
                  </a:lnTo>
                  <a:lnTo>
                    <a:pt x="3929" y="990"/>
                  </a:lnTo>
                  <a:lnTo>
                    <a:pt x="25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6371350" y="3112450"/>
              <a:ext cx="111850" cy="49000"/>
            </a:xfrm>
            <a:custGeom>
              <a:avLst/>
              <a:gdLst/>
              <a:ahLst/>
              <a:cxnLst/>
              <a:rect l="l" t="t" r="r" b="b"/>
              <a:pathLst>
                <a:path w="4474" h="1960" extrusionOk="0">
                  <a:moveTo>
                    <a:pt x="4393" y="1"/>
                  </a:moveTo>
                  <a:lnTo>
                    <a:pt x="1" y="213"/>
                  </a:lnTo>
                  <a:lnTo>
                    <a:pt x="91" y="1959"/>
                  </a:lnTo>
                  <a:lnTo>
                    <a:pt x="4474" y="1737"/>
                  </a:lnTo>
                  <a:lnTo>
                    <a:pt x="4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7052925" y="3360350"/>
              <a:ext cx="63900" cy="116400"/>
            </a:xfrm>
            <a:custGeom>
              <a:avLst/>
              <a:gdLst/>
              <a:ahLst/>
              <a:cxnLst/>
              <a:rect l="l" t="t" r="r" b="b"/>
              <a:pathLst>
                <a:path w="2556" h="4656" extrusionOk="0">
                  <a:moveTo>
                    <a:pt x="849" y="0"/>
                  </a:moveTo>
                  <a:lnTo>
                    <a:pt x="1" y="4312"/>
                  </a:lnTo>
                  <a:lnTo>
                    <a:pt x="1718" y="4655"/>
                  </a:lnTo>
                  <a:lnTo>
                    <a:pt x="2556" y="344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6772225" y="4249925"/>
              <a:ext cx="117400" cy="69950"/>
            </a:xfrm>
            <a:custGeom>
              <a:avLst/>
              <a:gdLst/>
              <a:ahLst/>
              <a:cxnLst/>
              <a:rect l="l" t="t" r="r" b="b"/>
              <a:pathLst>
                <a:path w="4696" h="2798" extrusionOk="0">
                  <a:moveTo>
                    <a:pt x="445" y="1"/>
                  </a:moveTo>
                  <a:lnTo>
                    <a:pt x="0" y="1697"/>
                  </a:lnTo>
                  <a:lnTo>
                    <a:pt x="4262" y="2798"/>
                  </a:lnTo>
                  <a:lnTo>
                    <a:pt x="4696" y="1102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5910150" y="4626825"/>
              <a:ext cx="117400" cy="69950"/>
            </a:xfrm>
            <a:custGeom>
              <a:avLst/>
              <a:gdLst/>
              <a:ahLst/>
              <a:cxnLst/>
              <a:rect l="l" t="t" r="r" b="b"/>
              <a:pathLst>
                <a:path w="4696" h="2798" extrusionOk="0">
                  <a:moveTo>
                    <a:pt x="445" y="1"/>
                  </a:moveTo>
                  <a:lnTo>
                    <a:pt x="0" y="1687"/>
                  </a:lnTo>
                  <a:lnTo>
                    <a:pt x="4251" y="2798"/>
                  </a:lnTo>
                  <a:lnTo>
                    <a:pt x="4696" y="1101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93" name="Google Shape;393;p8"/>
          <p:cNvGrpSpPr/>
          <p:nvPr/>
        </p:nvGrpSpPr>
        <p:grpSpPr>
          <a:xfrm>
            <a:off x="-5596073" y="4700231"/>
            <a:ext cx="20336146" cy="3511718"/>
            <a:chOff x="-5596083" y="4138656"/>
            <a:chExt cx="20336146" cy="3511718"/>
          </a:xfrm>
        </p:grpSpPr>
        <p:sp>
          <p:nvSpPr>
            <p:cNvPr id="394" name="Google Shape;394;p8"/>
            <p:cNvSpPr/>
            <p:nvPr/>
          </p:nvSpPr>
          <p:spPr>
            <a:xfrm>
              <a:off x="-5596083" y="4138656"/>
              <a:ext cx="20336146" cy="3511718"/>
            </a:xfrm>
            <a:custGeom>
              <a:avLst/>
              <a:gdLst/>
              <a:ahLst/>
              <a:cxnLst/>
              <a:rect l="l" t="t" r="r" b="b"/>
              <a:pathLst>
                <a:path w="284810" h="49182" extrusionOk="0">
                  <a:moveTo>
                    <a:pt x="284810" y="49182"/>
                  </a:moveTo>
                  <a:lnTo>
                    <a:pt x="0" y="49182"/>
                  </a:lnTo>
                  <a:lnTo>
                    <a:pt x="75771" y="0"/>
                  </a:lnTo>
                  <a:lnTo>
                    <a:pt x="208932" y="0"/>
                  </a:lnTo>
                  <a:close/>
                </a:path>
              </a:pathLst>
            </a:custGeom>
            <a:solidFill>
              <a:srgbClr val="80B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-5586943" y="4143226"/>
              <a:ext cx="5872713" cy="3501079"/>
            </a:xfrm>
            <a:custGeom>
              <a:avLst/>
              <a:gdLst/>
              <a:ahLst/>
              <a:cxnLst/>
              <a:rect l="l" t="t" r="r" b="b"/>
              <a:pathLst>
                <a:path w="82248" h="49033" extrusionOk="0">
                  <a:moveTo>
                    <a:pt x="14364" y="49032"/>
                  </a:moveTo>
                  <a:lnTo>
                    <a:pt x="0" y="49032"/>
                  </a:lnTo>
                  <a:lnTo>
                    <a:pt x="75515" y="0"/>
                  </a:lnTo>
                  <a:lnTo>
                    <a:pt x="822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-3831870" y="4143226"/>
              <a:ext cx="4940268" cy="3501079"/>
            </a:xfrm>
            <a:custGeom>
              <a:avLst/>
              <a:gdLst/>
              <a:ahLst/>
              <a:cxnLst/>
              <a:rect l="l" t="t" r="r" b="b"/>
              <a:pathLst>
                <a:path w="69189" h="49033" extrusionOk="0">
                  <a:moveTo>
                    <a:pt x="14321" y="49032"/>
                  </a:moveTo>
                  <a:lnTo>
                    <a:pt x="0" y="49032"/>
                  </a:lnTo>
                  <a:lnTo>
                    <a:pt x="62455" y="0"/>
                  </a:lnTo>
                  <a:lnTo>
                    <a:pt x="691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-2078296" y="4143226"/>
              <a:ext cx="4007751" cy="3501079"/>
            </a:xfrm>
            <a:custGeom>
              <a:avLst/>
              <a:gdLst/>
              <a:ahLst/>
              <a:cxnLst/>
              <a:rect l="l" t="t" r="r" b="b"/>
              <a:pathLst>
                <a:path w="56129" h="49033" extrusionOk="0">
                  <a:moveTo>
                    <a:pt x="14342" y="49032"/>
                  </a:moveTo>
                  <a:lnTo>
                    <a:pt x="0" y="49032"/>
                  </a:lnTo>
                  <a:lnTo>
                    <a:pt x="49396" y="0"/>
                  </a:lnTo>
                  <a:lnTo>
                    <a:pt x="56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-324722" y="4143226"/>
              <a:ext cx="3076805" cy="3501079"/>
            </a:xfrm>
            <a:custGeom>
              <a:avLst/>
              <a:gdLst/>
              <a:ahLst/>
              <a:cxnLst/>
              <a:rect l="l" t="t" r="r" b="b"/>
              <a:pathLst>
                <a:path w="43091" h="49033" extrusionOk="0">
                  <a:moveTo>
                    <a:pt x="14342" y="49032"/>
                  </a:moveTo>
                  <a:lnTo>
                    <a:pt x="0" y="49032"/>
                  </a:lnTo>
                  <a:lnTo>
                    <a:pt x="36357" y="0"/>
                  </a:lnTo>
                  <a:lnTo>
                    <a:pt x="430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1430352" y="4143226"/>
              <a:ext cx="2144288" cy="3501079"/>
            </a:xfrm>
            <a:custGeom>
              <a:avLst/>
              <a:gdLst/>
              <a:ahLst/>
              <a:cxnLst/>
              <a:rect l="l" t="t" r="r" b="b"/>
              <a:pathLst>
                <a:path w="30031" h="49033" extrusionOk="0">
                  <a:moveTo>
                    <a:pt x="14321" y="49032"/>
                  </a:moveTo>
                  <a:lnTo>
                    <a:pt x="0" y="49032"/>
                  </a:lnTo>
                  <a:lnTo>
                    <a:pt x="23319" y="0"/>
                  </a:lnTo>
                  <a:lnTo>
                    <a:pt x="300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3183926" y="4143226"/>
              <a:ext cx="1211843" cy="3501079"/>
            </a:xfrm>
            <a:custGeom>
              <a:avLst/>
              <a:gdLst/>
              <a:ahLst/>
              <a:cxnLst/>
              <a:rect l="l" t="t" r="r" b="b"/>
              <a:pathLst>
                <a:path w="16972" h="49033" extrusionOk="0">
                  <a:moveTo>
                    <a:pt x="14342" y="49032"/>
                  </a:moveTo>
                  <a:lnTo>
                    <a:pt x="0" y="49032"/>
                  </a:lnTo>
                  <a:lnTo>
                    <a:pt x="10281" y="0"/>
                  </a:lnTo>
                  <a:lnTo>
                    <a:pt x="169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4739072" y="4143226"/>
              <a:ext cx="1220983" cy="3501079"/>
            </a:xfrm>
            <a:custGeom>
              <a:avLst/>
              <a:gdLst/>
              <a:ahLst/>
              <a:cxnLst/>
              <a:rect l="l" t="t" r="r" b="b"/>
              <a:pathLst>
                <a:path w="17100" h="49033" extrusionOk="0">
                  <a:moveTo>
                    <a:pt x="17099" y="49032"/>
                  </a:moveTo>
                  <a:lnTo>
                    <a:pt x="2757" y="49032"/>
                  </a:lnTo>
                  <a:lnTo>
                    <a:pt x="0" y="0"/>
                  </a:lnTo>
                  <a:lnTo>
                    <a:pt x="67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5561629" y="4143226"/>
              <a:ext cx="2152000" cy="3501079"/>
            </a:xfrm>
            <a:custGeom>
              <a:avLst/>
              <a:gdLst/>
              <a:ahLst/>
              <a:cxnLst/>
              <a:rect l="l" t="t" r="r" b="b"/>
              <a:pathLst>
                <a:path w="30139" h="49033" extrusionOk="0">
                  <a:moveTo>
                    <a:pt x="30138" y="49032"/>
                  </a:moveTo>
                  <a:lnTo>
                    <a:pt x="15818" y="49032"/>
                  </a:lnTo>
                  <a:lnTo>
                    <a:pt x="1" y="0"/>
                  </a:lnTo>
                  <a:lnTo>
                    <a:pt x="6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384257" y="4143226"/>
              <a:ext cx="3084445" cy="3501079"/>
            </a:xfrm>
            <a:custGeom>
              <a:avLst/>
              <a:gdLst/>
              <a:ahLst/>
              <a:cxnLst/>
              <a:rect l="l" t="t" r="r" b="b"/>
              <a:pathLst>
                <a:path w="43198" h="49033" extrusionOk="0">
                  <a:moveTo>
                    <a:pt x="43197" y="49032"/>
                  </a:moveTo>
                  <a:lnTo>
                    <a:pt x="28855" y="49032"/>
                  </a:lnTo>
                  <a:lnTo>
                    <a:pt x="0" y="0"/>
                  </a:lnTo>
                  <a:lnTo>
                    <a:pt x="67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7206885" y="4143226"/>
              <a:ext cx="4015391" cy="3501079"/>
            </a:xfrm>
            <a:custGeom>
              <a:avLst/>
              <a:gdLst/>
              <a:ahLst/>
              <a:cxnLst/>
              <a:rect l="l" t="t" r="r" b="b"/>
              <a:pathLst>
                <a:path w="56236" h="49033" extrusionOk="0">
                  <a:moveTo>
                    <a:pt x="56235" y="49032"/>
                  </a:moveTo>
                  <a:lnTo>
                    <a:pt x="41915" y="49032"/>
                  </a:lnTo>
                  <a:lnTo>
                    <a:pt x="0" y="0"/>
                  </a:lnTo>
                  <a:lnTo>
                    <a:pt x="67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8029442" y="4143226"/>
              <a:ext cx="4946408" cy="3501079"/>
            </a:xfrm>
            <a:custGeom>
              <a:avLst/>
              <a:gdLst/>
              <a:ahLst/>
              <a:cxnLst/>
              <a:rect l="l" t="t" r="r" b="b"/>
              <a:pathLst>
                <a:path w="69275" h="49033" extrusionOk="0">
                  <a:moveTo>
                    <a:pt x="69274" y="49032"/>
                  </a:moveTo>
                  <a:lnTo>
                    <a:pt x="54953" y="49032"/>
                  </a:lnTo>
                  <a:lnTo>
                    <a:pt x="1" y="0"/>
                  </a:lnTo>
                  <a:lnTo>
                    <a:pt x="6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8850499" y="4143226"/>
              <a:ext cx="5880424" cy="3501079"/>
            </a:xfrm>
            <a:custGeom>
              <a:avLst/>
              <a:gdLst/>
              <a:ahLst/>
              <a:cxnLst/>
              <a:rect l="l" t="t" r="r" b="b"/>
              <a:pathLst>
                <a:path w="82356" h="49033" extrusionOk="0">
                  <a:moveTo>
                    <a:pt x="82355" y="49032"/>
                  </a:moveTo>
                  <a:lnTo>
                    <a:pt x="68013" y="49032"/>
                  </a:lnTo>
                  <a:lnTo>
                    <a:pt x="1" y="0"/>
                  </a:lnTo>
                  <a:lnTo>
                    <a:pt x="6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7" name="Google Shape;407;p8"/>
            <p:cNvGrpSpPr/>
            <p:nvPr/>
          </p:nvGrpSpPr>
          <p:grpSpPr>
            <a:xfrm>
              <a:off x="-4225655" y="4326373"/>
              <a:ext cx="17593719" cy="3021825"/>
              <a:chOff x="-4225655" y="4326373"/>
              <a:chExt cx="17593719" cy="3021825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-4225655" y="4326373"/>
                <a:ext cx="8790790" cy="3021825"/>
              </a:xfrm>
              <a:custGeom>
                <a:avLst/>
                <a:gdLst/>
                <a:ahLst/>
                <a:cxnLst/>
                <a:rect l="l" t="t" r="r" b="b"/>
                <a:pathLst>
                  <a:path w="123116" h="42321" fill="none" extrusionOk="0">
                    <a:moveTo>
                      <a:pt x="123116" y="42321"/>
                    </a:moveTo>
                    <a:lnTo>
                      <a:pt x="1" y="42321"/>
                    </a:lnTo>
                    <a:lnTo>
                      <a:pt x="58609" y="0"/>
                    </a:lnTo>
                    <a:lnTo>
                      <a:pt x="123116" y="0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-3473215" y="4871174"/>
                <a:ext cx="4067301" cy="1933723"/>
              </a:xfrm>
              <a:custGeom>
                <a:avLst/>
                <a:gdLst/>
                <a:ahLst/>
                <a:cxnLst/>
                <a:rect l="l" t="t" r="r" b="b"/>
                <a:pathLst>
                  <a:path w="56963" h="27082" fill="none" extrusionOk="0">
                    <a:moveTo>
                      <a:pt x="29176" y="27082"/>
                    </a:moveTo>
                    <a:lnTo>
                      <a:pt x="0" y="27082"/>
                    </a:lnTo>
                    <a:lnTo>
                      <a:pt x="37512" y="1"/>
                    </a:lnTo>
                    <a:lnTo>
                      <a:pt x="56962" y="1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-765847" y="5477096"/>
                <a:ext cx="903599" cy="721951"/>
              </a:xfrm>
              <a:custGeom>
                <a:avLst/>
                <a:gdLst/>
                <a:ahLst/>
                <a:cxnLst/>
                <a:rect l="l" t="t" r="r" b="b"/>
                <a:pathLst>
                  <a:path w="12655" h="10111" fill="none" extrusionOk="0">
                    <a:moveTo>
                      <a:pt x="10346" y="0"/>
                    </a:moveTo>
                    <a:lnTo>
                      <a:pt x="1" y="10110"/>
                    </a:lnTo>
                    <a:cubicBezTo>
                      <a:pt x="4767" y="8956"/>
                      <a:pt x="8828" y="7118"/>
                      <a:pt x="10731" y="5044"/>
                    </a:cubicBezTo>
                    <a:cubicBezTo>
                      <a:pt x="12654" y="2993"/>
                      <a:pt x="12334" y="1176"/>
                      <a:pt x="103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-1119860" y="5806690"/>
                <a:ext cx="178578" cy="64191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899" extrusionOk="0">
                    <a:moveTo>
                      <a:pt x="1753" y="1"/>
                    </a:moveTo>
                    <a:cubicBezTo>
                      <a:pt x="1218" y="1"/>
                      <a:pt x="706" y="151"/>
                      <a:pt x="257" y="428"/>
                    </a:cubicBezTo>
                    <a:cubicBezTo>
                      <a:pt x="0" y="664"/>
                      <a:pt x="171" y="899"/>
                      <a:pt x="748" y="899"/>
                    </a:cubicBezTo>
                    <a:cubicBezTo>
                      <a:pt x="1261" y="899"/>
                      <a:pt x="1796" y="728"/>
                      <a:pt x="2244" y="428"/>
                    </a:cubicBezTo>
                    <a:cubicBezTo>
                      <a:pt x="2501" y="193"/>
                      <a:pt x="2287" y="1"/>
                      <a:pt x="17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-2676577" y="5445036"/>
                <a:ext cx="1691097" cy="787570"/>
              </a:xfrm>
              <a:custGeom>
                <a:avLst/>
                <a:gdLst/>
                <a:ahLst/>
                <a:cxnLst/>
                <a:rect l="l" t="t" r="r" b="b"/>
                <a:pathLst>
                  <a:path w="23684" h="11030" fill="none" extrusionOk="0">
                    <a:moveTo>
                      <a:pt x="9940" y="11029"/>
                    </a:moveTo>
                    <a:lnTo>
                      <a:pt x="1" y="11029"/>
                    </a:lnTo>
                    <a:lnTo>
                      <a:pt x="15240" y="0"/>
                    </a:lnTo>
                    <a:lnTo>
                      <a:pt x="23683" y="0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4572704" y="4326373"/>
                <a:ext cx="8795360" cy="3021825"/>
              </a:xfrm>
              <a:custGeom>
                <a:avLst/>
                <a:gdLst/>
                <a:ahLst/>
                <a:cxnLst/>
                <a:rect l="l" t="t" r="r" b="b"/>
                <a:pathLst>
                  <a:path w="123180" h="42321" fill="none" extrusionOk="0">
                    <a:moveTo>
                      <a:pt x="0" y="0"/>
                    </a:moveTo>
                    <a:lnTo>
                      <a:pt x="64486" y="0"/>
                    </a:lnTo>
                    <a:lnTo>
                      <a:pt x="123179" y="42321"/>
                    </a:lnTo>
                    <a:lnTo>
                      <a:pt x="107" y="42321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8543754" y="4871174"/>
                <a:ext cx="4071870" cy="1933723"/>
              </a:xfrm>
              <a:custGeom>
                <a:avLst/>
                <a:gdLst/>
                <a:ahLst/>
                <a:cxnLst/>
                <a:rect l="l" t="t" r="r" b="b"/>
                <a:pathLst>
                  <a:path w="57027" h="27082" fill="none" extrusionOk="0">
                    <a:moveTo>
                      <a:pt x="1" y="1"/>
                    </a:moveTo>
                    <a:lnTo>
                      <a:pt x="19451" y="1"/>
                    </a:lnTo>
                    <a:lnTo>
                      <a:pt x="57027" y="27082"/>
                    </a:lnTo>
                    <a:lnTo>
                      <a:pt x="27851" y="27082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9000088" y="5477096"/>
                <a:ext cx="908168" cy="721951"/>
              </a:xfrm>
              <a:custGeom>
                <a:avLst/>
                <a:gdLst/>
                <a:ahLst/>
                <a:cxnLst/>
                <a:rect l="l" t="t" r="r" b="b"/>
                <a:pathLst>
                  <a:path w="12719" h="10111" fill="none" extrusionOk="0">
                    <a:moveTo>
                      <a:pt x="12718" y="10110"/>
                    </a:moveTo>
                    <a:lnTo>
                      <a:pt x="2352" y="0"/>
                    </a:lnTo>
                    <a:cubicBezTo>
                      <a:pt x="343" y="1176"/>
                      <a:pt x="1" y="2993"/>
                      <a:pt x="1946" y="5044"/>
                    </a:cubicBezTo>
                    <a:cubicBezTo>
                      <a:pt x="3891" y="7118"/>
                      <a:pt x="7930" y="8956"/>
                      <a:pt x="12718" y="10110"/>
                    </a:cubicBez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10082121" y="5806690"/>
                <a:ext cx="180149" cy="64191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899" extrusionOk="0">
                    <a:moveTo>
                      <a:pt x="728" y="1"/>
                    </a:moveTo>
                    <a:cubicBezTo>
                      <a:pt x="193" y="1"/>
                      <a:pt x="1" y="193"/>
                      <a:pt x="257" y="428"/>
                    </a:cubicBezTo>
                    <a:cubicBezTo>
                      <a:pt x="706" y="728"/>
                      <a:pt x="1219" y="877"/>
                      <a:pt x="1754" y="899"/>
                    </a:cubicBezTo>
                    <a:cubicBezTo>
                      <a:pt x="2309" y="899"/>
                      <a:pt x="2523" y="685"/>
                      <a:pt x="2245" y="428"/>
                    </a:cubicBezTo>
                    <a:cubicBezTo>
                      <a:pt x="1796" y="151"/>
                      <a:pt x="1262" y="1"/>
                      <a:pt x="7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10124891" y="5445036"/>
                <a:ext cx="1694096" cy="787570"/>
              </a:xfrm>
              <a:custGeom>
                <a:avLst/>
                <a:gdLst/>
                <a:ahLst/>
                <a:cxnLst/>
                <a:rect l="l" t="t" r="r" b="b"/>
                <a:pathLst>
                  <a:path w="23726" h="11030" fill="none" extrusionOk="0">
                    <a:moveTo>
                      <a:pt x="0" y="0"/>
                    </a:moveTo>
                    <a:lnTo>
                      <a:pt x="8443" y="0"/>
                    </a:lnTo>
                    <a:lnTo>
                      <a:pt x="23726" y="11029"/>
                    </a:lnTo>
                    <a:lnTo>
                      <a:pt x="13787" y="11029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3580709" y="5420616"/>
                <a:ext cx="1979492" cy="773789"/>
              </a:xfrm>
              <a:custGeom>
                <a:avLst/>
                <a:gdLst/>
                <a:ahLst/>
                <a:cxnLst/>
                <a:rect l="l" t="t" r="r" b="b"/>
                <a:pathLst>
                  <a:path w="27723" h="10837" fill="none" extrusionOk="0">
                    <a:moveTo>
                      <a:pt x="27722" y="5408"/>
                    </a:moveTo>
                    <a:cubicBezTo>
                      <a:pt x="27722" y="8400"/>
                      <a:pt x="21524" y="10837"/>
                      <a:pt x="13851" y="10837"/>
                    </a:cubicBezTo>
                    <a:cubicBezTo>
                      <a:pt x="6199" y="10837"/>
                      <a:pt x="0" y="8400"/>
                      <a:pt x="0" y="5408"/>
                    </a:cubicBezTo>
                    <a:cubicBezTo>
                      <a:pt x="0" y="2416"/>
                      <a:pt x="6199" y="0"/>
                      <a:pt x="13851" y="0"/>
                    </a:cubicBezTo>
                    <a:cubicBezTo>
                      <a:pt x="21524" y="0"/>
                      <a:pt x="27722" y="2416"/>
                      <a:pt x="27722" y="5408"/>
                    </a:cubicBez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" name="Google Shape;419;p8"/>
          <p:cNvGrpSpPr/>
          <p:nvPr/>
        </p:nvGrpSpPr>
        <p:grpSpPr>
          <a:xfrm>
            <a:off x="-758173" y="-443900"/>
            <a:ext cx="3672473" cy="6031299"/>
            <a:chOff x="237850" y="660025"/>
            <a:chExt cx="2725600" cy="4476250"/>
          </a:xfrm>
        </p:grpSpPr>
        <p:sp>
          <p:nvSpPr>
            <p:cNvPr id="420" name="Google Shape;420;p8"/>
            <p:cNvSpPr/>
            <p:nvPr/>
          </p:nvSpPr>
          <p:spPr>
            <a:xfrm>
              <a:off x="582175" y="3663275"/>
              <a:ext cx="109600" cy="43700"/>
            </a:xfrm>
            <a:custGeom>
              <a:avLst/>
              <a:gdLst/>
              <a:ahLst/>
              <a:cxnLst/>
              <a:rect l="l" t="t" r="r" b="b"/>
              <a:pathLst>
                <a:path w="4384" h="1748" extrusionOk="0">
                  <a:moveTo>
                    <a:pt x="1" y="0"/>
                  </a:moveTo>
                  <a:lnTo>
                    <a:pt x="1" y="1747"/>
                  </a:lnTo>
                  <a:lnTo>
                    <a:pt x="4383" y="1747"/>
                  </a:lnTo>
                  <a:lnTo>
                    <a:pt x="4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1258975" y="4396100"/>
              <a:ext cx="117900" cy="84350"/>
            </a:xfrm>
            <a:custGeom>
              <a:avLst/>
              <a:gdLst/>
              <a:ahLst/>
              <a:cxnLst/>
              <a:rect l="l" t="t" r="r" b="b"/>
              <a:pathLst>
                <a:path w="4716" h="3374" extrusionOk="0">
                  <a:moveTo>
                    <a:pt x="697" y="0"/>
                  </a:moveTo>
                  <a:lnTo>
                    <a:pt x="0" y="1606"/>
                  </a:lnTo>
                  <a:lnTo>
                    <a:pt x="4019" y="3373"/>
                  </a:lnTo>
                  <a:lnTo>
                    <a:pt x="4716" y="1768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1939550" y="4427400"/>
              <a:ext cx="114375" cy="100250"/>
            </a:xfrm>
            <a:custGeom>
              <a:avLst/>
              <a:gdLst/>
              <a:ahLst/>
              <a:cxnLst/>
              <a:rect l="l" t="t" r="r" b="b"/>
              <a:pathLst>
                <a:path w="4575" h="4010" extrusionOk="0">
                  <a:moveTo>
                    <a:pt x="3534" y="1"/>
                  </a:moveTo>
                  <a:lnTo>
                    <a:pt x="0" y="2606"/>
                  </a:lnTo>
                  <a:lnTo>
                    <a:pt x="1040" y="4009"/>
                  </a:lnTo>
                  <a:lnTo>
                    <a:pt x="4575" y="1404"/>
                  </a:lnTo>
                  <a:lnTo>
                    <a:pt x="35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2849075" y="4371875"/>
              <a:ext cx="114375" cy="100225"/>
            </a:xfrm>
            <a:custGeom>
              <a:avLst/>
              <a:gdLst/>
              <a:ahLst/>
              <a:cxnLst/>
              <a:rect l="l" t="t" r="r" b="b"/>
              <a:pathLst>
                <a:path w="4575" h="4009" extrusionOk="0">
                  <a:moveTo>
                    <a:pt x="3535" y="0"/>
                  </a:moveTo>
                  <a:lnTo>
                    <a:pt x="1" y="2605"/>
                  </a:lnTo>
                  <a:lnTo>
                    <a:pt x="1041" y="4009"/>
                  </a:lnTo>
                  <a:lnTo>
                    <a:pt x="4575" y="1404"/>
                  </a:lnTo>
                  <a:lnTo>
                    <a:pt x="35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2286400" y="4685900"/>
              <a:ext cx="43700" cy="109825"/>
            </a:xfrm>
            <a:custGeom>
              <a:avLst/>
              <a:gdLst/>
              <a:ahLst/>
              <a:cxnLst/>
              <a:rect l="l" t="t" r="r" b="b"/>
              <a:pathLst>
                <a:path w="1748" h="4393" extrusionOk="0">
                  <a:moveTo>
                    <a:pt x="0" y="0"/>
                  </a:moveTo>
                  <a:lnTo>
                    <a:pt x="0" y="4393"/>
                  </a:lnTo>
                  <a:lnTo>
                    <a:pt x="1747" y="4393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2641575" y="4923950"/>
              <a:ext cx="118175" cy="82325"/>
            </a:xfrm>
            <a:custGeom>
              <a:avLst/>
              <a:gdLst/>
              <a:ahLst/>
              <a:cxnLst/>
              <a:rect l="l" t="t" r="r" b="b"/>
              <a:pathLst>
                <a:path w="4727" h="3293" extrusionOk="0">
                  <a:moveTo>
                    <a:pt x="657" y="0"/>
                  </a:moveTo>
                  <a:lnTo>
                    <a:pt x="1" y="1626"/>
                  </a:lnTo>
                  <a:lnTo>
                    <a:pt x="4060" y="3292"/>
                  </a:lnTo>
                  <a:lnTo>
                    <a:pt x="4726" y="167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39025" y="2920600"/>
              <a:ext cx="118150" cy="84075"/>
            </a:xfrm>
            <a:custGeom>
              <a:avLst/>
              <a:gdLst/>
              <a:ahLst/>
              <a:cxnLst/>
              <a:rect l="l" t="t" r="r" b="b"/>
              <a:pathLst>
                <a:path w="4726" h="3363" extrusionOk="0">
                  <a:moveTo>
                    <a:pt x="707" y="0"/>
                  </a:moveTo>
                  <a:lnTo>
                    <a:pt x="0" y="1596"/>
                  </a:lnTo>
                  <a:lnTo>
                    <a:pt x="4029" y="3363"/>
                  </a:lnTo>
                  <a:lnTo>
                    <a:pt x="4726" y="1767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1965550" y="1064925"/>
              <a:ext cx="118175" cy="84075"/>
            </a:xfrm>
            <a:custGeom>
              <a:avLst/>
              <a:gdLst/>
              <a:ahLst/>
              <a:cxnLst/>
              <a:rect l="l" t="t" r="r" b="b"/>
              <a:pathLst>
                <a:path w="4727" h="3363" extrusionOk="0">
                  <a:moveTo>
                    <a:pt x="697" y="0"/>
                  </a:moveTo>
                  <a:lnTo>
                    <a:pt x="0" y="1596"/>
                  </a:lnTo>
                  <a:lnTo>
                    <a:pt x="4019" y="3363"/>
                  </a:lnTo>
                  <a:lnTo>
                    <a:pt x="4726" y="1768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1190825" y="3453500"/>
              <a:ext cx="50500" cy="112350"/>
            </a:xfrm>
            <a:custGeom>
              <a:avLst/>
              <a:gdLst/>
              <a:ahLst/>
              <a:cxnLst/>
              <a:rect l="l" t="t" r="r" b="b"/>
              <a:pathLst>
                <a:path w="2020" h="4494" extrusionOk="0">
                  <a:moveTo>
                    <a:pt x="273" y="0"/>
                  </a:moveTo>
                  <a:lnTo>
                    <a:pt x="0" y="4383"/>
                  </a:lnTo>
                  <a:lnTo>
                    <a:pt x="1747" y="4494"/>
                  </a:lnTo>
                  <a:lnTo>
                    <a:pt x="2020" y="10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2095800" y="4191375"/>
              <a:ext cx="50275" cy="112100"/>
            </a:xfrm>
            <a:custGeom>
              <a:avLst/>
              <a:gdLst/>
              <a:ahLst/>
              <a:cxnLst/>
              <a:rect l="l" t="t" r="r" b="b"/>
              <a:pathLst>
                <a:path w="2011" h="4484" extrusionOk="0">
                  <a:moveTo>
                    <a:pt x="273" y="0"/>
                  </a:moveTo>
                  <a:lnTo>
                    <a:pt x="1" y="4383"/>
                  </a:lnTo>
                  <a:lnTo>
                    <a:pt x="1748" y="4484"/>
                  </a:lnTo>
                  <a:lnTo>
                    <a:pt x="2010" y="10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2644100" y="4122200"/>
              <a:ext cx="118175" cy="86625"/>
            </a:xfrm>
            <a:custGeom>
              <a:avLst/>
              <a:gdLst/>
              <a:ahLst/>
              <a:cxnLst/>
              <a:rect l="l" t="t" r="r" b="b"/>
              <a:pathLst>
                <a:path w="4727" h="3465" extrusionOk="0">
                  <a:moveTo>
                    <a:pt x="758" y="1"/>
                  </a:moveTo>
                  <a:lnTo>
                    <a:pt x="1" y="1576"/>
                  </a:lnTo>
                  <a:lnTo>
                    <a:pt x="3969" y="3464"/>
                  </a:lnTo>
                  <a:lnTo>
                    <a:pt x="4726" y="1889"/>
                  </a:lnTo>
                  <a:lnTo>
                    <a:pt x="7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2400250" y="4371100"/>
              <a:ext cx="92675" cy="116900"/>
            </a:xfrm>
            <a:custGeom>
              <a:avLst/>
              <a:gdLst/>
              <a:ahLst/>
              <a:cxnLst/>
              <a:rect l="l" t="t" r="r" b="b"/>
              <a:pathLst>
                <a:path w="3707" h="4676" extrusionOk="0">
                  <a:moveTo>
                    <a:pt x="1515" y="1"/>
                  </a:moveTo>
                  <a:lnTo>
                    <a:pt x="0" y="869"/>
                  </a:lnTo>
                  <a:lnTo>
                    <a:pt x="2202" y="4676"/>
                  </a:lnTo>
                  <a:lnTo>
                    <a:pt x="3706" y="3797"/>
                  </a:lnTo>
                  <a:lnTo>
                    <a:pt x="1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2651175" y="4658375"/>
              <a:ext cx="117400" cy="69700"/>
            </a:xfrm>
            <a:custGeom>
              <a:avLst/>
              <a:gdLst/>
              <a:ahLst/>
              <a:cxnLst/>
              <a:rect l="l" t="t" r="r" b="b"/>
              <a:pathLst>
                <a:path w="4696" h="2788" extrusionOk="0">
                  <a:moveTo>
                    <a:pt x="4261" y="1"/>
                  </a:moveTo>
                  <a:lnTo>
                    <a:pt x="0" y="1091"/>
                  </a:lnTo>
                  <a:lnTo>
                    <a:pt x="434" y="2788"/>
                  </a:lnTo>
                  <a:lnTo>
                    <a:pt x="4696" y="1697"/>
                  </a:lnTo>
                  <a:lnTo>
                    <a:pt x="4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303750" y="2062050"/>
              <a:ext cx="50250" cy="112375"/>
            </a:xfrm>
            <a:custGeom>
              <a:avLst/>
              <a:gdLst/>
              <a:ahLst/>
              <a:cxnLst/>
              <a:rect l="l" t="t" r="r" b="b"/>
              <a:pathLst>
                <a:path w="2010" h="4495" extrusionOk="0">
                  <a:moveTo>
                    <a:pt x="263" y="1"/>
                  </a:moveTo>
                  <a:lnTo>
                    <a:pt x="0" y="4383"/>
                  </a:lnTo>
                  <a:lnTo>
                    <a:pt x="1747" y="4494"/>
                  </a:lnTo>
                  <a:lnTo>
                    <a:pt x="2010" y="102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2237925" y="786475"/>
              <a:ext cx="114125" cy="56575"/>
            </a:xfrm>
            <a:custGeom>
              <a:avLst/>
              <a:gdLst/>
              <a:ahLst/>
              <a:cxnLst/>
              <a:rect l="l" t="t" r="r" b="b"/>
              <a:pathLst>
                <a:path w="4565" h="2263" extrusionOk="0">
                  <a:moveTo>
                    <a:pt x="203" y="1"/>
                  </a:moveTo>
                  <a:lnTo>
                    <a:pt x="1" y="1738"/>
                  </a:lnTo>
                  <a:lnTo>
                    <a:pt x="4353" y="2263"/>
                  </a:lnTo>
                  <a:lnTo>
                    <a:pt x="4565" y="52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1555325" y="1172975"/>
              <a:ext cx="96225" cy="115875"/>
            </a:xfrm>
            <a:custGeom>
              <a:avLst/>
              <a:gdLst/>
              <a:ahLst/>
              <a:cxnLst/>
              <a:rect l="l" t="t" r="r" b="b"/>
              <a:pathLst>
                <a:path w="3849" h="4635" extrusionOk="0">
                  <a:moveTo>
                    <a:pt x="2374" y="0"/>
                  </a:moveTo>
                  <a:lnTo>
                    <a:pt x="1" y="3696"/>
                  </a:lnTo>
                  <a:lnTo>
                    <a:pt x="1475" y="4635"/>
                  </a:lnTo>
                  <a:lnTo>
                    <a:pt x="3848" y="939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1216300" y="1115675"/>
              <a:ext cx="61875" cy="115625"/>
            </a:xfrm>
            <a:custGeom>
              <a:avLst/>
              <a:gdLst/>
              <a:ahLst/>
              <a:cxnLst/>
              <a:rect l="l" t="t" r="r" b="b"/>
              <a:pathLst>
                <a:path w="2475" h="4625" extrusionOk="0">
                  <a:moveTo>
                    <a:pt x="1728" y="0"/>
                  </a:moveTo>
                  <a:lnTo>
                    <a:pt x="1" y="303"/>
                  </a:lnTo>
                  <a:lnTo>
                    <a:pt x="758" y="4625"/>
                  </a:lnTo>
                  <a:lnTo>
                    <a:pt x="2475" y="4322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2473700" y="1004850"/>
              <a:ext cx="115650" cy="96950"/>
            </a:xfrm>
            <a:custGeom>
              <a:avLst/>
              <a:gdLst/>
              <a:ahLst/>
              <a:cxnLst/>
              <a:rect l="l" t="t" r="r" b="b"/>
              <a:pathLst>
                <a:path w="4626" h="3878" extrusionOk="0">
                  <a:moveTo>
                    <a:pt x="3656" y="0"/>
                  </a:moveTo>
                  <a:lnTo>
                    <a:pt x="1" y="2424"/>
                  </a:lnTo>
                  <a:lnTo>
                    <a:pt x="970" y="3878"/>
                  </a:lnTo>
                  <a:lnTo>
                    <a:pt x="4625" y="1454"/>
                  </a:lnTo>
                  <a:lnTo>
                    <a:pt x="3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1419525" y="725650"/>
              <a:ext cx="66675" cy="116900"/>
            </a:xfrm>
            <a:custGeom>
              <a:avLst/>
              <a:gdLst/>
              <a:ahLst/>
              <a:cxnLst/>
              <a:rect l="l" t="t" r="r" b="b"/>
              <a:pathLst>
                <a:path w="2667" h="4676" extrusionOk="0">
                  <a:moveTo>
                    <a:pt x="1697" y="0"/>
                  </a:moveTo>
                  <a:lnTo>
                    <a:pt x="0" y="394"/>
                  </a:lnTo>
                  <a:lnTo>
                    <a:pt x="960" y="4676"/>
                  </a:lnTo>
                  <a:lnTo>
                    <a:pt x="2666" y="4292"/>
                  </a:lnTo>
                  <a:lnTo>
                    <a:pt x="16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1847900" y="676675"/>
              <a:ext cx="103025" cy="112875"/>
            </a:xfrm>
            <a:custGeom>
              <a:avLst/>
              <a:gdLst/>
              <a:ahLst/>
              <a:cxnLst/>
              <a:rect l="l" t="t" r="r" b="b"/>
              <a:pathLst>
                <a:path w="4121" h="4515" extrusionOk="0">
                  <a:moveTo>
                    <a:pt x="2768" y="0"/>
                  </a:moveTo>
                  <a:lnTo>
                    <a:pt x="1" y="3413"/>
                  </a:lnTo>
                  <a:lnTo>
                    <a:pt x="1354" y="4514"/>
                  </a:lnTo>
                  <a:lnTo>
                    <a:pt x="4121" y="1101"/>
                  </a:lnTo>
                  <a:lnTo>
                    <a:pt x="2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1265525" y="1646025"/>
              <a:ext cx="117925" cy="77025"/>
            </a:xfrm>
            <a:custGeom>
              <a:avLst/>
              <a:gdLst/>
              <a:ahLst/>
              <a:cxnLst/>
              <a:rect l="l" t="t" r="r" b="b"/>
              <a:pathLst>
                <a:path w="4717" h="3081" extrusionOk="0">
                  <a:moveTo>
                    <a:pt x="566" y="1"/>
                  </a:moveTo>
                  <a:lnTo>
                    <a:pt x="1" y="1657"/>
                  </a:lnTo>
                  <a:lnTo>
                    <a:pt x="4151" y="3081"/>
                  </a:lnTo>
                  <a:lnTo>
                    <a:pt x="4716" y="1425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1746925" y="1455950"/>
              <a:ext cx="104300" cy="112100"/>
            </a:xfrm>
            <a:custGeom>
              <a:avLst/>
              <a:gdLst/>
              <a:ahLst/>
              <a:cxnLst/>
              <a:rect l="l" t="t" r="r" b="b"/>
              <a:pathLst>
                <a:path w="4172" h="4484" extrusionOk="0">
                  <a:moveTo>
                    <a:pt x="1344" y="1"/>
                  </a:moveTo>
                  <a:lnTo>
                    <a:pt x="1" y="1131"/>
                  </a:lnTo>
                  <a:lnTo>
                    <a:pt x="2838" y="4484"/>
                  </a:lnTo>
                  <a:lnTo>
                    <a:pt x="4171" y="3363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rgbClr val="73B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2237675" y="1276725"/>
              <a:ext cx="92425" cy="117150"/>
            </a:xfrm>
            <a:custGeom>
              <a:avLst/>
              <a:gdLst/>
              <a:ahLst/>
              <a:cxnLst/>
              <a:rect l="l" t="t" r="r" b="b"/>
              <a:pathLst>
                <a:path w="3697" h="4686" extrusionOk="0">
                  <a:moveTo>
                    <a:pt x="2182" y="0"/>
                  </a:moveTo>
                  <a:lnTo>
                    <a:pt x="1" y="3817"/>
                  </a:lnTo>
                  <a:lnTo>
                    <a:pt x="1515" y="4686"/>
                  </a:lnTo>
                  <a:lnTo>
                    <a:pt x="3696" y="869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1152700" y="2567950"/>
              <a:ext cx="48225" cy="111600"/>
            </a:xfrm>
            <a:custGeom>
              <a:avLst/>
              <a:gdLst/>
              <a:ahLst/>
              <a:cxnLst/>
              <a:rect l="l" t="t" r="r" b="b"/>
              <a:pathLst>
                <a:path w="1929" h="4464" extrusionOk="0">
                  <a:moveTo>
                    <a:pt x="1737" y="0"/>
                  </a:moveTo>
                  <a:lnTo>
                    <a:pt x="0" y="81"/>
                  </a:lnTo>
                  <a:lnTo>
                    <a:pt x="192" y="4463"/>
                  </a:lnTo>
                  <a:lnTo>
                    <a:pt x="1929" y="4393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1018150" y="2825175"/>
              <a:ext cx="80300" cy="118175"/>
            </a:xfrm>
            <a:custGeom>
              <a:avLst/>
              <a:gdLst/>
              <a:ahLst/>
              <a:cxnLst/>
              <a:rect l="l" t="t" r="r" b="b"/>
              <a:pathLst>
                <a:path w="3212" h="4727" extrusionOk="0">
                  <a:moveTo>
                    <a:pt x="1576" y="1"/>
                  </a:moveTo>
                  <a:lnTo>
                    <a:pt x="0" y="4100"/>
                  </a:lnTo>
                  <a:lnTo>
                    <a:pt x="1626" y="4726"/>
                  </a:lnTo>
                  <a:lnTo>
                    <a:pt x="3211" y="62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482725" y="4260550"/>
              <a:ext cx="80300" cy="118150"/>
            </a:xfrm>
            <a:custGeom>
              <a:avLst/>
              <a:gdLst/>
              <a:ahLst/>
              <a:cxnLst/>
              <a:rect l="l" t="t" r="r" b="b"/>
              <a:pathLst>
                <a:path w="3212" h="4726" extrusionOk="0">
                  <a:moveTo>
                    <a:pt x="1586" y="0"/>
                  </a:moveTo>
                  <a:lnTo>
                    <a:pt x="1" y="4100"/>
                  </a:lnTo>
                  <a:lnTo>
                    <a:pt x="1626" y="4726"/>
                  </a:lnTo>
                  <a:lnTo>
                    <a:pt x="3212" y="626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1177175" y="3139450"/>
              <a:ext cx="117675" cy="73000"/>
            </a:xfrm>
            <a:custGeom>
              <a:avLst/>
              <a:gdLst/>
              <a:ahLst/>
              <a:cxnLst/>
              <a:rect l="l" t="t" r="r" b="b"/>
              <a:pathLst>
                <a:path w="4707" h="2920" extrusionOk="0">
                  <a:moveTo>
                    <a:pt x="4211" y="1"/>
                  </a:moveTo>
                  <a:lnTo>
                    <a:pt x="1" y="1243"/>
                  </a:lnTo>
                  <a:lnTo>
                    <a:pt x="496" y="2919"/>
                  </a:lnTo>
                  <a:lnTo>
                    <a:pt x="4706" y="1677"/>
                  </a:lnTo>
                  <a:lnTo>
                    <a:pt x="4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44475" y="2103950"/>
              <a:ext cx="96200" cy="116150"/>
            </a:xfrm>
            <a:custGeom>
              <a:avLst/>
              <a:gdLst/>
              <a:ahLst/>
              <a:cxnLst/>
              <a:rect l="l" t="t" r="r" b="b"/>
              <a:pathLst>
                <a:path w="3848" h="4646" extrusionOk="0">
                  <a:moveTo>
                    <a:pt x="2373" y="1"/>
                  </a:moveTo>
                  <a:lnTo>
                    <a:pt x="0" y="3697"/>
                  </a:lnTo>
                  <a:lnTo>
                    <a:pt x="1475" y="4646"/>
                  </a:lnTo>
                  <a:lnTo>
                    <a:pt x="3847" y="950"/>
                  </a:lnTo>
                  <a:lnTo>
                    <a:pt x="23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81100" y="2506100"/>
              <a:ext cx="115650" cy="97200"/>
            </a:xfrm>
            <a:custGeom>
              <a:avLst/>
              <a:gdLst/>
              <a:ahLst/>
              <a:cxnLst/>
              <a:rect l="l" t="t" r="r" b="b"/>
              <a:pathLst>
                <a:path w="4626" h="3888" extrusionOk="0">
                  <a:moveTo>
                    <a:pt x="3656" y="0"/>
                  </a:moveTo>
                  <a:lnTo>
                    <a:pt x="1" y="2424"/>
                  </a:lnTo>
                  <a:lnTo>
                    <a:pt x="960" y="3888"/>
                  </a:lnTo>
                  <a:lnTo>
                    <a:pt x="4625" y="1454"/>
                  </a:lnTo>
                  <a:lnTo>
                    <a:pt x="3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1211775" y="2019900"/>
              <a:ext cx="114625" cy="100250"/>
            </a:xfrm>
            <a:custGeom>
              <a:avLst/>
              <a:gdLst/>
              <a:ahLst/>
              <a:cxnLst/>
              <a:rect l="l" t="t" r="r" b="b"/>
              <a:pathLst>
                <a:path w="4585" h="4010" extrusionOk="0">
                  <a:moveTo>
                    <a:pt x="1040" y="0"/>
                  </a:moveTo>
                  <a:lnTo>
                    <a:pt x="0" y="1414"/>
                  </a:lnTo>
                  <a:lnTo>
                    <a:pt x="3544" y="4009"/>
                  </a:lnTo>
                  <a:lnTo>
                    <a:pt x="4584" y="2595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462175" y="4818175"/>
              <a:ext cx="109850" cy="43700"/>
            </a:xfrm>
            <a:custGeom>
              <a:avLst/>
              <a:gdLst/>
              <a:ahLst/>
              <a:cxnLst/>
              <a:rect l="l" t="t" r="r" b="b"/>
              <a:pathLst>
                <a:path w="4394" h="1748" extrusionOk="0">
                  <a:moveTo>
                    <a:pt x="1" y="1"/>
                  </a:moveTo>
                  <a:lnTo>
                    <a:pt x="1" y="1747"/>
                  </a:lnTo>
                  <a:lnTo>
                    <a:pt x="4393" y="1747"/>
                  </a:lnTo>
                  <a:lnTo>
                    <a:pt x="4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106250" y="5031225"/>
              <a:ext cx="111600" cy="105050"/>
            </a:xfrm>
            <a:custGeom>
              <a:avLst/>
              <a:gdLst/>
              <a:ahLst/>
              <a:cxnLst/>
              <a:rect l="l" t="t" r="r" b="b"/>
              <a:pathLst>
                <a:path w="4464" h="4202" extrusionOk="0">
                  <a:moveTo>
                    <a:pt x="3312" y="1"/>
                  </a:moveTo>
                  <a:lnTo>
                    <a:pt x="0" y="2879"/>
                  </a:lnTo>
                  <a:lnTo>
                    <a:pt x="1141" y="4201"/>
                  </a:lnTo>
                  <a:lnTo>
                    <a:pt x="4464" y="1324"/>
                  </a:lnTo>
                  <a:lnTo>
                    <a:pt x="33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396150" y="3257100"/>
              <a:ext cx="96200" cy="115900"/>
            </a:xfrm>
            <a:custGeom>
              <a:avLst/>
              <a:gdLst/>
              <a:ahLst/>
              <a:cxnLst/>
              <a:rect l="l" t="t" r="r" b="b"/>
              <a:pathLst>
                <a:path w="3848" h="4636" extrusionOk="0">
                  <a:moveTo>
                    <a:pt x="2373" y="0"/>
                  </a:moveTo>
                  <a:lnTo>
                    <a:pt x="0" y="3696"/>
                  </a:lnTo>
                  <a:lnTo>
                    <a:pt x="1474" y="4635"/>
                  </a:lnTo>
                  <a:lnTo>
                    <a:pt x="3847" y="950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623850" y="950825"/>
              <a:ext cx="86350" cy="117900"/>
            </a:xfrm>
            <a:custGeom>
              <a:avLst/>
              <a:gdLst/>
              <a:ahLst/>
              <a:cxnLst/>
              <a:rect l="l" t="t" r="r" b="b"/>
              <a:pathLst>
                <a:path w="3454" h="4716" extrusionOk="0">
                  <a:moveTo>
                    <a:pt x="1868" y="0"/>
                  </a:moveTo>
                  <a:lnTo>
                    <a:pt x="0" y="3969"/>
                  </a:lnTo>
                  <a:lnTo>
                    <a:pt x="1585" y="4716"/>
                  </a:lnTo>
                  <a:lnTo>
                    <a:pt x="3453" y="737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1012100" y="768825"/>
              <a:ext cx="117150" cy="91150"/>
            </a:xfrm>
            <a:custGeom>
              <a:avLst/>
              <a:gdLst/>
              <a:ahLst/>
              <a:cxnLst/>
              <a:rect l="l" t="t" r="r" b="b"/>
              <a:pathLst>
                <a:path w="4686" h="3646" extrusionOk="0">
                  <a:moveTo>
                    <a:pt x="838" y="0"/>
                  </a:moveTo>
                  <a:lnTo>
                    <a:pt x="0" y="1535"/>
                  </a:lnTo>
                  <a:lnTo>
                    <a:pt x="3847" y="3645"/>
                  </a:lnTo>
                  <a:lnTo>
                    <a:pt x="4685" y="2110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360050" y="660025"/>
              <a:ext cx="116900" cy="92900"/>
            </a:xfrm>
            <a:custGeom>
              <a:avLst/>
              <a:gdLst/>
              <a:ahLst/>
              <a:cxnLst/>
              <a:rect l="l" t="t" r="r" b="b"/>
              <a:pathLst>
                <a:path w="4676" h="3716" extrusionOk="0">
                  <a:moveTo>
                    <a:pt x="3807" y="0"/>
                  </a:moveTo>
                  <a:lnTo>
                    <a:pt x="0" y="2201"/>
                  </a:lnTo>
                  <a:lnTo>
                    <a:pt x="868" y="3716"/>
                  </a:lnTo>
                  <a:lnTo>
                    <a:pt x="4675" y="1515"/>
                  </a:lnTo>
                  <a:lnTo>
                    <a:pt x="38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37850" y="1312825"/>
              <a:ext cx="118175" cy="82825"/>
            </a:xfrm>
            <a:custGeom>
              <a:avLst/>
              <a:gdLst/>
              <a:ahLst/>
              <a:cxnLst/>
              <a:rect l="l" t="t" r="r" b="b"/>
              <a:pathLst>
                <a:path w="4727" h="3313" extrusionOk="0">
                  <a:moveTo>
                    <a:pt x="677" y="0"/>
                  </a:moveTo>
                  <a:lnTo>
                    <a:pt x="1" y="1616"/>
                  </a:lnTo>
                  <a:lnTo>
                    <a:pt x="4050" y="3312"/>
                  </a:lnTo>
                  <a:lnTo>
                    <a:pt x="4727" y="1697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415575" y="1670275"/>
              <a:ext cx="107325" cy="109825"/>
            </a:xfrm>
            <a:custGeom>
              <a:avLst/>
              <a:gdLst/>
              <a:ahLst/>
              <a:cxnLst/>
              <a:rect l="l" t="t" r="r" b="b"/>
              <a:pathLst>
                <a:path w="4293" h="4393" extrusionOk="0">
                  <a:moveTo>
                    <a:pt x="1263" y="0"/>
                  </a:moveTo>
                  <a:lnTo>
                    <a:pt x="1" y="1212"/>
                  </a:lnTo>
                  <a:lnTo>
                    <a:pt x="3030" y="4393"/>
                  </a:lnTo>
                  <a:lnTo>
                    <a:pt x="4292" y="3181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790200" y="1477650"/>
              <a:ext cx="60100" cy="115150"/>
            </a:xfrm>
            <a:custGeom>
              <a:avLst/>
              <a:gdLst/>
              <a:ahLst/>
              <a:cxnLst/>
              <a:rect l="l" t="t" r="r" b="b"/>
              <a:pathLst>
                <a:path w="2404" h="4606" extrusionOk="0">
                  <a:moveTo>
                    <a:pt x="677" y="1"/>
                  </a:moveTo>
                  <a:lnTo>
                    <a:pt x="0" y="4343"/>
                  </a:lnTo>
                  <a:lnTo>
                    <a:pt x="1727" y="4605"/>
                  </a:lnTo>
                  <a:lnTo>
                    <a:pt x="2404" y="263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837650" y="1232300"/>
              <a:ext cx="95450" cy="116400"/>
            </a:xfrm>
            <a:custGeom>
              <a:avLst/>
              <a:gdLst/>
              <a:ahLst/>
              <a:cxnLst/>
              <a:rect l="l" t="t" r="r" b="b"/>
              <a:pathLst>
                <a:path w="3818" h="4656" extrusionOk="0">
                  <a:moveTo>
                    <a:pt x="1475" y="0"/>
                  </a:moveTo>
                  <a:lnTo>
                    <a:pt x="1" y="929"/>
                  </a:lnTo>
                  <a:lnTo>
                    <a:pt x="2333" y="4655"/>
                  </a:lnTo>
                  <a:lnTo>
                    <a:pt x="3818" y="3726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1244575" y="3745050"/>
              <a:ext cx="115650" cy="97225"/>
            </a:xfrm>
            <a:custGeom>
              <a:avLst/>
              <a:gdLst/>
              <a:ahLst/>
              <a:cxnLst/>
              <a:rect l="l" t="t" r="r" b="b"/>
              <a:pathLst>
                <a:path w="4626" h="3889" extrusionOk="0">
                  <a:moveTo>
                    <a:pt x="3656" y="1"/>
                  </a:moveTo>
                  <a:lnTo>
                    <a:pt x="1" y="2434"/>
                  </a:lnTo>
                  <a:lnTo>
                    <a:pt x="970" y="3888"/>
                  </a:lnTo>
                  <a:lnTo>
                    <a:pt x="4626" y="1455"/>
                  </a:lnTo>
                  <a:lnTo>
                    <a:pt x="3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688450" y="3413850"/>
              <a:ext cx="118175" cy="76775"/>
            </a:xfrm>
            <a:custGeom>
              <a:avLst/>
              <a:gdLst/>
              <a:ahLst/>
              <a:cxnLst/>
              <a:rect l="l" t="t" r="r" b="b"/>
              <a:pathLst>
                <a:path w="4727" h="3071" extrusionOk="0">
                  <a:moveTo>
                    <a:pt x="566" y="1"/>
                  </a:moveTo>
                  <a:lnTo>
                    <a:pt x="1" y="1647"/>
                  </a:lnTo>
                  <a:lnTo>
                    <a:pt x="4161" y="3071"/>
                  </a:lnTo>
                  <a:lnTo>
                    <a:pt x="4727" y="1415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1934000" y="4710375"/>
              <a:ext cx="48475" cy="111600"/>
            </a:xfrm>
            <a:custGeom>
              <a:avLst/>
              <a:gdLst/>
              <a:ahLst/>
              <a:cxnLst/>
              <a:rect l="l" t="t" r="r" b="b"/>
              <a:pathLst>
                <a:path w="1939" h="4464" extrusionOk="0">
                  <a:moveTo>
                    <a:pt x="1747" y="1"/>
                  </a:moveTo>
                  <a:lnTo>
                    <a:pt x="0" y="72"/>
                  </a:lnTo>
                  <a:lnTo>
                    <a:pt x="192" y="4464"/>
                  </a:lnTo>
                  <a:lnTo>
                    <a:pt x="1939" y="4383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899500" y="4725025"/>
              <a:ext cx="80300" cy="118175"/>
            </a:xfrm>
            <a:custGeom>
              <a:avLst/>
              <a:gdLst/>
              <a:ahLst/>
              <a:cxnLst/>
              <a:rect l="l" t="t" r="r" b="b"/>
              <a:pathLst>
                <a:path w="3212" h="4727" extrusionOk="0">
                  <a:moveTo>
                    <a:pt x="1576" y="1"/>
                  </a:moveTo>
                  <a:lnTo>
                    <a:pt x="1" y="4090"/>
                  </a:lnTo>
                  <a:lnTo>
                    <a:pt x="1626" y="4726"/>
                  </a:lnTo>
                  <a:lnTo>
                    <a:pt x="3212" y="62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393100" y="4769950"/>
              <a:ext cx="111875" cy="49250"/>
            </a:xfrm>
            <a:custGeom>
              <a:avLst/>
              <a:gdLst/>
              <a:ahLst/>
              <a:cxnLst/>
              <a:rect l="l" t="t" r="r" b="b"/>
              <a:pathLst>
                <a:path w="4475" h="1970" extrusionOk="0">
                  <a:moveTo>
                    <a:pt x="82" y="1"/>
                  </a:moveTo>
                  <a:lnTo>
                    <a:pt x="1" y="1748"/>
                  </a:lnTo>
                  <a:lnTo>
                    <a:pt x="4383" y="1970"/>
                  </a:lnTo>
                  <a:lnTo>
                    <a:pt x="4474" y="22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427450" y="3929350"/>
              <a:ext cx="104275" cy="112100"/>
            </a:xfrm>
            <a:custGeom>
              <a:avLst/>
              <a:gdLst/>
              <a:ahLst/>
              <a:cxnLst/>
              <a:rect l="l" t="t" r="r" b="b"/>
              <a:pathLst>
                <a:path w="4171" h="4484" extrusionOk="0">
                  <a:moveTo>
                    <a:pt x="1343" y="0"/>
                  </a:moveTo>
                  <a:lnTo>
                    <a:pt x="0" y="1131"/>
                  </a:lnTo>
                  <a:lnTo>
                    <a:pt x="2827" y="4483"/>
                  </a:lnTo>
                  <a:lnTo>
                    <a:pt x="4170" y="3363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1647475" y="4277450"/>
              <a:ext cx="116650" cy="98975"/>
            </a:xfrm>
            <a:custGeom>
              <a:avLst/>
              <a:gdLst/>
              <a:ahLst/>
              <a:cxnLst/>
              <a:rect l="l" t="t" r="r" b="b"/>
              <a:pathLst>
                <a:path w="4666" h="3959" extrusionOk="0">
                  <a:moveTo>
                    <a:pt x="3656" y="1"/>
                  </a:moveTo>
                  <a:lnTo>
                    <a:pt x="1" y="2434"/>
                  </a:lnTo>
                  <a:lnTo>
                    <a:pt x="1010" y="3959"/>
                  </a:lnTo>
                  <a:lnTo>
                    <a:pt x="4666" y="1525"/>
                  </a:lnTo>
                  <a:lnTo>
                    <a:pt x="3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859625" y="4332725"/>
              <a:ext cx="116900" cy="99000"/>
            </a:xfrm>
            <a:custGeom>
              <a:avLst/>
              <a:gdLst/>
              <a:ahLst/>
              <a:cxnLst/>
              <a:rect l="l" t="t" r="r" b="b"/>
              <a:pathLst>
                <a:path w="4676" h="3960" extrusionOk="0">
                  <a:moveTo>
                    <a:pt x="3666" y="1"/>
                  </a:moveTo>
                  <a:lnTo>
                    <a:pt x="0" y="2434"/>
                  </a:lnTo>
                  <a:lnTo>
                    <a:pt x="1020" y="3959"/>
                  </a:lnTo>
                  <a:lnTo>
                    <a:pt x="4675" y="1526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1565175" y="3851325"/>
              <a:ext cx="114625" cy="100000"/>
            </a:xfrm>
            <a:custGeom>
              <a:avLst/>
              <a:gdLst/>
              <a:ahLst/>
              <a:cxnLst/>
              <a:rect l="l" t="t" r="r" b="b"/>
              <a:pathLst>
                <a:path w="4585" h="4000" extrusionOk="0">
                  <a:moveTo>
                    <a:pt x="1041" y="1"/>
                  </a:moveTo>
                  <a:lnTo>
                    <a:pt x="1" y="1405"/>
                  </a:lnTo>
                  <a:lnTo>
                    <a:pt x="3545" y="4000"/>
                  </a:lnTo>
                  <a:lnTo>
                    <a:pt x="4585" y="2596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817975" y="4009100"/>
              <a:ext cx="108550" cy="108575"/>
            </a:xfrm>
            <a:custGeom>
              <a:avLst/>
              <a:gdLst/>
              <a:ahLst/>
              <a:cxnLst/>
              <a:rect l="l" t="t" r="r" b="b"/>
              <a:pathLst>
                <a:path w="4342" h="4343" extrusionOk="0">
                  <a:moveTo>
                    <a:pt x="3100" y="1"/>
                  </a:moveTo>
                  <a:lnTo>
                    <a:pt x="0" y="3101"/>
                  </a:lnTo>
                  <a:lnTo>
                    <a:pt x="1232" y="4343"/>
                  </a:lnTo>
                  <a:lnTo>
                    <a:pt x="4342" y="1233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8"/>
          <p:cNvGrpSpPr/>
          <p:nvPr/>
        </p:nvGrpSpPr>
        <p:grpSpPr>
          <a:xfrm>
            <a:off x="6160311" y="-436253"/>
            <a:ext cx="3741865" cy="6016006"/>
            <a:chOff x="4594175" y="578725"/>
            <a:chExt cx="2777100" cy="4464900"/>
          </a:xfrm>
        </p:grpSpPr>
        <p:sp>
          <p:nvSpPr>
            <p:cNvPr id="471" name="Google Shape;471;p8"/>
            <p:cNvSpPr/>
            <p:nvPr/>
          </p:nvSpPr>
          <p:spPr>
            <a:xfrm>
              <a:off x="7272800" y="3580725"/>
              <a:ext cx="98475" cy="115125"/>
            </a:xfrm>
            <a:custGeom>
              <a:avLst/>
              <a:gdLst/>
              <a:ahLst/>
              <a:cxnLst/>
              <a:rect l="l" t="t" r="r" b="b"/>
              <a:pathLst>
                <a:path w="3939" h="4605" extrusionOk="0">
                  <a:moveTo>
                    <a:pt x="2495" y="0"/>
                  </a:moveTo>
                  <a:lnTo>
                    <a:pt x="1" y="3615"/>
                  </a:lnTo>
                  <a:lnTo>
                    <a:pt x="1435" y="4605"/>
                  </a:lnTo>
                  <a:lnTo>
                    <a:pt x="3939" y="1000"/>
                  </a:lnTo>
                  <a:lnTo>
                    <a:pt x="24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040050" y="4734375"/>
              <a:ext cx="117925" cy="84075"/>
            </a:xfrm>
            <a:custGeom>
              <a:avLst/>
              <a:gdLst/>
              <a:ahLst/>
              <a:cxnLst/>
              <a:rect l="l" t="t" r="r" b="b"/>
              <a:pathLst>
                <a:path w="4717" h="3363" extrusionOk="0">
                  <a:moveTo>
                    <a:pt x="698" y="0"/>
                  </a:moveTo>
                  <a:lnTo>
                    <a:pt x="1" y="1606"/>
                  </a:lnTo>
                  <a:lnTo>
                    <a:pt x="4020" y="3363"/>
                  </a:lnTo>
                  <a:lnTo>
                    <a:pt x="4717" y="1767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6712150" y="4509200"/>
              <a:ext cx="50250" cy="112350"/>
            </a:xfrm>
            <a:custGeom>
              <a:avLst/>
              <a:gdLst/>
              <a:ahLst/>
              <a:cxnLst/>
              <a:rect l="l" t="t" r="r" b="b"/>
              <a:pathLst>
                <a:path w="2010" h="4494" extrusionOk="0">
                  <a:moveTo>
                    <a:pt x="273" y="0"/>
                  </a:moveTo>
                  <a:lnTo>
                    <a:pt x="0" y="4393"/>
                  </a:lnTo>
                  <a:lnTo>
                    <a:pt x="1747" y="4494"/>
                  </a:lnTo>
                  <a:lnTo>
                    <a:pt x="2010" y="11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5988400" y="4931275"/>
              <a:ext cx="50525" cy="112350"/>
            </a:xfrm>
            <a:custGeom>
              <a:avLst/>
              <a:gdLst/>
              <a:ahLst/>
              <a:cxnLst/>
              <a:rect l="l" t="t" r="r" b="b"/>
              <a:pathLst>
                <a:path w="2021" h="4494" extrusionOk="0">
                  <a:moveTo>
                    <a:pt x="273" y="0"/>
                  </a:moveTo>
                  <a:lnTo>
                    <a:pt x="1" y="4383"/>
                  </a:lnTo>
                  <a:lnTo>
                    <a:pt x="1748" y="4494"/>
                  </a:lnTo>
                  <a:lnTo>
                    <a:pt x="2020" y="11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6647775" y="3763500"/>
              <a:ext cx="118425" cy="82825"/>
            </a:xfrm>
            <a:custGeom>
              <a:avLst/>
              <a:gdLst/>
              <a:ahLst/>
              <a:cxnLst/>
              <a:rect l="l" t="t" r="r" b="b"/>
              <a:pathLst>
                <a:path w="4737" h="3313" extrusionOk="0">
                  <a:moveTo>
                    <a:pt x="677" y="0"/>
                  </a:moveTo>
                  <a:lnTo>
                    <a:pt x="0" y="1616"/>
                  </a:lnTo>
                  <a:lnTo>
                    <a:pt x="4060" y="3312"/>
                  </a:lnTo>
                  <a:lnTo>
                    <a:pt x="4736" y="1696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6832300" y="3966950"/>
              <a:ext cx="107325" cy="109575"/>
            </a:xfrm>
            <a:custGeom>
              <a:avLst/>
              <a:gdLst/>
              <a:ahLst/>
              <a:cxnLst/>
              <a:rect l="l" t="t" r="r" b="b"/>
              <a:pathLst>
                <a:path w="4293" h="4383" extrusionOk="0">
                  <a:moveTo>
                    <a:pt x="1263" y="1"/>
                  </a:moveTo>
                  <a:lnTo>
                    <a:pt x="1" y="1202"/>
                  </a:lnTo>
                  <a:lnTo>
                    <a:pt x="3030" y="4383"/>
                  </a:lnTo>
                  <a:lnTo>
                    <a:pt x="4292" y="3181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5728900" y="1099750"/>
              <a:ext cx="107825" cy="109350"/>
            </a:xfrm>
            <a:custGeom>
              <a:avLst/>
              <a:gdLst/>
              <a:ahLst/>
              <a:cxnLst/>
              <a:rect l="l" t="t" r="r" b="b"/>
              <a:pathLst>
                <a:path w="4313" h="4374" extrusionOk="0">
                  <a:moveTo>
                    <a:pt x="3060" y="1"/>
                  </a:moveTo>
                  <a:lnTo>
                    <a:pt x="0" y="3161"/>
                  </a:lnTo>
                  <a:lnTo>
                    <a:pt x="1263" y="4373"/>
                  </a:lnTo>
                  <a:lnTo>
                    <a:pt x="4312" y="1213"/>
                  </a:lnTo>
                  <a:lnTo>
                    <a:pt x="30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5288400" y="1057100"/>
              <a:ext cx="118150" cy="82075"/>
            </a:xfrm>
            <a:custGeom>
              <a:avLst/>
              <a:gdLst/>
              <a:ahLst/>
              <a:cxnLst/>
              <a:rect l="l" t="t" r="r" b="b"/>
              <a:pathLst>
                <a:path w="4726" h="3283" extrusionOk="0">
                  <a:moveTo>
                    <a:pt x="4069" y="0"/>
                  </a:moveTo>
                  <a:lnTo>
                    <a:pt x="0" y="1667"/>
                  </a:lnTo>
                  <a:lnTo>
                    <a:pt x="667" y="3282"/>
                  </a:lnTo>
                  <a:lnTo>
                    <a:pt x="4726" y="1616"/>
                  </a:lnTo>
                  <a:lnTo>
                    <a:pt x="40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5408550" y="779175"/>
              <a:ext cx="106300" cy="110325"/>
            </a:xfrm>
            <a:custGeom>
              <a:avLst/>
              <a:gdLst/>
              <a:ahLst/>
              <a:cxnLst/>
              <a:rect l="l" t="t" r="r" b="b"/>
              <a:pathLst>
                <a:path w="4252" h="4413" extrusionOk="0">
                  <a:moveTo>
                    <a:pt x="1283" y="0"/>
                  </a:moveTo>
                  <a:lnTo>
                    <a:pt x="1" y="1171"/>
                  </a:lnTo>
                  <a:lnTo>
                    <a:pt x="2959" y="4413"/>
                  </a:lnTo>
                  <a:lnTo>
                    <a:pt x="4252" y="3231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6154000" y="626950"/>
              <a:ext cx="106300" cy="110325"/>
            </a:xfrm>
            <a:custGeom>
              <a:avLst/>
              <a:gdLst/>
              <a:ahLst/>
              <a:cxnLst/>
              <a:rect l="l" t="t" r="r" b="b"/>
              <a:pathLst>
                <a:path w="4252" h="4413" extrusionOk="0">
                  <a:moveTo>
                    <a:pt x="1293" y="0"/>
                  </a:moveTo>
                  <a:lnTo>
                    <a:pt x="1" y="1172"/>
                  </a:lnTo>
                  <a:lnTo>
                    <a:pt x="2969" y="4413"/>
                  </a:lnTo>
                  <a:lnTo>
                    <a:pt x="4252" y="3231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6918900" y="1493300"/>
              <a:ext cx="111350" cy="105550"/>
            </a:xfrm>
            <a:custGeom>
              <a:avLst/>
              <a:gdLst/>
              <a:ahLst/>
              <a:cxnLst/>
              <a:rect l="l" t="t" r="r" b="b"/>
              <a:pathLst>
                <a:path w="4454" h="4222" extrusionOk="0">
                  <a:moveTo>
                    <a:pt x="1151" y="1"/>
                  </a:moveTo>
                  <a:lnTo>
                    <a:pt x="0" y="1314"/>
                  </a:lnTo>
                  <a:lnTo>
                    <a:pt x="3292" y="4222"/>
                  </a:lnTo>
                  <a:lnTo>
                    <a:pt x="4453" y="2909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7187750" y="3961900"/>
              <a:ext cx="111325" cy="105300"/>
            </a:xfrm>
            <a:custGeom>
              <a:avLst/>
              <a:gdLst/>
              <a:ahLst/>
              <a:cxnLst/>
              <a:rect l="l" t="t" r="r" b="b"/>
              <a:pathLst>
                <a:path w="4453" h="4212" extrusionOk="0">
                  <a:moveTo>
                    <a:pt x="1161" y="1"/>
                  </a:moveTo>
                  <a:lnTo>
                    <a:pt x="0" y="1313"/>
                  </a:lnTo>
                  <a:lnTo>
                    <a:pt x="3302" y="4211"/>
                  </a:lnTo>
                  <a:lnTo>
                    <a:pt x="4453" y="2909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6430175" y="1376175"/>
              <a:ext cx="85850" cy="117925"/>
            </a:xfrm>
            <a:custGeom>
              <a:avLst/>
              <a:gdLst/>
              <a:ahLst/>
              <a:cxnLst/>
              <a:rect l="l" t="t" r="r" b="b"/>
              <a:pathLst>
                <a:path w="3434" h="4717" extrusionOk="0">
                  <a:moveTo>
                    <a:pt x="1586" y="1"/>
                  </a:moveTo>
                  <a:lnTo>
                    <a:pt x="0" y="738"/>
                  </a:lnTo>
                  <a:lnTo>
                    <a:pt x="1848" y="4716"/>
                  </a:lnTo>
                  <a:lnTo>
                    <a:pt x="3433" y="397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004975" y="953600"/>
              <a:ext cx="108575" cy="108575"/>
            </a:xfrm>
            <a:custGeom>
              <a:avLst/>
              <a:gdLst/>
              <a:ahLst/>
              <a:cxnLst/>
              <a:rect l="l" t="t" r="r" b="b"/>
              <a:pathLst>
                <a:path w="4343" h="4343" extrusionOk="0">
                  <a:moveTo>
                    <a:pt x="1232" y="0"/>
                  </a:moveTo>
                  <a:lnTo>
                    <a:pt x="0" y="1232"/>
                  </a:lnTo>
                  <a:lnTo>
                    <a:pt x="3100" y="4342"/>
                  </a:lnTo>
                  <a:lnTo>
                    <a:pt x="4342" y="3100"/>
                  </a:lnTo>
                  <a:lnTo>
                    <a:pt x="12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6735875" y="1146450"/>
              <a:ext cx="89375" cy="117675"/>
            </a:xfrm>
            <a:custGeom>
              <a:avLst/>
              <a:gdLst/>
              <a:ahLst/>
              <a:cxnLst/>
              <a:rect l="l" t="t" r="r" b="b"/>
              <a:pathLst>
                <a:path w="3575" h="4707" extrusionOk="0">
                  <a:moveTo>
                    <a:pt x="2030" y="1"/>
                  </a:moveTo>
                  <a:lnTo>
                    <a:pt x="0" y="3899"/>
                  </a:lnTo>
                  <a:lnTo>
                    <a:pt x="1545" y="4706"/>
                  </a:lnTo>
                  <a:lnTo>
                    <a:pt x="3575" y="819"/>
                  </a:lnTo>
                  <a:lnTo>
                    <a:pt x="20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6728800" y="616100"/>
              <a:ext cx="89650" cy="117650"/>
            </a:xfrm>
            <a:custGeom>
              <a:avLst/>
              <a:gdLst/>
              <a:ahLst/>
              <a:cxnLst/>
              <a:rect l="l" t="t" r="r" b="b"/>
              <a:pathLst>
                <a:path w="3586" h="4706" extrusionOk="0">
                  <a:moveTo>
                    <a:pt x="2040" y="0"/>
                  </a:moveTo>
                  <a:lnTo>
                    <a:pt x="1" y="3888"/>
                  </a:lnTo>
                  <a:lnTo>
                    <a:pt x="1546" y="4705"/>
                  </a:lnTo>
                  <a:lnTo>
                    <a:pt x="3585" y="808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6349900" y="1975225"/>
              <a:ext cx="98975" cy="114875"/>
            </a:xfrm>
            <a:custGeom>
              <a:avLst/>
              <a:gdLst/>
              <a:ahLst/>
              <a:cxnLst/>
              <a:rect l="l" t="t" r="r" b="b"/>
              <a:pathLst>
                <a:path w="3959" h="4595" extrusionOk="0">
                  <a:moveTo>
                    <a:pt x="2525" y="0"/>
                  </a:moveTo>
                  <a:lnTo>
                    <a:pt x="0" y="3595"/>
                  </a:lnTo>
                  <a:lnTo>
                    <a:pt x="1434" y="4595"/>
                  </a:lnTo>
                  <a:lnTo>
                    <a:pt x="3959" y="1000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7216275" y="701425"/>
              <a:ext cx="98725" cy="115125"/>
            </a:xfrm>
            <a:custGeom>
              <a:avLst/>
              <a:gdLst/>
              <a:ahLst/>
              <a:cxnLst/>
              <a:rect l="l" t="t" r="r" b="b"/>
              <a:pathLst>
                <a:path w="3949" h="4605" extrusionOk="0">
                  <a:moveTo>
                    <a:pt x="2514" y="0"/>
                  </a:moveTo>
                  <a:lnTo>
                    <a:pt x="0" y="3605"/>
                  </a:lnTo>
                  <a:lnTo>
                    <a:pt x="1424" y="4604"/>
                  </a:lnTo>
                  <a:lnTo>
                    <a:pt x="3948" y="1000"/>
                  </a:lnTo>
                  <a:lnTo>
                    <a:pt x="2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6642225" y="1746500"/>
              <a:ext cx="116400" cy="94450"/>
            </a:xfrm>
            <a:custGeom>
              <a:avLst/>
              <a:gdLst/>
              <a:ahLst/>
              <a:cxnLst/>
              <a:rect l="l" t="t" r="r" b="b"/>
              <a:pathLst>
                <a:path w="4656" h="3778" extrusionOk="0">
                  <a:moveTo>
                    <a:pt x="3746" y="1"/>
                  </a:moveTo>
                  <a:lnTo>
                    <a:pt x="0" y="2283"/>
                  </a:lnTo>
                  <a:lnTo>
                    <a:pt x="909" y="3777"/>
                  </a:lnTo>
                  <a:lnTo>
                    <a:pt x="4655" y="1485"/>
                  </a:lnTo>
                  <a:lnTo>
                    <a:pt x="37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7189250" y="2557075"/>
              <a:ext cx="116400" cy="94450"/>
            </a:xfrm>
            <a:custGeom>
              <a:avLst/>
              <a:gdLst/>
              <a:ahLst/>
              <a:cxnLst/>
              <a:rect l="l" t="t" r="r" b="b"/>
              <a:pathLst>
                <a:path w="4656" h="3778" extrusionOk="0">
                  <a:moveTo>
                    <a:pt x="3747" y="1"/>
                  </a:moveTo>
                  <a:lnTo>
                    <a:pt x="1" y="2283"/>
                  </a:lnTo>
                  <a:lnTo>
                    <a:pt x="909" y="3777"/>
                  </a:lnTo>
                  <a:lnTo>
                    <a:pt x="4656" y="1485"/>
                  </a:lnTo>
                  <a:lnTo>
                    <a:pt x="3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7198600" y="1955525"/>
              <a:ext cx="116400" cy="94700"/>
            </a:xfrm>
            <a:custGeom>
              <a:avLst/>
              <a:gdLst/>
              <a:ahLst/>
              <a:cxnLst/>
              <a:rect l="l" t="t" r="r" b="b"/>
              <a:pathLst>
                <a:path w="4656" h="3788" extrusionOk="0">
                  <a:moveTo>
                    <a:pt x="3746" y="1"/>
                  </a:moveTo>
                  <a:lnTo>
                    <a:pt x="0" y="2293"/>
                  </a:lnTo>
                  <a:lnTo>
                    <a:pt x="909" y="3787"/>
                  </a:lnTo>
                  <a:lnTo>
                    <a:pt x="4655" y="1495"/>
                  </a:lnTo>
                  <a:lnTo>
                    <a:pt x="37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6600575" y="2251375"/>
              <a:ext cx="112850" cy="102025"/>
            </a:xfrm>
            <a:custGeom>
              <a:avLst/>
              <a:gdLst/>
              <a:ahLst/>
              <a:cxnLst/>
              <a:rect l="l" t="t" r="r" b="b"/>
              <a:pathLst>
                <a:path w="4514" h="4081" extrusionOk="0">
                  <a:moveTo>
                    <a:pt x="1081" y="1"/>
                  </a:moveTo>
                  <a:lnTo>
                    <a:pt x="0" y="1364"/>
                  </a:lnTo>
                  <a:lnTo>
                    <a:pt x="3423" y="4080"/>
                  </a:lnTo>
                  <a:lnTo>
                    <a:pt x="4514" y="2717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6147700" y="1077050"/>
              <a:ext cx="111350" cy="105525"/>
            </a:xfrm>
            <a:custGeom>
              <a:avLst/>
              <a:gdLst/>
              <a:ahLst/>
              <a:cxnLst/>
              <a:rect l="l" t="t" r="r" b="b"/>
              <a:pathLst>
                <a:path w="4454" h="4221" extrusionOk="0">
                  <a:moveTo>
                    <a:pt x="1151" y="0"/>
                  </a:moveTo>
                  <a:lnTo>
                    <a:pt x="0" y="1313"/>
                  </a:lnTo>
                  <a:lnTo>
                    <a:pt x="3292" y="4221"/>
                  </a:lnTo>
                  <a:lnTo>
                    <a:pt x="4453" y="2908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6413000" y="888725"/>
              <a:ext cx="104550" cy="111850"/>
            </a:xfrm>
            <a:custGeom>
              <a:avLst/>
              <a:gdLst/>
              <a:ahLst/>
              <a:cxnLst/>
              <a:rect l="l" t="t" r="r" b="b"/>
              <a:pathLst>
                <a:path w="4182" h="4474" extrusionOk="0">
                  <a:moveTo>
                    <a:pt x="2858" y="0"/>
                  </a:moveTo>
                  <a:lnTo>
                    <a:pt x="1" y="3343"/>
                  </a:lnTo>
                  <a:lnTo>
                    <a:pt x="1323" y="4474"/>
                  </a:lnTo>
                  <a:lnTo>
                    <a:pt x="4181" y="1141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7256150" y="1355475"/>
              <a:ext cx="104525" cy="111850"/>
            </a:xfrm>
            <a:custGeom>
              <a:avLst/>
              <a:gdLst/>
              <a:ahLst/>
              <a:cxnLst/>
              <a:rect l="l" t="t" r="r" b="b"/>
              <a:pathLst>
                <a:path w="4181" h="4474" extrusionOk="0">
                  <a:moveTo>
                    <a:pt x="2858" y="1"/>
                  </a:moveTo>
                  <a:lnTo>
                    <a:pt x="0" y="3343"/>
                  </a:lnTo>
                  <a:lnTo>
                    <a:pt x="1323" y="4474"/>
                  </a:lnTo>
                  <a:lnTo>
                    <a:pt x="4181" y="1142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5956350" y="800875"/>
              <a:ext cx="85850" cy="118175"/>
            </a:xfrm>
            <a:custGeom>
              <a:avLst/>
              <a:gdLst/>
              <a:ahLst/>
              <a:cxnLst/>
              <a:rect l="l" t="t" r="r" b="b"/>
              <a:pathLst>
                <a:path w="3434" h="4727" extrusionOk="0">
                  <a:moveTo>
                    <a:pt x="1586" y="0"/>
                  </a:moveTo>
                  <a:lnTo>
                    <a:pt x="0" y="738"/>
                  </a:lnTo>
                  <a:lnTo>
                    <a:pt x="1848" y="4726"/>
                  </a:lnTo>
                  <a:lnTo>
                    <a:pt x="3433" y="3989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5645600" y="578725"/>
              <a:ext cx="89625" cy="117400"/>
            </a:xfrm>
            <a:custGeom>
              <a:avLst/>
              <a:gdLst/>
              <a:ahLst/>
              <a:cxnLst/>
              <a:rect l="l" t="t" r="r" b="b"/>
              <a:pathLst>
                <a:path w="3585" h="4696" extrusionOk="0">
                  <a:moveTo>
                    <a:pt x="2040" y="1"/>
                  </a:moveTo>
                  <a:lnTo>
                    <a:pt x="0" y="3888"/>
                  </a:lnTo>
                  <a:lnTo>
                    <a:pt x="1555" y="4696"/>
                  </a:lnTo>
                  <a:lnTo>
                    <a:pt x="3585" y="808"/>
                  </a:lnTo>
                  <a:lnTo>
                    <a:pt x="2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6821700" y="1967900"/>
              <a:ext cx="111350" cy="105275"/>
            </a:xfrm>
            <a:custGeom>
              <a:avLst/>
              <a:gdLst/>
              <a:ahLst/>
              <a:cxnLst/>
              <a:rect l="l" t="t" r="r" b="b"/>
              <a:pathLst>
                <a:path w="4454" h="4211" extrusionOk="0">
                  <a:moveTo>
                    <a:pt x="1162" y="0"/>
                  </a:moveTo>
                  <a:lnTo>
                    <a:pt x="1" y="1313"/>
                  </a:lnTo>
                  <a:lnTo>
                    <a:pt x="3302" y="4211"/>
                  </a:lnTo>
                  <a:lnTo>
                    <a:pt x="4454" y="2898"/>
                  </a:lnTo>
                  <a:lnTo>
                    <a:pt x="11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5879850" y="1400150"/>
              <a:ext cx="85850" cy="117925"/>
            </a:xfrm>
            <a:custGeom>
              <a:avLst/>
              <a:gdLst/>
              <a:ahLst/>
              <a:cxnLst/>
              <a:rect l="l" t="t" r="r" b="b"/>
              <a:pathLst>
                <a:path w="3434" h="4717" extrusionOk="0">
                  <a:moveTo>
                    <a:pt x="1586" y="1"/>
                  </a:moveTo>
                  <a:lnTo>
                    <a:pt x="1" y="738"/>
                  </a:lnTo>
                  <a:lnTo>
                    <a:pt x="1849" y="4717"/>
                  </a:lnTo>
                  <a:lnTo>
                    <a:pt x="3434" y="398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6139875" y="1501900"/>
              <a:ext cx="108575" cy="108575"/>
            </a:xfrm>
            <a:custGeom>
              <a:avLst/>
              <a:gdLst/>
              <a:ahLst/>
              <a:cxnLst/>
              <a:rect l="l" t="t" r="r" b="b"/>
              <a:pathLst>
                <a:path w="4343" h="4343" extrusionOk="0">
                  <a:moveTo>
                    <a:pt x="3110" y="0"/>
                  </a:moveTo>
                  <a:lnTo>
                    <a:pt x="0" y="3110"/>
                  </a:lnTo>
                  <a:lnTo>
                    <a:pt x="1242" y="4342"/>
                  </a:lnTo>
                  <a:lnTo>
                    <a:pt x="4342" y="1232"/>
                  </a:lnTo>
                  <a:lnTo>
                    <a:pt x="31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6887850" y="3061700"/>
              <a:ext cx="116900" cy="68200"/>
            </a:xfrm>
            <a:custGeom>
              <a:avLst/>
              <a:gdLst/>
              <a:ahLst/>
              <a:cxnLst/>
              <a:rect l="l" t="t" r="r" b="b"/>
              <a:pathLst>
                <a:path w="4676" h="2728" extrusionOk="0">
                  <a:moveTo>
                    <a:pt x="404" y="1"/>
                  </a:moveTo>
                  <a:lnTo>
                    <a:pt x="0" y="1697"/>
                  </a:lnTo>
                  <a:lnTo>
                    <a:pt x="4271" y="2727"/>
                  </a:lnTo>
                  <a:lnTo>
                    <a:pt x="4675" y="103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6480650" y="2661100"/>
              <a:ext cx="113875" cy="101250"/>
            </a:xfrm>
            <a:custGeom>
              <a:avLst/>
              <a:gdLst/>
              <a:ahLst/>
              <a:cxnLst/>
              <a:rect l="l" t="t" r="r" b="b"/>
              <a:pathLst>
                <a:path w="4555" h="4050" extrusionOk="0">
                  <a:moveTo>
                    <a:pt x="1061" y="0"/>
                  </a:moveTo>
                  <a:lnTo>
                    <a:pt x="1" y="1394"/>
                  </a:lnTo>
                  <a:lnTo>
                    <a:pt x="3495" y="4049"/>
                  </a:lnTo>
                  <a:lnTo>
                    <a:pt x="4555" y="2666"/>
                  </a:lnTo>
                  <a:lnTo>
                    <a:pt x="10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6774750" y="2652500"/>
              <a:ext cx="74000" cy="117675"/>
            </a:xfrm>
            <a:custGeom>
              <a:avLst/>
              <a:gdLst/>
              <a:ahLst/>
              <a:cxnLst/>
              <a:rect l="l" t="t" r="r" b="b"/>
              <a:pathLst>
                <a:path w="2960" h="4707" extrusionOk="0">
                  <a:moveTo>
                    <a:pt x="1293" y="1"/>
                  </a:moveTo>
                  <a:lnTo>
                    <a:pt x="0" y="4191"/>
                  </a:lnTo>
                  <a:lnTo>
                    <a:pt x="1667" y="4706"/>
                  </a:lnTo>
                  <a:lnTo>
                    <a:pt x="2959" y="516"/>
                  </a:lnTo>
                  <a:lnTo>
                    <a:pt x="12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5358075" y="4848975"/>
              <a:ext cx="64125" cy="116150"/>
            </a:xfrm>
            <a:custGeom>
              <a:avLst/>
              <a:gdLst/>
              <a:ahLst/>
              <a:cxnLst/>
              <a:rect l="l" t="t" r="r" b="b"/>
              <a:pathLst>
                <a:path w="2565" h="4646" extrusionOk="0">
                  <a:moveTo>
                    <a:pt x="848" y="0"/>
                  </a:moveTo>
                  <a:lnTo>
                    <a:pt x="0" y="4312"/>
                  </a:lnTo>
                  <a:lnTo>
                    <a:pt x="1717" y="4645"/>
                  </a:lnTo>
                  <a:lnTo>
                    <a:pt x="2565" y="334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6355200" y="3962925"/>
              <a:ext cx="98475" cy="115125"/>
            </a:xfrm>
            <a:custGeom>
              <a:avLst/>
              <a:gdLst/>
              <a:ahLst/>
              <a:cxnLst/>
              <a:rect l="l" t="t" r="r" b="b"/>
              <a:pathLst>
                <a:path w="3939" h="4605" extrusionOk="0">
                  <a:moveTo>
                    <a:pt x="2494" y="0"/>
                  </a:moveTo>
                  <a:lnTo>
                    <a:pt x="0" y="3605"/>
                  </a:lnTo>
                  <a:lnTo>
                    <a:pt x="1434" y="4605"/>
                  </a:lnTo>
                  <a:lnTo>
                    <a:pt x="3938" y="990"/>
                  </a:lnTo>
                  <a:lnTo>
                    <a:pt x="24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6350650" y="4351675"/>
              <a:ext cx="111850" cy="49000"/>
            </a:xfrm>
            <a:custGeom>
              <a:avLst/>
              <a:gdLst/>
              <a:ahLst/>
              <a:cxnLst/>
              <a:rect l="l" t="t" r="r" b="b"/>
              <a:pathLst>
                <a:path w="4474" h="1960" extrusionOk="0">
                  <a:moveTo>
                    <a:pt x="4383" y="0"/>
                  </a:moveTo>
                  <a:lnTo>
                    <a:pt x="1" y="212"/>
                  </a:lnTo>
                  <a:lnTo>
                    <a:pt x="81" y="1959"/>
                  </a:lnTo>
                  <a:lnTo>
                    <a:pt x="4474" y="1747"/>
                  </a:lnTo>
                  <a:lnTo>
                    <a:pt x="4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6568250" y="4934050"/>
              <a:ext cx="111850" cy="49000"/>
            </a:xfrm>
            <a:custGeom>
              <a:avLst/>
              <a:gdLst/>
              <a:ahLst/>
              <a:cxnLst/>
              <a:rect l="l" t="t" r="r" b="b"/>
              <a:pathLst>
                <a:path w="4474" h="1960" extrusionOk="0">
                  <a:moveTo>
                    <a:pt x="4383" y="0"/>
                  </a:moveTo>
                  <a:lnTo>
                    <a:pt x="1" y="212"/>
                  </a:lnTo>
                  <a:lnTo>
                    <a:pt x="81" y="1959"/>
                  </a:lnTo>
                  <a:lnTo>
                    <a:pt x="4474" y="1747"/>
                  </a:lnTo>
                  <a:lnTo>
                    <a:pt x="4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5433800" y="4340050"/>
              <a:ext cx="112850" cy="52550"/>
            </a:xfrm>
            <a:custGeom>
              <a:avLst/>
              <a:gdLst/>
              <a:ahLst/>
              <a:cxnLst/>
              <a:rect l="l" t="t" r="r" b="b"/>
              <a:pathLst>
                <a:path w="4514" h="2102" extrusionOk="0">
                  <a:moveTo>
                    <a:pt x="142" y="1"/>
                  </a:moveTo>
                  <a:lnTo>
                    <a:pt x="0" y="1748"/>
                  </a:lnTo>
                  <a:lnTo>
                    <a:pt x="4383" y="2101"/>
                  </a:lnTo>
                  <a:lnTo>
                    <a:pt x="4514" y="354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5880875" y="4329700"/>
              <a:ext cx="99975" cy="114650"/>
            </a:xfrm>
            <a:custGeom>
              <a:avLst/>
              <a:gdLst/>
              <a:ahLst/>
              <a:cxnLst/>
              <a:rect l="l" t="t" r="r" b="b"/>
              <a:pathLst>
                <a:path w="3999" h="4586" extrusionOk="0">
                  <a:moveTo>
                    <a:pt x="2595" y="1"/>
                  </a:moveTo>
                  <a:lnTo>
                    <a:pt x="0" y="3555"/>
                  </a:lnTo>
                  <a:lnTo>
                    <a:pt x="1414" y="4585"/>
                  </a:lnTo>
                  <a:lnTo>
                    <a:pt x="3999" y="1031"/>
                  </a:lnTo>
                  <a:lnTo>
                    <a:pt x="2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652750" y="4274425"/>
              <a:ext cx="112875" cy="52525"/>
            </a:xfrm>
            <a:custGeom>
              <a:avLst/>
              <a:gdLst/>
              <a:ahLst/>
              <a:cxnLst/>
              <a:rect l="l" t="t" r="r" b="b"/>
              <a:pathLst>
                <a:path w="4515" h="2101" extrusionOk="0">
                  <a:moveTo>
                    <a:pt x="142" y="0"/>
                  </a:moveTo>
                  <a:lnTo>
                    <a:pt x="1" y="1747"/>
                  </a:lnTo>
                  <a:lnTo>
                    <a:pt x="4373" y="2101"/>
                  </a:lnTo>
                  <a:lnTo>
                    <a:pt x="4514" y="35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921100" y="4629100"/>
              <a:ext cx="113875" cy="101000"/>
            </a:xfrm>
            <a:custGeom>
              <a:avLst/>
              <a:gdLst/>
              <a:ahLst/>
              <a:cxnLst/>
              <a:rect l="l" t="t" r="r" b="b"/>
              <a:pathLst>
                <a:path w="4555" h="4040" extrusionOk="0">
                  <a:moveTo>
                    <a:pt x="3504" y="0"/>
                  </a:moveTo>
                  <a:lnTo>
                    <a:pt x="0" y="2646"/>
                  </a:lnTo>
                  <a:lnTo>
                    <a:pt x="1061" y="4039"/>
                  </a:lnTo>
                  <a:lnTo>
                    <a:pt x="4554" y="1394"/>
                  </a:lnTo>
                  <a:lnTo>
                    <a:pt x="35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5623625" y="4190875"/>
              <a:ext cx="117425" cy="90400"/>
            </a:xfrm>
            <a:custGeom>
              <a:avLst/>
              <a:gdLst/>
              <a:ahLst/>
              <a:cxnLst/>
              <a:rect l="l" t="t" r="r" b="b"/>
              <a:pathLst>
                <a:path w="4697" h="3616" extrusionOk="0">
                  <a:moveTo>
                    <a:pt x="829" y="0"/>
                  </a:moveTo>
                  <a:lnTo>
                    <a:pt x="1" y="1535"/>
                  </a:lnTo>
                  <a:lnTo>
                    <a:pt x="3868" y="3615"/>
                  </a:lnTo>
                  <a:lnTo>
                    <a:pt x="4696" y="2080"/>
                  </a:lnTo>
                  <a:lnTo>
                    <a:pt x="8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5002625" y="4391800"/>
              <a:ext cx="117425" cy="90400"/>
            </a:xfrm>
            <a:custGeom>
              <a:avLst/>
              <a:gdLst/>
              <a:ahLst/>
              <a:cxnLst/>
              <a:rect l="l" t="t" r="r" b="b"/>
              <a:pathLst>
                <a:path w="4697" h="3616" extrusionOk="0">
                  <a:moveTo>
                    <a:pt x="829" y="1"/>
                  </a:moveTo>
                  <a:lnTo>
                    <a:pt x="1" y="1536"/>
                  </a:lnTo>
                  <a:lnTo>
                    <a:pt x="3868" y="3616"/>
                  </a:lnTo>
                  <a:lnTo>
                    <a:pt x="4696" y="2081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594175" y="4763900"/>
              <a:ext cx="118175" cy="80800"/>
            </a:xfrm>
            <a:custGeom>
              <a:avLst/>
              <a:gdLst/>
              <a:ahLst/>
              <a:cxnLst/>
              <a:rect l="l" t="t" r="r" b="b"/>
              <a:pathLst>
                <a:path w="4727" h="3232" extrusionOk="0">
                  <a:moveTo>
                    <a:pt x="647" y="1"/>
                  </a:moveTo>
                  <a:lnTo>
                    <a:pt x="1" y="1626"/>
                  </a:lnTo>
                  <a:lnTo>
                    <a:pt x="4090" y="3232"/>
                  </a:lnTo>
                  <a:lnTo>
                    <a:pt x="4727" y="1606"/>
                  </a:lnTo>
                  <a:lnTo>
                    <a:pt x="6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5416125" y="4546550"/>
              <a:ext cx="58850" cy="114875"/>
            </a:xfrm>
            <a:custGeom>
              <a:avLst/>
              <a:gdLst/>
              <a:ahLst/>
              <a:cxnLst/>
              <a:rect l="l" t="t" r="r" b="b"/>
              <a:pathLst>
                <a:path w="2354" h="4595" extrusionOk="0">
                  <a:moveTo>
                    <a:pt x="616" y="1"/>
                  </a:moveTo>
                  <a:lnTo>
                    <a:pt x="1" y="4343"/>
                  </a:lnTo>
                  <a:lnTo>
                    <a:pt x="1737" y="4595"/>
                  </a:lnTo>
                  <a:lnTo>
                    <a:pt x="2353" y="243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211150" y="4145675"/>
              <a:ext cx="102775" cy="113125"/>
            </a:xfrm>
            <a:custGeom>
              <a:avLst/>
              <a:gdLst/>
              <a:ahLst/>
              <a:cxnLst/>
              <a:rect l="l" t="t" r="r" b="b"/>
              <a:pathLst>
                <a:path w="4111" h="4525" extrusionOk="0">
                  <a:moveTo>
                    <a:pt x="1364" y="1"/>
                  </a:moveTo>
                  <a:lnTo>
                    <a:pt x="0" y="1091"/>
                  </a:lnTo>
                  <a:lnTo>
                    <a:pt x="2737" y="4524"/>
                  </a:lnTo>
                  <a:lnTo>
                    <a:pt x="4110" y="3434"/>
                  </a:lnTo>
                  <a:lnTo>
                    <a:pt x="1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4687850" y="4469300"/>
              <a:ext cx="58825" cy="114900"/>
            </a:xfrm>
            <a:custGeom>
              <a:avLst/>
              <a:gdLst/>
              <a:ahLst/>
              <a:cxnLst/>
              <a:rect l="l" t="t" r="r" b="b"/>
              <a:pathLst>
                <a:path w="2353" h="4596" extrusionOk="0">
                  <a:moveTo>
                    <a:pt x="616" y="1"/>
                  </a:moveTo>
                  <a:lnTo>
                    <a:pt x="0" y="4353"/>
                  </a:lnTo>
                  <a:lnTo>
                    <a:pt x="1737" y="4595"/>
                  </a:lnTo>
                  <a:lnTo>
                    <a:pt x="2353" y="243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6327675" y="3632725"/>
              <a:ext cx="64150" cy="116400"/>
            </a:xfrm>
            <a:custGeom>
              <a:avLst/>
              <a:gdLst/>
              <a:ahLst/>
              <a:cxnLst/>
              <a:rect l="l" t="t" r="r" b="b"/>
              <a:pathLst>
                <a:path w="2566" h="4656" extrusionOk="0">
                  <a:moveTo>
                    <a:pt x="849" y="1"/>
                  </a:moveTo>
                  <a:lnTo>
                    <a:pt x="1" y="4312"/>
                  </a:lnTo>
                  <a:lnTo>
                    <a:pt x="1717" y="4655"/>
                  </a:lnTo>
                  <a:lnTo>
                    <a:pt x="2565" y="344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6478375" y="3420425"/>
              <a:ext cx="98225" cy="114875"/>
            </a:xfrm>
            <a:custGeom>
              <a:avLst/>
              <a:gdLst/>
              <a:ahLst/>
              <a:cxnLst/>
              <a:rect l="l" t="t" r="r" b="b"/>
              <a:pathLst>
                <a:path w="3929" h="4595" extrusionOk="0">
                  <a:moveTo>
                    <a:pt x="2505" y="0"/>
                  </a:moveTo>
                  <a:lnTo>
                    <a:pt x="1" y="3605"/>
                  </a:lnTo>
                  <a:lnTo>
                    <a:pt x="1425" y="4595"/>
                  </a:lnTo>
                  <a:lnTo>
                    <a:pt x="3929" y="990"/>
                  </a:lnTo>
                  <a:lnTo>
                    <a:pt x="25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6371350" y="3112450"/>
              <a:ext cx="111850" cy="49000"/>
            </a:xfrm>
            <a:custGeom>
              <a:avLst/>
              <a:gdLst/>
              <a:ahLst/>
              <a:cxnLst/>
              <a:rect l="l" t="t" r="r" b="b"/>
              <a:pathLst>
                <a:path w="4474" h="1960" extrusionOk="0">
                  <a:moveTo>
                    <a:pt x="4393" y="1"/>
                  </a:moveTo>
                  <a:lnTo>
                    <a:pt x="1" y="213"/>
                  </a:lnTo>
                  <a:lnTo>
                    <a:pt x="91" y="1959"/>
                  </a:lnTo>
                  <a:lnTo>
                    <a:pt x="4474" y="1737"/>
                  </a:lnTo>
                  <a:lnTo>
                    <a:pt x="4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7052925" y="3360350"/>
              <a:ext cx="63900" cy="116400"/>
            </a:xfrm>
            <a:custGeom>
              <a:avLst/>
              <a:gdLst/>
              <a:ahLst/>
              <a:cxnLst/>
              <a:rect l="l" t="t" r="r" b="b"/>
              <a:pathLst>
                <a:path w="2556" h="4656" extrusionOk="0">
                  <a:moveTo>
                    <a:pt x="849" y="0"/>
                  </a:moveTo>
                  <a:lnTo>
                    <a:pt x="1" y="4312"/>
                  </a:lnTo>
                  <a:lnTo>
                    <a:pt x="1718" y="4655"/>
                  </a:lnTo>
                  <a:lnTo>
                    <a:pt x="2556" y="344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6772225" y="4249925"/>
              <a:ext cx="117400" cy="69950"/>
            </a:xfrm>
            <a:custGeom>
              <a:avLst/>
              <a:gdLst/>
              <a:ahLst/>
              <a:cxnLst/>
              <a:rect l="l" t="t" r="r" b="b"/>
              <a:pathLst>
                <a:path w="4696" h="2798" extrusionOk="0">
                  <a:moveTo>
                    <a:pt x="445" y="1"/>
                  </a:moveTo>
                  <a:lnTo>
                    <a:pt x="0" y="1697"/>
                  </a:lnTo>
                  <a:lnTo>
                    <a:pt x="4262" y="2798"/>
                  </a:lnTo>
                  <a:lnTo>
                    <a:pt x="4696" y="1102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910150" y="4626825"/>
              <a:ext cx="117400" cy="69950"/>
            </a:xfrm>
            <a:custGeom>
              <a:avLst/>
              <a:gdLst/>
              <a:ahLst/>
              <a:cxnLst/>
              <a:rect l="l" t="t" r="r" b="b"/>
              <a:pathLst>
                <a:path w="4696" h="2798" extrusionOk="0">
                  <a:moveTo>
                    <a:pt x="445" y="1"/>
                  </a:moveTo>
                  <a:lnTo>
                    <a:pt x="0" y="1687"/>
                  </a:lnTo>
                  <a:lnTo>
                    <a:pt x="4251" y="2798"/>
                  </a:lnTo>
                  <a:lnTo>
                    <a:pt x="4696" y="1101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32985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9"/>
          <p:cNvSpPr/>
          <p:nvPr/>
        </p:nvSpPr>
        <p:spPr>
          <a:xfrm>
            <a:off x="-1513950" y="4705812"/>
            <a:ext cx="12171900" cy="2117696"/>
          </a:xfrm>
          <a:custGeom>
            <a:avLst/>
            <a:gdLst/>
            <a:ahLst/>
            <a:cxnLst/>
            <a:rect l="l" t="t" r="r" b="b"/>
            <a:pathLst>
              <a:path w="38533" h="13609" extrusionOk="0">
                <a:moveTo>
                  <a:pt x="1" y="0"/>
                </a:moveTo>
                <a:lnTo>
                  <a:pt x="1" y="13609"/>
                </a:lnTo>
                <a:lnTo>
                  <a:pt x="38533" y="13609"/>
                </a:lnTo>
                <a:lnTo>
                  <a:pt x="385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9"/>
          <p:cNvGrpSpPr/>
          <p:nvPr/>
        </p:nvGrpSpPr>
        <p:grpSpPr>
          <a:xfrm>
            <a:off x="-1513656" y="4700020"/>
            <a:ext cx="12171546" cy="2123753"/>
            <a:chOff x="-6134075" y="3104468"/>
            <a:chExt cx="18783249" cy="3277397"/>
          </a:xfrm>
        </p:grpSpPr>
        <p:sp>
          <p:nvSpPr>
            <p:cNvPr id="529" name="Google Shape;529;p9"/>
            <p:cNvSpPr/>
            <p:nvPr/>
          </p:nvSpPr>
          <p:spPr>
            <a:xfrm>
              <a:off x="-6134075" y="3104468"/>
              <a:ext cx="7262883" cy="3277397"/>
            </a:xfrm>
            <a:custGeom>
              <a:avLst/>
              <a:gdLst/>
              <a:ahLst/>
              <a:cxnLst/>
              <a:rect l="l" t="t" r="r" b="b"/>
              <a:pathLst>
                <a:path w="30245" h="13648" extrusionOk="0">
                  <a:moveTo>
                    <a:pt x="25428" y="1"/>
                  </a:moveTo>
                  <a:lnTo>
                    <a:pt x="1" y="13648"/>
                  </a:lnTo>
                  <a:lnTo>
                    <a:pt x="11173" y="13648"/>
                  </a:lnTo>
                  <a:lnTo>
                    <a:pt x="30244" y="37"/>
                  </a:lnTo>
                  <a:lnTo>
                    <a:pt x="254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-767484" y="3113354"/>
              <a:ext cx="4209807" cy="3268512"/>
            </a:xfrm>
            <a:custGeom>
              <a:avLst/>
              <a:gdLst/>
              <a:ahLst/>
              <a:cxnLst/>
              <a:rect l="l" t="t" r="r" b="b"/>
              <a:pathLst>
                <a:path w="17531" h="13611" extrusionOk="0">
                  <a:moveTo>
                    <a:pt x="12712" y="0"/>
                  </a:moveTo>
                  <a:lnTo>
                    <a:pt x="1" y="13611"/>
                  </a:lnTo>
                  <a:lnTo>
                    <a:pt x="11172" y="13611"/>
                  </a:lnTo>
                  <a:lnTo>
                    <a:pt x="175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4598626" y="3113354"/>
              <a:ext cx="2683989" cy="3268512"/>
            </a:xfrm>
            <a:custGeom>
              <a:avLst/>
              <a:gdLst/>
              <a:ahLst/>
              <a:cxnLst/>
              <a:rect l="l" t="t" r="r" b="b"/>
              <a:pathLst>
                <a:path w="11177" h="13611" extrusionOk="0">
                  <a:moveTo>
                    <a:pt x="0" y="0"/>
                  </a:moveTo>
                  <a:lnTo>
                    <a:pt x="0" y="13611"/>
                  </a:lnTo>
                  <a:lnTo>
                    <a:pt x="11176" y="13611"/>
                  </a:lnTo>
                  <a:lnTo>
                    <a:pt x="48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6912590" y="3113354"/>
              <a:ext cx="5736585" cy="3268512"/>
            </a:xfrm>
            <a:custGeom>
              <a:avLst/>
              <a:gdLst/>
              <a:ahLst/>
              <a:cxnLst/>
              <a:rect l="l" t="t" r="r" b="b"/>
              <a:pathLst>
                <a:path w="23889" h="13611" extrusionOk="0">
                  <a:moveTo>
                    <a:pt x="1" y="0"/>
                  </a:moveTo>
                  <a:lnTo>
                    <a:pt x="12712" y="13611"/>
                  </a:lnTo>
                  <a:lnTo>
                    <a:pt x="23888" y="13611"/>
                  </a:lnTo>
                  <a:lnTo>
                    <a:pt x="48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9"/>
          <p:cNvGrpSpPr/>
          <p:nvPr/>
        </p:nvGrpSpPr>
        <p:grpSpPr>
          <a:xfrm>
            <a:off x="-1513928" y="4497191"/>
            <a:ext cx="12171686" cy="208608"/>
            <a:chOff x="26" y="3997406"/>
            <a:chExt cx="13412326" cy="229871"/>
          </a:xfrm>
        </p:grpSpPr>
        <p:grpSp>
          <p:nvGrpSpPr>
            <p:cNvPr id="534" name="Google Shape;534;p9"/>
            <p:cNvGrpSpPr/>
            <p:nvPr/>
          </p:nvGrpSpPr>
          <p:grpSpPr>
            <a:xfrm>
              <a:off x="26" y="3997406"/>
              <a:ext cx="7221926" cy="229871"/>
              <a:chOff x="0" y="3997325"/>
              <a:chExt cx="9143993" cy="291050"/>
            </a:xfrm>
          </p:grpSpPr>
          <p:sp>
            <p:nvSpPr>
              <p:cNvPr id="535" name="Google Shape;535;p9"/>
              <p:cNvSpPr/>
              <p:nvPr/>
            </p:nvSpPr>
            <p:spPr>
              <a:xfrm>
                <a:off x="0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9"/>
              <p:cNvSpPr/>
              <p:nvPr/>
            </p:nvSpPr>
            <p:spPr>
              <a:xfrm>
                <a:off x="1306050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9"/>
              <p:cNvSpPr/>
              <p:nvPr/>
            </p:nvSpPr>
            <p:spPr>
              <a:xfrm>
                <a:off x="2613050" y="3997325"/>
                <a:ext cx="130650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9"/>
              <p:cNvSpPr/>
              <p:nvPr/>
            </p:nvSpPr>
            <p:spPr>
              <a:xfrm>
                <a:off x="3918863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7" y="1211"/>
                    </a:lnTo>
                    <a:lnTo>
                      <a:pt x="5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9"/>
              <p:cNvSpPr/>
              <p:nvPr/>
            </p:nvSpPr>
            <p:spPr>
              <a:xfrm>
                <a:off x="6531913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9"/>
              <p:cNvSpPr/>
              <p:nvPr/>
            </p:nvSpPr>
            <p:spPr>
              <a:xfrm>
                <a:off x="5225388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9"/>
              <p:cNvSpPr/>
              <p:nvPr/>
            </p:nvSpPr>
            <p:spPr>
              <a:xfrm>
                <a:off x="7837963" y="3997325"/>
                <a:ext cx="1306030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2" name="Google Shape;542;p9"/>
            <p:cNvGrpSpPr/>
            <p:nvPr/>
          </p:nvGrpSpPr>
          <p:grpSpPr>
            <a:xfrm>
              <a:off x="7221944" y="3997406"/>
              <a:ext cx="6190407" cy="229871"/>
              <a:chOff x="1306050" y="3997325"/>
              <a:chExt cx="7837943" cy="291050"/>
            </a:xfrm>
          </p:grpSpPr>
          <p:sp>
            <p:nvSpPr>
              <p:cNvPr id="543" name="Google Shape;543;p9"/>
              <p:cNvSpPr/>
              <p:nvPr/>
            </p:nvSpPr>
            <p:spPr>
              <a:xfrm>
                <a:off x="1306050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9"/>
              <p:cNvSpPr/>
              <p:nvPr/>
            </p:nvSpPr>
            <p:spPr>
              <a:xfrm>
                <a:off x="2613050" y="3997325"/>
                <a:ext cx="130650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9"/>
              <p:cNvSpPr/>
              <p:nvPr/>
            </p:nvSpPr>
            <p:spPr>
              <a:xfrm>
                <a:off x="3918863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7" y="1211"/>
                    </a:lnTo>
                    <a:lnTo>
                      <a:pt x="5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9"/>
              <p:cNvSpPr/>
              <p:nvPr/>
            </p:nvSpPr>
            <p:spPr>
              <a:xfrm>
                <a:off x="6531913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9"/>
              <p:cNvSpPr/>
              <p:nvPr/>
            </p:nvSpPr>
            <p:spPr>
              <a:xfrm>
                <a:off x="5225388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9"/>
              <p:cNvSpPr/>
              <p:nvPr/>
            </p:nvSpPr>
            <p:spPr>
              <a:xfrm>
                <a:off x="7837963" y="3997325"/>
                <a:ext cx="1306030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0"/>
          <p:cNvSpPr txBox="1">
            <a:spLocks noGrp="1"/>
          </p:cNvSpPr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51" name="Google Shape;551;p10"/>
          <p:cNvGrpSpPr/>
          <p:nvPr/>
        </p:nvGrpSpPr>
        <p:grpSpPr>
          <a:xfrm>
            <a:off x="-5596073" y="4700231"/>
            <a:ext cx="20336146" cy="3511718"/>
            <a:chOff x="-5596083" y="4138656"/>
            <a:chExt cx="20336146" cy="3511718"/>
          </a:xfrm>
        </p:grpSpPr>
        <p:sp>
          <p:nvSpPr>
            <p:cNvPr id="552" name="Google Shape;552;p10"/>
            <p:cNvSpPr/>
            <p:nvPr/>
          </p:nvSpPr>
          <p:spPr>
            <a:xfrm>
              <a:off x="-5596083" y="4138656"/>
              <a:ext cx="20336146" cy="3511718"/>
            </a:xfrm>
            <a:custGeom>
              <a:avLst/>
              <a:gdLst/>
              <a:ahLst/>
              <a:cxnLst/>
              <a:rect l="l" t="t" r="r" b="b"/>
              <a:pathLst>
                <a:path w="284810" h="49182" extrusionOk="0">
                  <a:moveTo>
                    <a:pt x="284810" y="49182"/>
                  </a:moveTo>
                  <a:lnTo>
                    <a:pt x="0" y="49182"/>
                  </a:lnTo>
                  <a:lnTo>
                    <a:pt x="75771" y="0"/>
                  </a:lnTo>
                  <a:lnTo>
                    <a:pt x="208932" y="0"/>
                  </a:lnTo>
                  <a:close/>
                </a:path>
              </a:pathLst>
            </a:custGeom>
            <a:solidFill>
              <a:srgbClr val="80B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0"/>
            <p:cNvSpPr/>
            <p:nvPr/>
          </p:nvSpPr>
          <p:spPr>
            <a:xfrm>
              <a:off x="-5586943" y="4143226"/>
              <a:ext cx="5872713" cy="3501079"/>
            </a:xfrm>
            <a:custGeom>
              <a:avLst/>
              <a:gdLst/>
              <a:ahLst/>
              <a:cxnLst/>
              <a:rect l="l" t="t" r="r" b="b"/>
              <a:pathLst>
                <a:path w="82248" h="49033" extrusionOk="0">
                  <a:moveTo>
                    <a:pt x="14364" y="49032"/>
                  </a:moveTo>
                  <a:lnTo>
                    <a:pt x="0" y="49032"/>
                  </a:lnTo>
                  <a:lnTo>
                    <a:pt x="75515" y="0"/>
                  </a:lnTo>
                  <a:lnTo>
                    <a:pt x="822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0"/>
            <p:cNvSpPr/>
            <p:nvPr/>
          </p:nvSpPr>
          <p:spPr>
            <a:xfrm>
              <a:off x="-3831870" y="4143226"/>
              <a:ext cx="4940268" cy="3501079"/>
            </a:xfrm>
            <a:custGeom>
              <a:avLst/>
              <a:gdLst/>
              <a:ahLst/>
              <a:cxnLst/>
              <a:rect l="l" t="t" r="r" b="b"/>
              <a:pathLst>
                <a:path w="69189" h="49033" extrusionOk="0">
                  <a:moveTo>
                    <a:pt x="14321" y="49032"/>
                  </a:moveTo>
                  <a:lnTo>
                    <a:pt x="0" y="49032"/>
                  </a:lnTo>
                  <a:lnTo>
                    <a:pt x="62455" y="0"/>
                  </a:lnTo>
                  <a:lnTo>
                    <a:pt x="691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0"/>
            <p:cNvSpPr/>
            <p:nvPr/>
          </p:nvSpPr>
          <p:spPr>
            <a:xfrm>
              <a:off x="-2078296" y="4143226"/>
              <a:ext cx="4007751" cy="3501079"/>
            </a:xfrm>
            <a:custGeom>
              <a:avLst/>
              <a:gdLst/>
              <a:ahLst/>
              <a:cxnLst/>
              <a:rect l="l" t="t" r="r" b="b"/>
              <a:pathLst>
                <a:path w="56129" h="49033" extrusionOk="0">
                  <a:moveTo>
                    <a:pt x="14342" y="49032"/>
                  </a:moveTo>
                  <a:lnTo>
                    <a:pt x="0" y="49032"/>
                  </a:lnTo>
                  <a:lnTo>
                    <a:pt x="49396" y="0"/>
                  </a:lnTo>
                  <a:lnTo>
                    <a:pt x="56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0"/>
            <p:cNvSpPr/>
            <p:nvPr/>
          </p:nvSpPr>
          <p:spPr>
            <a:xfrm>
              <a:off x="-324722" y="4143226"/>
              <a:ext cx="3076805" cy="3501079"/>
            </a:xfrm>
            <a:custGeom>
              <a:avLst/>
              <a:gdLst/>
              <a:ahLst/>
              <a:cxnLst/>
              <a:rect l="l" t="t" r="r" b="b"/>
              <a:pathLst>
                <a:path w="43091" h="49033" extrusionOk="0">
                  <a:moveTo>
                    <a:pt x="14342" y="49032"/>
                  </a:moveTo>
                  <a:lnTo>
                    <a:pt x="0" y="49032"/>
                  </a:lnTo>
                  <a:lnTo>
                    <a:pt x="36357" y="0"/>
                  </a:lnTo>
                  <a:lnTo>
                    <a:pt x="430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0"/>
            <p:cNvSpPr/>
            <p:nvPr/>
          </p:nvSpPr>
          <p:spPr>
            <a:xfrm>
              <a:off x="1430352" y="4143226"/>
              <a:ext cx="2144288" cy="3501079"/>
            </a:xfrm>
            <a:custGeom>
              <a:avLst/>
              <a:gdLst/>
              <a:ahLst/>
              <a:cxnLst/>
              <a:rect l="l" t="t" r="r" b="b"/>
              <a:pathLst>
                <a:path w="30031" h="49033" extrusionOk="0">
                  <a:moveTo>
                    <a:pt x="14321" y="49032"/>
                  </a:moveTo>
                  <a:lnTo>
                    <a:pt x="0" y="49032"/>
                  </a:lnTo>
                  <a:lnTo>
                    <a:pt x="23319" y="0"/>
                  </a:lnTo>
                  <a:lnTo>
                    <a:pt x="300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0"/>
            <p:cNvSpPr/>
            <p:nvPr/>
          </p:nvSpPr>
          <p:spPr>
            <a:xfrm>
              <a:off x="3183926" y="4143226"/>
              <a:ext cx="1211843" cy="3501079"/>
            </a:xfrm>
            <a:custGeom>
              <a:avLst/>
              <a:gdLst/>
              <a:ahLst/>
              <a:cxnLst/>
              <a:rect l="l" t="t" r="r" b="b"/>
              <a:pathLst>
                <a:path w="16972" h="49033" extrusionOk="0">
                  <a:moveTo>
                    <a:pt x="14342" y="49032"/>
                  </a:moveTo>
                  <a:lnTo>
                    <a:pt x="0" y="49032"/>
                  </a:lnTo>
                  <a:lnTo>
                    <a:pt x="10281" y="0"/>
                  </a:lnTo>
                  <a:lnTo>
                    <a:pt x="169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0"/>
            <p:cNvSpPr/>
            <p:nvPr/>
          </p:nvSpPr>
          <p:spPr>
            <a:xfrm>
              <a:off x="4739072" y="4143226"/>
              <a:ext cx="1220983" cy="3501079"/>
            </a:xfrm>
            <a:custGeom>
              <a:avLst/>
              <a:gdLst/>
              <a:ahLst/>
              <a:cxnLst/>
              <a:rect l="l" t="t" r="r" b="b"/>
              <a:pathLst>
                <a:path w="17100" h="49033" extrusionOk="0">
                  <a:moveTo>
                    <a:pt x="17099" y="49032"/>
                  </a:moveTo>
                  <a:lnTo>
                    <a:pt x="2757" y="49032"/>
                  </a:lnTo>
                  <a:lnTo>
                    <a:pt x="0" y="0"/>
                  </a:lnTo>
                  <a:lnTo>
                    <a:pt x="67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0"/>
            <p:cNvSpPr/>
            <p:nvPr/>
          </p:nvSpPr>
          <p:spPr>
            <a:xfrm>
              <a:off x="5561629" y="4143226"/>
              <a:ext cx="2152000" cy="3501079"/>
            </a:xfrm>
            <a:custGeom>
              <a:avLst/>
              <a:gdLst/>
              <a:ahLst/>
              <a:cxnLst/>
              <a:rect l="l" t="t" r="r" b="b"/>
              <a:pathLst>
                <a:path w="30139" h="49033" extrusionOk="0">
                  <a:moveTo>
                    <a:pt x="30138" y="49032"/>
                  </a:moveTo>
                  <a:lnTo>
                    <a:pt x="15818" y="49032"/>
                  </a:lnTo>
                  <a:lnTo>
                    <a:pt x="1" y="0"/>
                  </a:lnTo>
                  <a:lnTo>
                    <a:pt x="6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0"/>
            <p:cNvSpPr/>
            <p:nvPr/>
          </p:nvSpPr>
          <p:spPr>
            <a:xfrm>
              <a:off x="6384257" y="4143226"/>
              <a:ext cx="3084445" cy="3501079"/>
            </a:xfrm>
            <a:custGeom>
              <a:avLst/>
              <a:gdLst/>
              <a:ahLst/>
              <a:cxnLst/>
              <a:rect l="l" t="t" r="r" b="b"/>
              <a:pathLst>
                <a:path w="43198" h="49033" extrusionOk="0">
                  <a:moveTo>
                    <a:pt x="43197" y="49032"/>
                  </a:moveTo>
                  <a:lnTo>
                    <a:pt x="28855" y="49032"/>
                  </a:lnTo>
                  <a:lnTo>
                    <a:pt x="0" y="0"/>
                  </a:lnTo>
                  <a:lnTo>
                    <a:pt x="67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0"/>
            <p:cNvSpPr/>
            <p:nvPr/>
          </p:nvSpPr>
          <p:spPr>
            <a:xfrm>
              <a:off x="7206885" y="4143226"/>
              <a:ext cx="4015391" cy="3501079"/>
            </a:xfrm>
            <a:custGeom>
              <a:avLst/>
              <a:gdLst/>
              <a:ahLst/>
              <a:cxnLst/>
              <a:rect l="l" t="t" r="r" b="b"/>
              <a:pathLst>
                <a:path w="56236" h="49033" extrusionOk="0">
                  <a:moveTo>
                    <a:pt x="56235" y="49032"/>
                  </a:moveTo>
                  <a:lnTo>
                    <a:pt x="41915" y="49032"/>
                  </a:lnTo>
                  <a:lnTo>
                    <a:pt x="0" y="0"/>
                  </a:lnTo>
                  <a:lnTo>
                    <a:pt x="67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0"/>
            <p:cNvSpPr/>
            <p:nvPr/>
          </p:nvSpPr>
          <p:spPr>
            <a:xfrm>
              <a:off x="8029442" y="4143226"/>
              <a:ext cx="4946408" cy="3501079"/>
            </a:xfrm>
            <a:custGeom>
              <a:avLst/>
              <a:gdLst/>
              <a:ahLst/>
              <a:cxnLst/>
              <a:rect l="l" t="t" r="r" b="b"/>
              <a:pathLst>
                <a:path w="69275" h="49033" extrusionOk="0">
                  <a:moveTo>
                    <a:pt x="69274" y="49032"/>
                  </a:moveTo>
                  <a:lnTo>
                    <a:pt x="54953" y="49032"/>
                  </a:lnTo>
                  <a:lnTo>
                    <a:pt x="1" y="0"/>
                  </a:lnTo>
                  <a:lnTo>
                    <a:pt x="6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0"/>
            <p:cNvSpPr/>
            <p:nvPr/>
          </p:nvSpPr>
          <p:spPr>
            <a:xfrm>
              <a:off x="8850499" y="4143226"/>
              <a:ext cx="5880424" cy="3501079"/>
            </a:xfrm>
            <a:custGeom>
              <a:avLst/>
              <a:gdLst/>
              <a:ahLst/>
              <a:cxnLst/>
              <a:rect l="l" t="t" r="r" b="b"/>
              <a:pathLst>
                <a:path w="82356" h="49033" extrusionOk="0">
                  <a:moveTo>
                    <a:pt x="82355" y="49032"/>
                  </a:moveTo>
                  <a:lnTo>
                    <a:pt x="68013" y="49032"/>
                  </a:lnTo>
                  <a:lnTo>
                    <a:pt x="1" y="0"/>
                  </a:lnTo>
                  <a:lnTo>
                    <a:pt x="6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5" name="Google Shape;565;p10"/>
            <p:cNvGrpSpPr/>
            <p:nvPr/>
          </p:nvGrpSpPr>
          <p:grpSpPr>
            <a:xfrm>
              <a:off x="-4225655" y="4326373"/>
              <a:ext cx="17593719" cy="3021825"/>
              <a:chOff x="-4225655" y="4326373"/>
              <a:chExt cx="17593719" cy="3021825"/>
            </a:xfrm>
          </p:grpSpPr>
          <p:sp>
            <p:nvSpPr>
              <p:cNvPr id="566" name="Google Shape;566;p10"/>
              <p:cNvSpPr/>
              <p:nvPr/>
            </p:nvSpPr>
            <p:spPr>
              <a:xfrm>
                <a:off x="-4225655" y="4326373"/>
                <a:ext cx="8790790" cy="3021825"/>
              </a:xfrm>
              <a:custGeom>
                <a:avLst/>
                <a:gdLst/>
                <a:ahLst/>
                <a:cxnLst/>
                <a:rect l="l" t="t" r="r" b="b"/>
                <a:pathLst>
                  <a:path w="123116" h="42321" fill="none" extrusionOk="0">
                    <a:moveTo>
                      <a:pt x="123116" y="42321"/>
                    </a:moveTo>
                    <a:lnTo>
                      <a:pt x="1" y="42321"/>
                    </a:lnTo>
                    <a:lnTo>
                      <a:pt x="58609" y="0"/>
                    </a:lnTo>
                    <a:lnTo>
                      <a:pt x="123116" y="0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0"/>
              <p:cNvSpPr/>
              <p:nvPr/>
            </p:nvSpPr>
            <p:spPr>
              <a:xfrm>
                <a:off x="-3473215" y="4871174"/>
                <a:ext cx="4067301" cy="1933723"/>
              </a:xfrm>
              <a:custGeom>
                <a:avLst/>
                <a:gdLst/>
                <a:ahLst/>
                <a:cxnLst/>
                <a:rect l="l" t="t" r="r" b="b"/>
                <a:pathLst>
                  <a:path w="56963" h="27082" fill="none" extrusionOk="0">
                    <a:moveTo>
                      <a:pt x="29176" y="27082"/>
                    </a:moveTo>
                    <a:lnTo>
                      <a:pt x="0" y="27082"/>
                    </a:lnTo>
                    <a:lnTo>
                      <a:pt x="37512" y="1"/>
                    </a:lnTo>
                    <a:lnTo>
                      <a:pt x="56962" y="1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0"/>
              <p:cNvSpPr/>
              <p:nvPr/>
            </p:nvSpPr>
            <p:spPr>
              <a:xfrm>
                <a:off x="-765847" y="5477096"/>
                <a:ext cx="903599" cy="721951"/>
              </a:xfrm>
              <a:custGeom>
                <a:avLst/>
                <a:gdLst/>
                <a:ahLst/>
                <a:cxnLst/>
                <a:rect l="l" t="t" r="r" b="b"/>
                <a:pathLst>
                  <a:path w="12655" h="10111" fill="none" extrusionOk="0">
                    <a:moveTo>
                      <a:pt x="10346" y="0"/>
                    </a:moveTo>
                    <a:lnTo>
                      <a:pt x="1" y="10110"/>
                    </a:lnTo>
                    <a:cubicBezTo>
                      <a:pt x="4767" y="8956"/>
                      <a:pt x="8828" y="7118"/>
                      <a:pt x="10731" y="5044"/>
                    </a:cubicBezTo>
                    <a:cubicBezTo>
                      <a:pt x="12654" y="2993"/>
                      <a:pt x="12334" y="1176"/>
                      <a:pt x="103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0"/>
              <p:cNvSpPr/>
              <p:nvPr/>
            </p:nvSpPr>
            <p:spPr>
              <a:xfrm>
                <a:off x="-1119860" y="5806690"/>
                <a:ext cx="178578" cy="64191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899" extrusionOk="0">
                    <a:moveTo>
                      <a:pt x="1753" y="1"/>
                    </a:moveTo>
                    <a:cubicBezTo>
                      <a:pt x="1218" y="1"/>
                      <a:pt x="706" y="151"/>
                      <a:pt x="257" y="428"/>
                    </a:cubicBezTo>
                    <a:cubicBezTo>
                      <a:pt x="0" y="664"/>
                      <a:pt x="171" y="899"/>
                      <a:pt x="748" y="899"/>
                    </a:cubicBezTo>
                    <a:cubicBezTo>
                      <a:pt x="1261" y="899"/>
                      <a:pt x="1796" y="728"/>
                      <a:pt x="2244" y="428"/>
                    </a:cubicBezTo>
                    <a:cubicBezTo>
                      <a:pt x="2501" y="193"/>
                      <a:pt x="2287" y="1"/>
                      <a:pt x="17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0"/>
              <p:cNvSpPr/>
              <p:nvPr/>
            </p:nvSpPr>
            <p:spPr>
              <a:xfrm>
                <a:off x="-2676577" y="5445036"/>
                <a:ext cx="1691097" cy="787570"/>
              </a:xfrm>
              <a:custGeom>
                <a:avLst/>
                <a:gdLst/>
                <a:ahLst/>
                <a:cxnLst/>
                <a:rect l="l" t="t" r="r" b="b"/>
                <a:pathLst>
                  <a:path w="23684" h="11030" fill="none" extrusionOk="0">
                    <a:moveTo>
                      <a:pt x="9940" y="11029"/>
                    </a:moveTo>
                    <a:lnTo>
                      <a:pt x="1" y="11029"/>
                    </a:lnTo>
                    <a:lnTo>
                      <a:pt x="15240" y="0"/>
                    </a:lnTo>
                    <a:lnTo>
                      <a:pt x="23683" y="0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10"/>
              <p:cNvSpPr/>
              <p:nvPr/>
            </p:nvSpPr>
            <p:spPr>
              <a:xfrm>
                <a:off x="4572704" y="4326373"/>
                <a:ext cx="8795360" cy="3021825"/>
              </a:xfrm>
              <a:custGeom>
                <a:avLst/>
                <a:gdLst/>
                <a:ahLst/>
                <a:cxnLst/>
                <a:rect l="l" t="t" r="r" b="b"/>
                <a:pathLst>
                  <a:path w="123180" h="42321" fill="none" extrusionOk="0">
                    <a:moveTo>
                      <a:pt x="0" y="0"/>
                    </a:moveTo>
                    <a:lnTo>
                      <a:pt x="64486" y="0"/>
                    </a:lnTo>
                    <a:lnTo>
                      <a:pt x="123179" y="42321"/>
                    </a:lnTo>
                    <a:lnTo>
                      <a:pt x="107" y="42321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0"/>
              <p:cNvSpPr/>
              <p:nvPr/>
            </p:nvSpPr>
            <p:spPr>
              <a:xfrm>
                <a:off x="8543754" y="4871174"/>
                <a:ext cx="4071870" cy="1933723"/>
              </a:xfrm>
              <a:custGeom>
                <a:avLst/>
                <a:gdLst/>
                <a:ahLst/>
                <a:cxnLst/>
                <a:rect l="l" t="t" r="r" b="b"/>
                <a:pathLst>
                  <a:path w="57027" h="27082" fill="none" extrusionOk="0">
                    <a:moveTo>
                      <a:pt x="1" y="1"/>
                    </a:moveTo>
                    <a:lnTo>
                      <a:pt x="19451" y="1"/>
                    </a:lnTo>
                    <a:lnTo>
                      <a:pt x="57027" y="27082"/>
                    </a:lnTo>
                    <a:lnTo>
                      <a:pt x="27851" y="27082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0"/>
              <p:cNvSpPr/>
              <p:nvPr/>
            </p:nvSpPr>
            <p:spPr>
              <a:xfrm>
                <a:off x="9000088" y="5477096"/>
                <a:ext cx="908168" cy="721951"/>
              </a:xfrm>
              <a:custGeom>
                <a:avLst/>
                <a:gdLst/>
                <a:ahLst/>
                <a:cxnLst/>
                <a:rect l="l" t="t" r="r" b="b"/>
                <a:pathLst>
                  <a:path w="12719" h="10111" fill="none" extrusionOk="0">
                    <a:moveTo>
                      <a:pt x="12718" y="10110"/>
                    </a:moveTo>
                    <a:lnTo>
                      <a:pt x="2352" y="0"/>
                    </a:lnTo>
                    <a:cubicBezTo>
                      <a:pt x="343" y="1176"/>
                      <a:pt x="1" y="2993"/>
                      <a:pt x="1946" y="5044"/>
                    </a:cubicBezTo>
                    <a:cubicBezTo>
                      <a:pt x="3891" y="7118"/>
                      <a:pt x="7930" y="8956"/>
                      <a:pt x="12718" y="10110"/>
                    </a:cubicBez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0"/>
              <p:cNvSpPr/>
              <p:nvPr/>
            </p:nvSpPr>
            <p:spPr>
              <a:xfrm>
                <a:off x="10082121" y="5806690"/>
                <a:ext cx="180149" cy="64191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899" extrusionOk="0">
                    <a:moveTo>
                      <a:pt x="728" y="1"/>
                    </a:moveTo>
                    <a:cubicBezTo>
                      <a:pt x="193" y="1"/>
                      <a:pt x="1" y="193"/>
                      <a:pt x="257" y="428"/>
                    </a:cubicBezTo>
                    <a:cubicBezTo>
                      <a:pt x="706" y="728"/>
                      <a:pt x="1219" y="877"/>
                      <a:pt x="1754" y="899"/>
                    </a:cubicBezTo>
                    <a:cubicBezTo>
                      <a:pt x="2309" y="899"/>
                      <a:pt x="2523" y="685"/>
                      <a:pt x="2245" y="428"/>
                    </a:cubicBezTo>
                    <a:cubicBezTo>
                      <a:pt x="1796" y="151"/>
                      <a:pt x="1262" y="1"/>
                      <a:pt x="7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0"/>
              <p:cNvSpPr/>
              <p:nvPr/>
            </p:nvSpPr>
            <p:spPr>
              <a:xfrm>
                <a:off x="10124891" y="5445036"/>
                <a:ext cx="1694096" cy="787570"/>
              </a:xfrm>
              <a:custGeom>
                <a:avLst/>
                <a:gdLst/>
                <a:ahLst/>
                <a:cxnLst/>
                <a:rect l="l" t="t" r="r" b="b"/>
                <a:pathLst>
                  <a:path w="23726" h="11030" fill="none" extrusionOk="0">
                    <a:moveTo>
                      <a:pt x="0" y="0"/>
                    </a:moveTo>
                    <a:lnTo>
                      <a:pt x="8443" y="0"/>
                    </a:lnTo>
                    <a:lnTo>
                      <a:pt x="23726" y="11029"/>
                    </a:lnTo>
                    <a:lnTo>
                      <a:pt x="13787" y="11029"/>
                    </a:ln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10"/>
              <p:cNvSpPr/>
              <p:nvPr/>
            </p:nvSpPr>
            <p:spPr>
              <a:xfrm>
                <a:off x="3580709" y="5420616"/>
                <a:ext cx="1979492" cy="773789"/>
              </a:xfrm>
              <a:custGeom>
                <a:avLst/>
                <a:gdLst/>
                <a:ahLst/>
                <a:cxnLst/>
                <a:rect l="l" t="t" r="r" b="b"/>
                <a:pathLst>
                  <a:path w="27723" h="10837" fill="none" extrusionOk="0">
                    <a:moveTo>
                      <a:pt x="27722" y="5408"/>
                    </a:moveTo>
                    <a:cubicBezTo>
                      <a:pt x="27722" y="8400"/>
                      <a:pt x="21524" y="10837"/>
                      <a:pt x="13851" y="10837"/>
                    </a:cubicBezTo>
                    <a:cubicBezTo>
                      <a:pt x="6199" y="10837"/>
                      <a:pt x="0" y="8400"/>
                      <a:pt x="0" y="5408"/>
                    </a:cubicBezTo>
                    <a:cubicBezTo>
                      <a:pt x="0" y="2416"/>
                      <a:pt x="6199" y="0"/>
                      <a:pt x="13851" y="0"/>
                    </a:cubicBezTo>
                    <a:cubicBezTo>
                      <a:pt x="21524" y="0"/>
                      <a:pt x="27722" y="2416"/>
                      <a:pt x="27722" y="5408"/>
                    </a:cubicBezTo>
                    <a:close/>
                  </a:path>
                </a:pathLst>
              </a:custGeom>
              <a:solidFill>
                <a:schemeClr val="dk2"/>
              </a:solidFill>
              <a:ln w="13350" cap="flat" cmpd="sng">
                <a:solidFill>
                  <a:schemeClr val="dk2"/>
                </a:solidFill>
                <a:prstDash val="solid"/>
                <a:miter lim="213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387300"/>
            <a:ext cx="6576000" cy="210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None/>
              <a:defRPr sz="149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None/>
              <a:defRPr sz="96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None/>
              <a:defRPr sz="96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None/>
              <a:defRPr sz="96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None/>
              <a:defRPr sz="96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None/>
              <a:defRPr sz="96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None/>
              <a:defRPr sz="96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None/>
              <a:defRPr sz="96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None/>
              <a:defRPr sz="96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9" name="Google Shape;579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80" name="Google Shape;580;p11"/>
          <p:cNvSpPr/>
          <p:nvPr/>
        </p:nvSpPr>
        <p:spPr>
          <a:xfrm>
            <a:off x="-1513950" y="4705812"/>
            <a:ext cx="12171900" cy="2117696"/>
          </a:xfrm>
          <a:custGeom>
            <a:avLst/>
            <a:gdLst/>
            <a:ahLst/>
            <a:cxnLst/>
            <a:rect l="l" t="t" r="r" b="b"/>
            <a:pathLst>
              <a:path w="38533" h="13609" extrusionOk="0">
                <a:moveTo>
                  <a:pt x="1" y="0"/>
                </a:moveTo>
                <a:lnTo>
                  <a:pt x="1" y="13609"/>
                </a:lnTo>
                <a:lnTo>
                  <a:pt x="38533" y="13609"/>
                </a:lnTo>
                <a:lnTo>
                  <a:pt x="385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1" name="Google Shape;581;p11"/>
          <p:cNvGrpSpPr/>
          <p:nvPr/>
        </p:nvGrpSpPr>
        <p:grpSpPr>
          <a:xfrm>
            <a:off x="-1513656" y="4700020"/>
            <a:ext cx="12171546" cy="2123753"/>
            <a:chOff x="-6134075" y="3104468"/>
            <a:chExt cx="18783249" cy="3277397"/>
          </a:xfrm>
        </p:grpSpPr>
        <p:sp>
          <p:nvSpPr>
            <p:cNvPr id="582" name="Google Shape;582;p11"/>
            <p:cNvSpPr/>
            <p:nvPr/>
          </p:nvSpPr>
          <p:spPr>
            <a:xfrm>
              <a:off x="-6134075" y="3104468"/>
              <a:ext cx="7262883" cy="3277397"/>
            </a:xfrm>
            <a:custGeom>
              <a:avLst/>
              <a:gdLst/>
              <a:ahLst/>
              <a:cxnLst/>
              <a:rect l="l" t="t" r="r" b="b"/>
              <a:pathLst>
                <a:path w="30245" h="13648" extrusionOk="0">
                  <a:moveTo>
                    <a:pt x="25428" y="1"/>
                  </a:moveTo>
                  <a:lnTo>
                    <a:pt x="1" y="13648"/>
                  </a:lnTo>
                  <a:lnTo>
                    <a:pt x="11173" y="13648"/>
                  </a:lnTo>
                  <a:lnTo>
                    <a:pt x="30244" y="37"/>
                  </a:lnTo>
                  <a:lnTo>
                    <a:pt x="254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-767484" y="3113354"/>
              <a:ext cx="4209807" cy="3268512"/>
            </a:xfrm>
            <a:custGeom>
              <a:avLst/>
              <a:gdLst/>
              <a:ahLst/>
              <a:cxnLst/>
              <a:rect l="l" t="t" r="r" b="b"/>
              <a:pathLst>
                <a:path w="17531" h="13611" extrusionOk="0">
                  <a:moveTo>
                    <a:pt x="12712" y="0"/>
                  </a:moveTo>
                  <a:lnTo>
                    <a:pt x="1" y="13611"/>
                  </a:lnTo>
                  <a:lnTo>
                    <a:pt x="11172" y="13611"/>
                  </a:lnTo>
                  <a:lnTo>
                    <a:pt x="175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4598626" y="3113354"/>
              <a:ext cx="2683989" cy="3268512"/>
            </a:xfrm>
            <a:custGeom>
              <a:avLst/>
              <a:gdLst/>
              <a:ahLst/>
              <a:cxnLst/>
              <a:rect l="l" t="t" r="r" b="b"/>
              <a:pathLst>
                <a:path w="11177" h="13611" extrusionOk="0">
                  <a:moveTo>
                    <a:pt x="0" y="0"/>
                  </a:moveTo>
                  <a:lnTo>
                    <a:pt x="0" y="13611"/>
                  </a:lnTo>
                  <a:lnTo>
                    <a:pt x="11176" y="13611"/>
                  </a:lnTo>
                  <a:lnTo>
                    <a:pt x="48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6912590" y="3113354"/>
              <a:ext cx="5736585" cy="3268512"/>
            </a:xfrm>
            <a:custGeom>
              <a:avLst/>
              <a:gdLst/>
              <a:ahLst/>
              <a:cxnLst/>
              <a:rect l="l" t="t" r="r" b="b"/>
              <a:pathLst>
                <a:path w="23889" h="13611" extrusionOk="0">
                  <a:moveTo>
                    <a:pt x="1" y="0"/>
                  </a:moveTo>
                  <a:lnTo>
                    <a:pt x="12712" y="13611"/>
                  </a:lnTo>
                  <a:lnTo>
                    <a:pt x="23888" y="13611"/>
                  </a:lnTo>
                  <a:lnTo>
                    <a:pt x="48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11"/>
          <p:cNvGrpSpPr/>
          <p:nvPr/>
        </p:nvGrpSpPr>
        <p:grpSpPr>
          <a:xfrm>
            <a:off x="-1513928" y="4497191"/>
            <a:ext cx="12171686" cy="208608"/>
            <a:chOff x="26" y="3997406"/>
            <a:chExt cx="13412326" cy="229871"/>
          </a:xfrm>
        </p:grpSpPr>
        <p:grpSp>
          <p:nvGrpSpPr>
            <p:cNvPr id="587" name="Google Shape;587;p11"/>
            <p:cNvGrpSpPr/>
            <p:nvPr/>
          </p:nvGrpSpPr>
          <p:grpSpPr>
            <a:xfrm>
              <a:off x="26" y="3997406"/>
              <a:ext cx="7221926" cy="229871"/>
              <a:chOff x="0" y="3997325"/>
              <a:chExt cx="9143993" cy="291050"/>
            </a:xfrm>
          </p:grpSpPr>
          <p:sp>
            <p:nvSpPr>
              <p:cNvPr id="588" name="Google Shape;588;p11"/>
              <p:cNvSpPr/>
              <p:nvPr/>
            </p:nvSpPr>
            <p:spPr>
              <a:xfrm>
                <a:off x="0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>
                <a:off x="1306050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>
                <a:off x="2613050" y="3997325"/>
                <a:ext cx="130650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>
                <a:off x="3918863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7" y="1211"/>
                    </a:lnTo>
                    <a:lnTo>
                      <a:pt x="5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>
                <a:off x="6531913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>
                <a:off x="5225388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>
                <a:off x="7837963" y="3997325"/>
                <a:ext cx="1306030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5" name="Google Shape;595;p11"/>
            <p:cNvGrpSpPr/>
            <p:nvPr/>
          </p:nvGrpSpPr>
          <p:grpSpPr>
            <a:xfrm>
              <a:off x="7221944" y="3997406"/>
              <a:ext cx="6190407" cy="229871"/>
              <a:chOff x="1306050" y="3997325"/>
              <a:chExt cx="7837943" cy="291050"/>
            </a:xfrm>
          </p:grpSpPr>
          <p:sp>
            <p:nvSpPr>
              <p:cNvPr id="596" name="Google Shape;596;p11"/>
              <p:cNvSpPr/>
              <p:nvPr/>
            </p:nvSpPr>
            <p:spPr>
              <a:xfrm>
                <a:off x="1306050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1"/>
              <p:cNvSpPr/>
              <p:nvPr/>
            </p:nvSpPr>
            <p:spPr>
              <a:xfrm>
                <a:off x="2613050" y="3997325"/>
                <a:ext cx="130650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6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6" y="1211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11"/>
              <p:cNvSpPr/>
              <p:nvPr/>
            </p:nvSpPr>
            <p:spPr>
              <a:xfrm>
                <a:off x="3918863" y="3997325"/>
                <a:ext cx="1306742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7" y="1211"/>
                    </a:lnTo>
                    <a:lnTo>
                      <a:pt x="5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1"/>
              <p:cNvSpPr/>
              <p:nvPr/>
            </p:nvSpPr>
            <p:spPr>
              <a:xfrm>
                <a:off x="6531913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1"/>
              <p:cNvSpPr/>
              <p:nvPr/>
            </p:nvSpPr>
            <p:spPr>
              <a:xfrm>
                <a:off x="5225388" y="3997325"/>
                <a:ext cx="1306268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212" extrusionOk="0">
                    <a:moveTo>
                      <a:pt x="1" y="0"/>
                    </a:moveTo>
                    <a:lnTo>
                      <a:pt x="1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11"/>
              <p:cNvSpPr/>
              <p:nvPr/>
            </p:nvSpPr>
            <p:spPr>
              <a:xfrm>
                <a:off x="7837963" y="3997325"/>
                <a:ext cx="1306030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1212" extrusionOk="0">
                    <a:moveTo>
                      <a:pt x="0" y="0"/>
                    </a:moveTo>
                    <a:lnTo>
                      <a:pt x="0" y="1211"/>
                    </a:lnTo>
                    <a:lnTo>
                      <a:pt x="5504" y="1211"/>
                    </a:lnTo>
                    <a:lnTo>
                      <a:pt x="5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2" name="Google Shape;602;p11"/>
          <p:cNvGrpSpPr/>
          <p:nvPr/>
        </p:nvGrpSpPr>
        <p:grpSpPr>
          <a:xfrm>
            <a:off x="-758173" y="-443900"/>
            <a:ext cx="3672473" cy="6031299"/>
            <a:chOff x="237850" y="660025"/>
            <a:chExt cx="2725600" cy="4476250"/>
          </a:xfrm>
        </p:grpSpPr>
        <p:sp>
          <p:nvSpPr>
            <p:cNvPr id="603" name="Google Shape;603;p11"/>
            <p:cNvSpPr/>
            <p:nvPr/>
          </p:nvSpPr>
          <p:spPr>
            <a:xfrm>
              <a:off x="582175" y="3663275"/>
              <a:ext cx="109600" cy="43700"/>
            </a:xfrm>
            <a:custGeom>
              <a:avLst/>
              <a:gdLst/>
              <a:ahLst/>
              <a:cxnLst/>
              <a:rect l="l" t="t" r="r" b="b"/>
              <a:pathLst>
                <a:path w="4384" h="1748" extrusionOk="0">
                  <a:moveTo>
                    <a:pt x="1" y="0"/>
                  </a:moveTo>
                  <a:lnTo>
                    <a:pt x="1" y="1747"/>
                  </a:lnTo>
                  <a:lnTo>
                    <a:pt x="4383" y="1747"/>
                  </a:lnTo>
                  <a:lnTo>
                    <a:pt x="4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1258975" y="4396100"/>
              <a:ext cx="117900" cy="84350"/>
            </a:xfrm>
            <a:custGeom>
              <a:avLst/>
              <a:gdLst/>
              <a:ahLst/>
              <a:cxnLst/>
              <a:rect l="l" t="t" r="r" b="b"/>
              <a:pathLst>
                <a:path w="4716" h="3374" extrusionOk="0">
                  <a:moveTo>
                    <a:pt x="697" y="0"/>
                  </a:moveTo>
                  <a:lnTo>
                    <a:pt x="0" y="1606"/>
                  </a:lnTo>
                  <a:lnTo>
                    <a:pt x="4019" y="3373"/>
                  </a:lnTo>
                  <a:lnTo>
                    <a:pt x="4716" y="1768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1939550" y="4427400"/>
              <a:ext cx="114375" cy="100250"/>
            </a:xfrm>
            <a:custGeom>
              <a:avLst/>
              <a:gdLst/>
              <a:ahLst/>
              <a:cxnLst/>
              <a:rect l="l" t="t" r="r" b="b"/>
              <a:pathLst>
                <a:path w="4575" h="4010" extrusionOk="0">
                  <a:moveTo>
                    <a:pt x="3534" y="1"/>
                  </a:moveTo>
                  <a:lnTo>
                    <a:pt x="0" y="2606"/>
                  </a:lnTo>
                  <a:lnTo>
                    <a:pt x="1040" y="4009"/>
                  </a:lnTo>
                  <a:lnTo>
                    <a:pt x="4575" y="1404"/>
                  </a:lnTo>
                  <a:lnTo>
                    <a:pt x="35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2849075" y="4371875"/>
              <a:ext cx="114375" cy="100225"/>
            </a:xfrm>
            <a:custGeom>
              <a:avLst/>
              <a:gdLst/>
              <a:ahLst/>
              <a:cxnLst/>
              <a:rect l="l" t="t" r="r" b="b"/>
              <a:pathLst>
                <a:path w="4575" h="4009" extrusionOk="0">
                  <a:moveTo>
                    <a:pt x="3535" y="0"/>
                  </a:moveTo>
                  <a:lnTo>
                    <a:pt x="1" y="2605"/>
                  </a:lnTo>
                  <a:lnTo>
                    <a:pt x="1041" y="4009"/>
                  </a:lnTo>
                  <a:lnTo>
                    <a:pt x="4575" y="1404"/>
                  </a:lnTo>
                  <a:lnTo>
                    <a:pt x="35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2286400" y="4685900"/>
              <a:ext cx="43700" cy="109825"/>
            </a:xfrm>
            <a:custGeom>
              <a:avLst/>
              <a:gdLst/>
              <a:ahLst/>
              <a:cxnLst/>
              <a:rect l="l" t="t" r="r" b="b"/>
              <a:pathLst>
                <a:path w="1748" h="4393" extrusionOk="0">
                  <a:moveTo>
                    <a:pt x="0" y="0"/>
                  </a:moveTo>
                  <a:lnTo>
                    <a:pt x="0" y="4393"/>
                  </a:lnTo>
                  <a:lnTo>
                    <a:pt x="1747" y="4393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2641575" y="4923950"/>
              <a:ext cx="118175" cy="82325"/>
            </a:xfrm>
            <a:custGeom>
              <a:avLst/>
              <a:gdLst/>
              <a:ahLst/>
              <a:cxnLst/>
              <a:rect l="l" t="t" r="r" b="b"/>
              <a:pathLst>
                <a:path w="4727" h="3293" extrusionOk="0">
                  <a:moveTo>
                    <a:pt x="657" y="0"/>
                  </a:moveTo>
                  <a:lnTo>
                    <a:pt x="1" y="1626"/>
                  </a:lnTo>
                  <a:lnTo>
                    <a:pt x="4060" y="3292"/>
                  </a:lnTo>
                  <a:lnTo>
                    <a:pt x="4726" y="167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539025" y="2920600"/>
              <a:ext cx="118150" cy="84075"/>
            </a:xfrm>
            <a:custGeom>
              <a:avLst/>
              <a:gdLst/>
              <a:ahLst/>
              <a:cxnLst/>
              <a:rect l="l" t="t" r="r" b="b"/>
              <a:pathLst>
                <a:path w="4726" h="3363" extrusionOk="0">
                  <a:moveTo>
                    <a:pt x="707" y="0"/>
                  </a:moveTo>
                  <a:lnTo>
                    <a:pt x="0" y="1596"/>
                  </a:lnTo>
                  <a:lnTo>
                    <a:pt x="4029" y="3363"/>
                  </a:lnTo>
                  <a:lnTo>
                    <a:pt x="4726" y="1767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1965550" y="1064925"/>
              <a:ext cx="118175" cy="84075"/>
            </a:xfrm>
            <a:custGeom>
              <a:avLst/>
              <a:gdLst/>
              <a:ahLst/>
              <a:cxnLst/>
              <a:rect l="l" t="t" r="r" b="b"/>
              <a:pathLst>
                <a:path w="4727" h="3363" extrusionOk="0">
                  <a:moveTo>
                    <a:pt x="697" y="0"/>
                  </a:moveTo>
                  <a:lnTo>
                    <a:pt x="0" y="1596"/>
                  </a:lnTo>
                  <a:lnTo>
                    <a:pt x="4019" y="3363"/>
                  </a:lnTo>
                  <a:lnTo>
                    <a:pt x="4726" y="1768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1190825" y="3453500"/>
              <a:ext cx="50500" cy="112350"/>
            </a:xfrm>
            <a:custGeom>
              <a:avLst/>
              <a:gdLst/>
              <a:ahLst/>
              <a:cxnLst/>
              <a:rect l="l" t="t" r="r" b="b"/>
              <a:pathLst>
                <a:path w="2020" h="4494" extrusionOk="0">
                  <a:moveTo>
                    <a:pt x="273" y="0"/>
                  </a:moveTo>
                  <a:lnTo>
                    <a:pt x="0" y="4383"/>
                  </a:lnTo>
                  <a:lnTo>
                    <a:pt x="1747" y="4494"/>
                  </a:lnTo>
                  <a:lnTo>
                    <a:pt x="2020" y="10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2095800" y="4191375"/>
              <a:ext cx="50275" cy="112100"/>
            </a:xfrm>
            <a:custGeom>
              <a:avLst/>
              <a:gdLst/>
              <a:ahLst/>
              <a:cxnLst/>
              <a:rect l="l" t="t" r="r" b="b"/>
              <a:pathLst>
                <a:path w="2011" h="4484" extrusionOk="0">
                  <a:moveTo>
                    <a:pt x="273" y="0"/>
                  </a:moveTo>
                  <a:lnTo>
                    <a:pt x="1" y="4383"/>
                  </a:lnTo>
                  <a:lnTo>
                    <a:pt x="1748" y="4484"/>
                  </a:lnTo>
                  <a:lnTo>
                    <a:pt x="2010" y="10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2644100" y="4122200"/>
              <a:ext cx="118175" cy="86625"/>
            </a:xfrm>
            <a:custGeom>
              <a:avLst/>
              <a:gdLst/>
              <a:ahLst/>
              <a:cxnLst/>
              <a:rect l="l" t="t" r="r" b="b"/>
              <a:pathLst>
                <a:path w="4727" h="3465" extrusionOk="0">
                  <a:moveTo>
                    <a:pt x="758" y="1"/>
                  </a:moveTo>
                  <a:lnTo>
                    <a:pt x="1" y="1576"/>
                  </a:lnTo>
                  <a:lnTo>
                    <a:pt x="3969" y="3464"/>
                  </a:lnTo>
                  <a:lnTo>
                    <a:pt x="4726" y="1889"/>
                  </a:lnTo>
                  <a:lnTo>
                    <a:pt x="7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2400250" y="4371100"/>
              <a:ext cx="92675" cy="116900"/>
            </a:xfrm>
            <a:custGeom>
              <a:avLst/>
              <a:gdLst/>
              <a:ahLst/>
              <a:cxnLst/>
              <a:rect l="l" t="t" r="r" b="b"/>
              <a:pathLst>
                <a:path w="3707" h="4676" extrusionOk="0">
                  <a:moveTo>
                    <a:pt x="1515" y="1"/>
                  </a:moveTo>
                  <a:lnTo>
                    <a:pt x="0" y="869"/>
                  </a:lnTo>
                  <a:lnTo>
                    <a:pt x="2202" y="4676"/>
                  </a:lnTo>
                  <a:lnTo>
                    <a:pt x="3706" y="3797"/>
                  </a:lnTo>
                  <a:lnTo>
                    <a:pt x="1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2651175" y="4658375"/>
              <a:ext cx="117400" cy="69700"/>
            </a:xfrm>
            <a:custGeom>
              <a:avLst/>
              <a:gdLst/>
              <a:ahLst/>
              <a:cxnLst/>
              <a:rect l="l" t="t" r="r" b="b"/>
              <a:pathLst>
                <a:path w="4696" h="2788" extrusionOk="0">
                  <a:moveTo>
                    <a:pt x="4261" y="1"/>
                  </a:moveTo>
                  <a:lnTo>
                    <a:pt x="0" y="1091"/>
                  </a:lnTo>
                  <a:lnTo>
                    <a:pt x="434" y="2788"/>
                  </a:lnTo>
                  <a:lnTo>
                    <a:pt x="4696" y="1697"/>
                  </a:lnTo>
                  <a:lnTo>
                    <a:pt x="4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303750" y="2062050"/>
              <a:ext cx="50250" cy="112375"/>
            </a:xfrm>
            <a:custGeom>
              <a:avLst/>
              <a:gdLst/>
              <a:ahLst/>
              <a:cxnLst/>
              <a:rect l="l" t="t" r="r" b="b"/>
              <a:pathLst>
                <a:path w="2010" h="4495" extrusionOk="0">
                  <a:moveTo>
                    <a:pt x="263" y="1"/>
                  </a:moveTo>
                  <a:lnTo>
                    <a:pt x="0" y="4383"/>
                  </a:lnTo>
                  <a:lnTo>
                    <a:pt x="1747" y="4494"/>
                  </a:lnTo>
                  <a:lnTo>
                    <a:pt x="2010" y="102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1"/>
            <p:cNvSpPr/>
            <p:nvPr/>
          </p:nvSpPr>
          <p:spPr>
            <a:xfrm>
              <a:off x="2237925" y="786475"/>
              <a:ext cx="114125" cy="56575"/>
            </a:xfrm>
            <a:custGeom>
              <a:avLst/>
              <a:gdLst/>
              <a:ahLst/>
              <a:cxnLst/>
              <a:rect l="l" t="t" r="r" b="b"/>
              <a:pathLst>
                <a:path w="4565" h="2263" extrusionOk="0">
                  <a:moveTo>
                    <a:pt x="203" y="1"/>
                  </a:moveTo>
                  <a:lnTo>
                    <a:pt x="1" y="1738"/>
                  </a:lnTo>
                  <a:lnTo>
                    <a:pt x="4353" y="2263"/>
                  </a:lnTo>
                  <a:lnTo>
                    <a:pt x="4565" y="52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1555325" y="1172975"/>
              <a:ext cx="96225" cy="115875"/>
            </a:xfrm>
            <a:custGeom>
              <a:avLst/>
              <a:gdLst/>
              <a:ahLst/>
              <a:cxnLst/>
              <a:rect l="l" t="t" r="r" b="b"/>
              <a:pathLst>
                <a:path w="3849" h="4635" extrusionOk="0">
                  <a:moveTo>
                    <a:pt x="2374" y="0"/>
                  </a:moveTo>
                  <a:lnTo>
                    <a:pt x="1" y="3696"/>
                  </a:lnTo>
                  <a:lnTo>
                    <a:pt x="1475" y="4635"/>
                  </a:lnTo>
                  <a:lnTo>
                    <a:pt x="3848" y="939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1216300" y="1115675"/>
              <a:ext cx="61875" cy="115625"/>
            </a:xfrm>
            <a:custGeom>
              <a:avLst/>
              <a:gdLst/>
              <a:ahLst/>
              <a:cxnLst/>
              <a:rect l="l" t="t" r="r" b="b"/>
              <a:pathLst>
                <a:path w="2475" h="4625" extrusionOk="0">
                  <a:moveTo>
                    <a:pt x="1728" y="0"/>
                  </a:moveTo>
                  <a:lnTo>
                    <a:pt x="1" y="303"/>
                  </a:lnTo>
                  <a:lnTo>
                    <a:pt x="758" y="4625"/>
                  </a:lnTo>
                  <a:lnTo>
                    <a:pt x="2475" y="4322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2473700" y="1004850"/>
              <a:ext cx="115650" cy="96950"/>
            </a:xfrm>
            <a:custGeom>
              <a:avLst/>
              <a:gdLst/>
              <a:ahLst/>
              <a:cxnLst/>
              <a:rect l="l" t="t" r="r" b="b"/>
              <a:pathLst>
                <a:path w="4626" h="3878" extrusionOk="0">
                  <a:moveTo>
                    <a:pt x="3656" y="0"/>
                  </a:moveTo>
                  <a:lnTo>
                    <a:pt x="1" y="2424"/>
                  </a:lnTo>
                  <a:lnTo>
                    <a:pt x="970" y="3878"/>
                  </a:lnTo>
                  <a:lnTo>
                    <a:pt x="4625" y="1454"/>
                  </a:lnTo>
                  <a:lnTo>
                    <a:pt x="3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1"/>
            <p:cNvSpPr/>
            <p:nvPr/>
          </p:nvSpPr>
          <p:spPr>
            <a:xfrm>
              <a:off x="1419525" y="725650"/>
              <a:ext cx="66675" cy="116900"/>
            </a:xfrm>
            <a:custGeom>
              <a:avLst/>
              <a:gdLst/>
              <a:ahLst/>
              <a:cxnLst/>
              <a:rect l="l" t="t" r="r" b="b"/>
              <a:pathLst>
                <a:path w="2667" h="4676" extrusionOk="0">
                  <a:moveTo>
                    <a:pt x="1697" y="0"/>
                  </a:moveTo>
                  <a:lnTo>
                    <a:pt x="0" y="394"/>
                  </a:lnTo>
                  <a:lnTo>
                    <a:pt x="960" y="4676"/>
                  </a:lnTo>
                  <a:lnTo>
                    <a:pt x="2666" y="4292"/>
                  </a:lnTo>
                  <a:lnTo>
                    <a:pt x="16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1"/>
            <p:cNvSpPr/>
            <p:nvPr/>
          </p:nvSpPr>
          <p:spPr>
            <a:xfrm>
              <a:off x="1847900" y="676675"/>
              <a:ext cx="103025" cy="112875"/>
            </a:xfrm>
            <a:custGeom>
              <a:avLst/>
              <a:gdLst/>
              <a:ahLst/>
              <a:cxnLst/>
              <a:rect l="l" t="t" r="r" b="b"/>
              <a:pathLst>
                <a:path w="4121" h="4515" extrusionOk="0">
                  <a:moveTo>
                    <a:pt x="2768" y="0"/>
                  </a:moveTo>
                  <a:lnTo>
                    <a:pt x="1" y="3413"/>
                  </a:lnTo>
                  <a:lnTo>
                    <a:pt x="1354" y="4514"/>
                  </a:lnTo>
                  <a:lnTo>
                    <a:pt x="4121" y="1101"/>
                  </a:lnTo>
                  <a:lnTo>
                    <a:pt x="2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1"/>
            <p:cNvSpPr/>
            <p:nvPr/>
          </p:nvSpPr>
          <p:spPr>
            <a:xfrm>
              <a:off x="1265525" y="1646025"/>
              <a:ext cx="117925" cy="77025"/>
            </a:xfrm>
            <a:custGeom>
              <a:avLst/>
              <a:gdLst/>
              <a:ahLst/>
              <a:cxnLst/>
              <a:rect l="l" t="t" r="r" b="b"/>
              <a:pathLst>
                <a:path w="4717" h="3081" extrusionOk="0">
                  <a:moveTo>
                    <a:pt x="566" y="1"/>
                  </a:moveTo>
                  <a:lnTo>
                    <a:pt x="1" y="1657"/>
                  </a:lnTo>
                  <a:lnTo>
                    <a:pt x="4151" y="3081"/>
                  </a:lnTo>
                  <a:lnTo>
                    <a:pt x="4716" y="1425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1"/>
            <p:cNvSpPr/>
            <p:nvPr/>
          </p:nvSpPr>
          <p:spPr>
            <a:xfrm>
              <a:off x="1746925" y="1455950"/>
              <a:ext cx="104300" cy="112100"/>
            </a:xfrm>
            <a:custGeom>
              <a:avLst/>
              <a:gdLst/>
              <a:ahLst/>
              <a:cxnLst/>
              <a:rect l="l" t="t" r="r" b="b"/>
              <a:pathLst>
                <a:path w="4172" h="4484" extrusionOk="0">
                  <a:moveTo>
                    <a:pt x="1344" y="1"/>
                  </a:moveTo>
                  <a:lnTo>
                    <a:pt x="1" y="1131"/>
                  </a:lnTo>
                  <a:lnTo>
                    <a:pt x="2838" y="4484"/>
                  </a:lnTo>
                  <a:lnTo>
                    <a:pt x="4171" y="3363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rgbClr val="73B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1"/>
            <p:cNvSpPr/>
            <p:nvPr/>
          </p:nvSpPr>
          <p:spPr>
            <a:xfrm>
              <a:off x="2237675" y="1276725"/>
              <a:ext cx="92425" cy="117150"/>
            </a:xfrm>
            <a:custGeom>
              <a:avLst/>
              <a:gdLst/>
              <a:ahLst/>
              <a:cxnLst/>
              <a:rect l="l" t="t" r="r" b="b"/>
              <a:pathLst>
                <a:path w="3697" h="4686" extrusionOk="0">
                  <a:moveTo>
                    <a:pt x="2182" y="0"/>
                  </a:moveTo>
                  <a:lnTo>
                    <a:pt x="1" y="3817"/>
                  </a:lnTo>
                  <a:lnTo>
                    <a:pt x="1515" y="4686"/>
                  </a:lnTo>
                  <a:lnTo>
                    <a:pt x="3696" y="869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>
              <a:off x="1152700" y="2567950"/>
              <a:ext cx="48225" cy="111600"/>
            </a:xfrm>
            <a:custGeom>
              <a:avLst/>
              <a:gdLst/>
              <a:ahLst/>
              <a:cxnLst/>
              <a:rect l="l" t="t" r="r" b="b"/>
              <a:pathLst>
                <a:path w="1929" h="4464" extrusionOk="0">
                  <a:moveTo>
                    <a:pt x="1737" y="0"/>
                  </a:moveTo>
                  <a:lnTo>
                    <a:pt x="0" y="81"/>
                  </a:lnTo>
                  <a:lnTo>
                    <a:pt x="192" y="4463"/>
                  </a:lnTo>
                  <a:lnTo>
                    <a:pt x="1929" y="4393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1"/>
            <p:cNvSpPr/>
            <p:nvPr/>
          </p:nvSpPr>
          <p:spPr>
            <a:xfrm>
              <a:off x="1018150" y="2825175"/>
              <a:ext cx="80300" cy="118175"/>
            </a:xfrm>
            <a:custGeom>
              <a:avLst/>
              <a:gdLst/>
              <a:ahLst/>
              <a:cxnLst/>
              <a:rect l="l" t="t" r="r" b="b"/>
              <a:pathLst>
                <a:path w="3212" h="4727" extrusionOk="0">
                  <a:moveTo>
                    <a:pt x="1576" y="1"/>
                  </a:moveTo>
                  <a:lnTo>
                    <a:pt x="0" y="4100"/>
                  </a:lnTo>
                  <a:lnTo>
                    <a:pt x="1626" y="4726"/>
                  </a:lnTo>
                  <a:lnTo>
                    <a:pt x="3211" y="62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1"/>
            <p:cNvSpPr/>
            <p:nvPr/>
          </p:nvSpPr>
          <p:spPr>
            <a:xfrm>
              <a:off x="482725" y="4260550"/>
              <a:ext cx="80300" cy="118150"/>
            </a:xfrm>
            <a:custGeom>
              <a:avLst/>
              <a:gdLst/>
              <a:ahLst/>
              <a:cxnLst/>
              <a:rect l="l" t="t" r="r" b="b"/>
              <a:pathLst>
                <a:path w="3212" h="4726" extrusionOk="0">
                  <a:moveTo>
                    <a:pt x="1586" y="0"/>
                  </a:moveTo>
                  <a:lnTo>
                    <a:pt x="1" y="4100"/>
                  </a:lnTo>
                  <a:lnTo>
                    <a:pt x="1626" y="4726"/>
                  </a:lnTo>
                  <a:lnTo>
                    <a:pt x="3212" y="626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1177175" y="3139450"/>
              <a:ext cx="117675" cy="73000"/>
            </a:xfrm>
            <a:custGeom>
              <a:avLst/>
              <a:gdLst/>
              <a:ahLst/>
              <a:cxnLst/>
              <a:rect l="l" t="t" r="r" b="b"/>
              <a:pathLst>
                <a:path w="4707" h="2920" extrusionOk="0">
                  <a:moveTo>
                    <a:pt x="4211" y="1"/>
                  </a:moveTo>
                  <a:lnTo>
                    <a:pt x="1" y="1243"/>
                  </a:lnTo>
                  <a:lnTo>
                    <a:pt x="496" y="2919"/>
                  </a:lnTo>
                  <a:lnTo>
                    <a:pt x="4706" y="1677"/>
                  </a:lnTo>
                  <a:lnTo>
                    <a:pt x="4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844475" y="2103950"/>
              <a:ext cx="96200" cy="116150"/>
            </a:xfrm>
            <a:custGeom>
              <a:avLst/>
              <a:gdLst/>
              <a:ahLst/>
              <a:cxnLst/>
              <a:rect l="l" t="t" r="r" b="b"/>
              <a:pathLst>
                <a:path w="3848" h="4646" extrusionOk="0">
                  <a:moveTo>
                    <a:pt x="2373" y="1"/>
                  </a:moveTo>
                  <a:lnTo>
                    <a:pt x="0" y="3697"/>
                  </a:lnTo>
                  <a:lnTo>
                    <a:pt x="1475" y="4646"/>
                  </a:lnTo>
                  <a:lnTo>
                    <a:pt x="3847" y="950"/>
                  </a:lnTo>
                  <a:lnTo>
                    <a:pt x="23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>
              <a:off x="781100" y="2506100"/>
              <a:ext cx="115650" cy="97200"/>
            </a:xfrm>
            <a:custGeom>
              <a:avLst/>
              <a:gdLst/>
              <a:ahLst/>
              <a:cxnLst/>
              <a:rect l="l" t="t" r="r" b="b"/>
              <a:pathLst>
                <a:path w="4626" h="3888" extrusionOk="0">
                  <a:moveTo>
                    <a:pt x="3656" y="0"/>
                  </a:moveTo>
                  <a:lnTo>
                    <a:pt x="1" y="2424"/>
                  </a:lnTo>
                  <a:lnTo>
                    <a:pt x="960" y="3888"/>
                  </a:lnTo>
                  <a:lnTo>
                    <a:pt x="4625" y="1454"/>
                  </a:lnTo>
                  <a:lnTo>
                    <a:pt x="3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>
              <a:off x="1211775" y="2019900"/>
              <a:ext cx="114625" cy="100250"/>
            </a:xfrm>
            <a:custGeom>
              <a:avLst/>
              <a:gdLst/>
              <a:ahLst/>
              <a:cxnLst/>
              <a:rect l="l" t="t" r="r" b="b"/>
              <a:pathLst>
                <a:path w="4585" h="4010" extrusionOk="0">
                  <a:moveTo>
                    <a:pt x="1040" y="0"/>
                  </a:moveTo>
                  <a:lnTo>
                    <a:pt x="0" y="1414"/>
                  </a:lnTo>
                  <a:lnTo>
                    <a:pt x="3544" y="4009"/>
                  </a:lnTo>
                  <a:lnTo>
                    <a:pt x="4584" y="2595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1462175" y="4818175"/>
              <a:ext cx="109850" cy="43700"/>
            </a:xfrm>
            <a:custGeom>
              <a:avLst/>
              <a:gdLst/>
              <a:ahLst/>
              <a:cxnLst/>
              <a:rect l="l" t="t" r="r" b="b"/>
              <a:pathLst>
                <a:path w="4394" h="1748" extrusionOk="0">
                  <a:moveTo>
                    <a:pt x="1" y="1"/>
                  </a:moveTo>
                  <a:lnTo>
                    <a:pt x="1" y="1747"/>
                  </a:lnTo>
                  <a:lnTo>
                    <a:pt x="4393" y="1747"/>
                  </a:lnTo>
                  <a:lnTo>
                    <a:pt x="4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1106250" y="5031225"/>
              <a:ext cx="111600" cy="105050"/>
            </a:xfrm>
            <a:custGeom>
              <a:avLst/>
              <a:gdLst/>
              <a:ahLst/>
              <a:cxnLst/>
              <a:rect l="l" t="t" r="r" b="b"/>
              <a:pathLst>
                <a:path w="4464" h="4202" extrusionOk="0">
                  <a:moveTo>
                    <a:pt x="3312" y="1"/>
                  </a:moveTo>
                  <a:lnTo>
                    <a:pt x="0" y="2879"/>
                  </a:lnTo>
                  <a:lnTo>
                    <a:pt x="1141" y="4201"/>
                  </a:lnTo>
                  <a:lnTo>
                    <a:pt x="4464" y="1324"/>
                  </a:lnTo>
                  <a:lnTo>
                    <a:pt x="33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396150" y="3257100"/>
              <a:ext cx="96200" cy="115900"/>
            </a:xfrm>
            <a:custGeom>
              <a:avLst/>
              <a:gdLst/>
              <a:ahLst/>
              <a:cxnLst/>
              <a:rect l="l" t="t" r="r" b="b"/>
              <a:pathLst>
                <a:path w="3848" h="4636" extrusionOk="0">
                  <a:moveTo>
                    <a:pt x="2373" y="0"/>
                  </a:moveTo>
                  <a:lnTo>
                    <a:pt x="0" y="3696"/>
                  </a:lnTo>
                  <a:lnTo>
                    <a:pt x="1474" y="4635"/>
                  </a:lnTo>
                  <a:lnTo>
                    <a:pt x="3847" y="950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623850" y="950825"/>
              <a:ext cx="86350" cy="117900"/>
            </a:xfrm>
            <a:custGeom>
              <a:avLst/>
              <a:gdLst/>
              <a:ahLst/>
              <a:cxnLst/>
              <a:rect l="l" t="t" r="r" b="b"/>
              <a:pathLst>
                <a:path w="3454" h="4716" extrusionOk="0">
                  <a:moveTo>
                    <a:pt x="1868" y="0"/>
                  </a:moveTo>
                  <a:lnTo>
                    <a:pt x="0" y="3969"/>
                  </a:lnTo>
                  <a:lnTo>
                    <a:pt x="1585" y="4716"/>
                  </a:lnTo>
                  <a:lnTo>
                    <a:pt x="3453" y="737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1012100" y="768825"/>
              <a:ext cx="117150" cy="91150"/>
            </a:xfrm>
            <a:custGeom>
              <a:avLst/>
              <a:gdLst/>
              <a:ahLst/>
              <a:cxnLst/>
              <a:rect l="l" t="t" r="r" b="b"/>
              <a:pathLst>
                <a:path w="4686" h="3646" extrusionOk="0">
                  <a:moveTo>
                    <a:pt x="838" y="0"/>
                  </a:moveTo>
                  <a:lnTo>
                    <a:pt x="0" y="1535"/>
                  </a:lnTo>
                  <a:lnTo>
                    <a:pt x="3847" y="3645"/>
                  </a:lnTo>
                  <a:lnTo>
                    <a:pt x="4685" y="2110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360050" y="660025"/>
              <a:ext cx="116900" cy="92900"/>
            </a:xfrm>
            <a:custGeom>
              <a:avLst/>
              <a:gdLst/>
              <a:ahLst/>
              <a:cxnLst/>
              <a:rect l="l" t="t" r="r" b="b"/>
              <a:pathLst>
                <a:path w="4676" h="3716" extrusionOk="0">
                  <a:moveTo>
                    <a:pt x="3807" y="0"/>
                  </a:moveTo>
                  <a:lnTo>
                    <a:pt x="0" y="2201"/>
                  </a:lnTo>
                  <a:lnTo>
                    <a:pt x="868" y="3716"/>
                  </a:lnTo>
                  <a:lnTo>
                    <a:pt x="4675" y="1515"/>
                  </a:lnTo>
                  <a:lnTo>
                    <a:pt x="38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237850" y="1312825"/>
              <a:ext cx="118175" cy="82825"/>
            </a:xfrm>
            <a:custGeom>
              <a:avLst/>
              <a:gdLst/>
              <a:ahLst/>
              <a:cxnLst/>
              <a:rect l="l" t="t" r="r" b="b"/>
              <a:pathLst>
                <a:path w="4727" h="3313" extrusionOk="0">
                  <a:moveTo>
                    <a:pt x="677" y="0"/>
                  </a:moveTo>
                  <a:lnTo>
                    <a:pt x="1" y="1616"/>
                  </a:lnTo>
                  <a:lnTo>
                    <a:pt x="4050" y="3312"/>
                  </a:lnTo>
                  <a:lnTo>
                    <a:pt x="4727" y="1697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415575" y="1670275"/>
              <a:ext cx="107325" cy="109825"/>
            </a:xfrm>
            <a:custGeom>
              <a:avLst/>
              <a:gdLst/>
              <a:ahLst/>
              <a:cxnLst/>
              <a:rect l="l" t="t" r="r" b="b"/>
              <a:pathLst>
                <a:path w="4293" h="4393" extrusionOk="0">
                  <a:moveTo>
                    <a:pt x="1263" y="0"/>
                  </a:moveTo>
                  <a:lnTo>
                    <a:pt x="1" y="1212"/>
                  </a:lnTo>
                  <a:lnTo>
                    <a:pt x="3030" y="4393"/>
                  </a:lnTo>
                  <a:lnTo>
                    <a:pt x="4292" y="3181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790200" y="1477650"/>
              <a:ext cx="60100" cy="115150"/>
            </a:xfrm>
            <a:custGeom>
              <a:avLst/>
              <a:gdLst/>
              <a:ahLst/>
              <a:cxnLst/>
              <a:rect l="l" t="t" r="r" b="b"/>
              <a:pathLst>
                <a:path w="2404" h="4606" extrusionOk="0">
                  <a:moveTo>
                    <a:pt x="677" y="1"/>
                  </a:moveTo>
                  <a:lnTo>
                    <a:pt x="0" y="4343"/>
                  </a:lnTo>
                  <a:lnTo>
                    <a:pt x="1727" y="4605"/>
                  </a:lnTo>
                  <a:lnTo>
                    <a:pt x="2404" y="263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837650" y="1232300"/>
              <a:ext cx="95450" cy="116400"/>
            </a:xfrm>
            <a:custGeom>
              <a:avLst/>
              <a:gdLst/>
              <a:ahLst/>
              <a:cxnLst/>
              <a:rect l="l" t="t" r="r" b="b"/>
              <a:pathLst>
                <a:path w="3818" h="4656" extrusionOk="0">
                  <a:moveTo>
                    <a:pt x="1475" y="0"/>
                  </a:moveTo>
                  <a:lnTo>
                    <a:pt x="1" y="929"/>
                  </a:lnTo>
                  <a:lnTo>
                    <a:pt x="2333" y="4655"/>
                  </a:lnTo>
                  <a:lnTo>
                    <a:pt x="3818" y="3726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1244575" y="3745050"/>
              <a:ext cx="115650" cy="97225"/>
            </a:xfrm>
            <a:custGeom>
              <a:avLst/>
              <a:gdLst/>
              <a:ahLst/>
              <a:cxnLst/>
              <a:rect l="l" t="t" r="r" b="b"/>
              <a:pathLst>
                <a:path w="4626" h="3889" extrusionOk="0">
                  <a:moveTo>
                    <a:pt x="3656" y="1"/>
                  </a:moveTo>
                  <a:lnTo>
                    <a:pt x="1" y="2434"/>
                  </a:lnTo>
                  <a:lnTo>
                    <a:pt x="970" y="3888"/>
                  </a:lnTo>
                  <a:lnTo>
                    <a:pt x="4626" y="1455"/>
                  </a:lnTo>
                  <a:lnTo>
                    <a:pt x="3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688450" y="3413850"/>
              <a:ext cx="118175" cy="76775"/>
            </a:xfrm>
            <a:custGeom>
              <a:avLst/>
              <a:gdLst/>
              <a:ahLst/>
              <a:cxnLst/>
              <a:rect l="l" t="t" r="r" b="b"/>
              <a:pathLst>
                <a:path w="4727" h="3071" extrusionOk="0">
                  <a:moveTo>
                    <a:pt x="566" y="1"/>
                  </a:moveTo>
                  <a:lnTo>
                    <a:pt x="1" y="1647"/>
                  </a:lnTo>
                  <a:lnTo>
                    <a:pt x="4161" y="3071"/>
                  </a:lnTo>
                  <a:lnTo>
                    <a:pt x="4727" y="1415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1934000" y="4710375"/>
              <a:ext cx="48475" cy="111600"/>
            </a:xfrm>
            <a:custGeom>
              <a:avLst/>
              <a:gdLst/>
              <a:ahLst/>
              <a:cxnLst/>
              <a:rect l="l" t="t" r="r" b="b"/>
              <a:pathLst>
                <a:path w="1939" h="4464" extrusionOk="0">
                  <a:moveTo>
                    <a:pt x="1747" y="1"/>
                  </a:moveTo>
                  <a:lnTo>
                    <a:pt x="0" y="72"/>
                  </a:lnTo>
                  <a:lnTo>
                    <a:pt x="192" y="4464"/>
                  </a:lnTo>
                  <a:lnTo>
                    <a:pt x="1939" y="4383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899500" y="4725025"/>
              <a:ext cx="80300" cy="118175"/>
            </a:xfrm>
            <a:custGeom>
              <a:avLst/>
              <a:gdLst/>
              <a:ahLst/>
              <a:cxnLst/>
              <a:rect l="l" t="t" r="r" b="b"/>
              <a:pathLst>
                <a:path w="3212" h="4727" extrusionOk="0">
                  <a:moveTo>
                    <a:pt x="1576" y="1"/>
                  </a:moveTo>
                  <a:lnTo>
                    <a:pt x="1" y="4090"/>
                  </a:lnTo>
                  <a:lnTo>
                    <a:pt x="1626" y="4726"/>
                  </a:lnTo>
                  <a:lnTo>
                    <a:pt x="3212" y="62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393100" y="4769950"/>
              <a:ext cx="111875" cy="49250"/>
            </a:xfrm>
            <a:custGeom>
              <a:avLst/>
              <a:gdLst/>
              <a:ahLst/>
              <a:cxnLst/>
              <a:rect l="l" t="t" r="r" b="b"/>
              <a:pathLst>
                <a:path w="4475" h="1970" extrusionOk="0">
                  <a:moveTo>
                    <a:pt x="82" y="1"/>
                  </a:moveTo>
                  <a:lnTo>
                    <a:pt x="1" y="1748"/>
                  </a:lnTo>
                  <a:lnTo>
                    <a:pt x="4383" y="1970"/>
                  </a:lnTo>
                  <a:lnTo>
                    <a:pt x="4474" y="22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427450" y="3929350"/>
              <a:ext cx="104275" cy="112100"/>
            </a:xfrm>
            <a:custGeom>
              <a:avLst/>
              <a:gdLst/>
              <a:ahLst/>
              <a:cxnLst/>
              <a:rect l="l" t="t" r="r" b="b"/>
              <a:pathLst>
                <a:path w="4171" h="4484" extrusionOk="0">
                  <a:moveTo>
                    <a:pt x="1343" y="0"/>
                  </a:moveTo>
                  <a:lnTo>
                    <a:pt x="0" y="1131"/>
                  </a:lnTo>
                  <a:lnTo>
                    <a:pt x="2827" y="4483"/>
                  </a:lnTo>
                  <a:lnTo>
                    <a:pt x="4170" y="3363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1647475" y="4277450"/>
              <a:ext cx="116650" cy="98975"/>
            </a:xfrm>
            <a:custGeom>
              <a:avLst/>
              <a:gdLst/>
              <a:ahLst/>
              <a:cxnLst/>
              <a:rect l="l" t="t" r="r" b="b"/>
              <a:pathLst>
                <a:path w="4666" h="3959" extrusionOk="0">
                  <a:moveTo>
                    <a:pt x="3656" y="1"/>
                  </a:moveTo>
                  <a:lnTo>
                    <a:pt x="1" y="2434"/>
                  </a:lnTo>
                  <a:lnTo>
                    <a:pt x="1010" y="3959"/>
                  </a:lnTo>
                  <a:lnTo>
                    <a:pt x="4666" y="1525"/>
                  </a:lnTo>
                  <a:lnTo>
                    <a:pt x="3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859625" y="4332725"/>
              <a:ext cx="116900" cy="99000"/>
            </a:xfrm>
            <a:custGeom>
              <a:avLst/>
              <a:gdLst/>
              <a:ahLst/>
              <a:cxnLst/>
              <a:rect l="l" t="t" r="r" b="b"/>
              <a:pathLst>
                <a:path w="4676" h="3960" extrusionOk="0">
                  <a:moveTo>
                    <a:pt x="3666" y="1"/>
                  </a:moveTo>
                  <a:lnTo>
                    <a:pt x="0" y="2434"/>
                  </a:lnTo>
                  <a:lnTo>
                    <a:pt x="1020" y="3959"/>
                  </a:lnTo>
                  <a:lnTo>
                    <a:pt x="4675" y="1526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1565175" y="3851325"/>
              <a:ext cx="114625" cy="100000"/>
            </a:xfrm>
            <a:custGeom>
              <a:avLst/>
              <a:gdLst/>
              <a:ahLst/>
              <a:cxnLst/>
              <a:rect l="l" t="t" r="r" b="b"/>
              <a:pathLst>
                <a:path w="4585" h="4000" extrusionOk="0">
                  <a:moveTo>
                    <a:pt x="1041" y="1"/>
                  </a:moveTo>
                  <a:lnTo>
                    <a:pt x="1" y="1405"/>
                  </a:lnTo>
                  <a:lnTo>
                    <a:pt x="3545" y="4000"/>
                  </a:lnTo>
                  <a:lnTo>
                    <a:pt x="4585" y="2596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817975" y="4009100"/>
              <a:ext cx="108550" cy="108575"/>
            </a:xfrm>
            <a:custGeom>
              <a:avLst/>
              <a:gdLst/>
              <a:ahLst/>
              <a:cxnLst/>
              <a:rect l="l" t="t" r="r" b="b"/>
              <a:pathLst>
                <a:path w="4342" h="4343" extrusionOk="0">
                  <a:moveTo>
                    <a:pt x="3100" y="1"/>
                  </a:moveTo>
                  <a:lnTo>
                    <a:pt x="0" y="3101"/>
                  </a:lnTo>
                  <a:lnTo>
                    <a:pt x="1232" y="4343"/>
                  </a:lnTo>
                  <a:lnTo>
                    <a:pt x="4342" y="1233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11"/>
          <p:cNvGrpSpPr/>
          <p:nvPr/>
        </p:nvGrpSpPr>
        <p:grpSpPr>
          <a:xfrm>
            <a:off x="6160311" y="-436253"/>
            <a:ext cx="3741865" cy="6016006"/>
            <a:chOff x="4594175" y="578725"/>
            <a:chExt cx="2777100" cy="4464900"/>
          </a:xfrm>
        </p:grpSpPr>
        <p:sp>
          <p:nvSpPr>
            <p:cNvPr id="654" name="Google Shape;654;p11"/>
            <p:cNvSpPr/>
            <p:nvPr/>
          </p:nvSpPr>
          <p:spPr>
            <a:xfrm>
              <a:off x="7272800" y="3580725"/>
              <a:ext cx="98475" cy="115125"/>
            </a:xfrm>
            <a:custGeom>
              <a:avLst/>
              <a:gdLst/>
              <a:ahLst/>
              <a:cxnLst/>
              <a:rect l="l" t="t" r="r" b="b"/>
              <a:pathLst>
                <a:path w="3939" h="4605" extrusionOk="0">
                  <a:moveTo>
                    <a:pt x="2495" y="0"/>
                  </a:moveTo>
                  <a:lnTo>
                    <a:pt x="1" y="3615"/>
                  </a:lnTo>
                  <a:lnTo>
                    <a:pt x="1435" y="4605"/>
                  </a:lnTo>
                  <a:lnTo>
                    <a:pt x="3939" y="1000"/>
                  </a:lnTo>
                  <a:lnTo>
                    <a:pt x="24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7040050" y="4734375"/>
              <a:ext cx="117925" cy="84075"/>
            </a:xfrm>
            <a:custGeom>
              <a:avLst/>
              <a:gdLst/>
              <a:ahLst/>
              <a:cxnLst/>
              <a:rect l="l" t="t" r="r" b="b"/>
              <a:pathLst>
                <a:path w="4717" h="3363" extrusionOk="0">
                  <a:moveTo>
                    <a:pt x="698" y="0"/>
                  </a:moveTo>
                  <a:lnTo>
                    <a:pt x="1" y="1606"/>
                  </a:lnTo>
                  <a:lnTo>
                    <a:pt x="4020" y="3363"/>
                  </a:lnTo>
                  <a:lnTo>
                    <a:pt x="4717" y="1767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6712150" y="4509200"/>
              <a:ext cx="50250" cy="112350"/>
            </a:xfrm>
            <a:custGeom>
              <a:avLst/>
              <a:gdLst/>
              <a:ahLst/>
              <a:cxnLst/>
              <a:rect l="l" t="t" r="r" b="b"/>
              <a:pathLst>
                <a:path w="2010" h="4494" extrusionOk="0">
                  <a:moveTo>
                    <a:pt x="273" y="0"/>
                  </a:moveTo>
                  <a:lnTo>
                    <a:pt x="0" y="4393"/>
                  </a:lnTo>
                  <a:lnTo>
                    <a:pt x="1747" y="4494"/>
                  </a:lnTo>
                  <a:lnTo>
                    <a:pt x="2010" y="11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5988400" y="4931275"/>
              <a:ext cx="50525" cy="112350"/>
            </a:xfrm>
            <a:custGeom>
              <a:avLst/>
              <a:gdLst/>
              <a:ahLst/>
              <a:cxnLst/>
              <a:rect l="l" t="t" r="r" b="b"/>
              <a:pathLst>
                <a:path w="2021" h="4494" extrusionOk="0">
                  <a:moveTo>
                    <a:pt x="273" y="0"/>
                  </a:moveTo>
                  <a:lnTo>
                    <a:pt x="1" y="4383"/>
                  </a:lnTo>
                  <a:lnTo>
                    <a:pt x="1748" y="4494"/>
                  </a:lnTo>
                  <a:lnTo>
                    <a:pt x="2020" y="11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>
              <a:off x="6647775" y="3763500"/>
              <a:ext cx="118425" cy="82825"/>
            </a:xfrm>
            <a:custGeom>
              <a:avLst/>
              <a:gdLst/>
              <a:ahLst/>
              <a:cxnLst/>
              <a:rect l="l" t="t" r="r" b="b"/>
              <a:pathLst>
                <a:path w="4737" h="3313" extrusionOk="0">
                  <a:moveTo>
                    <a:pt x="677" y="0"/>
                  </a:moveTo>
                  <a:lnTo>
                    <a:pt x="0" y="1616"/>
                  </a:lnTo>
                  <a:lnTo>
                    <a:pt x="4060" y="3312"/>
                  </a:lnTo>
                  <a:lnTo>
                    <a:pt x="4736" y="1696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1"/>
            <p:cNvSpPr/>
            <p:nvPr/>
          </p:nvSpPr>
          <p:spPr>
            <a:xfrm>
              <a:off x="6832300" y="3966950"/>
              <a:ext cx="107325" cy="109575"/>
            </a:xfrm>
            <a:custGeom>
              <a:avLst/>
              <a:gdLst/>
              <a:ahLst/>
              <a:cxnLst/>
              <a:rect l="l" t="t" r="r" b="b"/>
              <a:pathLst>
                <a:path w="4293" h="4383" extrusionOk="0">
                  <a:moveTo>
                    <a:pt x="1263" y="1"/>
                  </a:moveTo>
                  <a:lnTo>
                    <a:pt x="1" y="1202"/>
                  </a:lnTo>
                  <a:lnTo>
                    <a:pt x="3030" y="4383"/>
                  </a:lnTo>
                  <a:lnTo>
                    <a:pt x="4292" y="3181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1"/>
            <p:cNvSpPr/>
            <p:nvPr/>
          </p:nvSpPr>
          <p:spPr>
            <a:xfrm>
              <a:off x="5728900" y="1099750"/>
              <a:ext cx="107825" cy="109350"/>
            </a:xfrm>
            <a:custGeom>
              <a:avLst/>
              <a:gdLst/>
              <a:ahLst/>
              <a:cxnLst/>
              <a:rect l="l" t="t" r="r" b="b"/>
              <a:pathLst>
                <a:path w="4313" h="4374" extrusionOk="0">
                  <a:moveTo>
                    <a:pt x="3060" y="1"/>
                  </a:moveTo>
                  <a:lnTo>
                    <a:pt x="0" y="3161"/>
                  </a:lnTo>
                  <a:lnTo>
                    <a:pt x="1263" y="4373"/>
                  </a:lnTo>
                  <a:lnTo>
                    <a:pt x="4312" y="1213"/>
                  </a:lnTo>
                  <a:lnTo>
                    <a:pt x="30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>
              <a:off x="5288400" y="1057100"/>
              <a:ext cx="118150" cy="82075"/>
            </a:xfrm>
            <a:custGeom>
              <a:avLst/>
              <a:gdLst/>
              <a:ahLst/>
              <a:cxnLst/>
              <a:rect l="l" t="t" r="r" b="b"/>
              <a:pathLst>
                <a:path w="4726" h="3283" extrusionOk="0">
                  <a:moveTo>
                    <a:pt x="4069" y="0"/>
                  </a:moveTo>
                  <a:lnTo>
                    <a:pt x="0" y="1667"/>
                  </a:lnTo>
                  <a:lnTo>
                    <a:pt x="667" y="3282"/>
                  </a:lnTo>
                  <a:lnTo>
                    <a:pt x="4726" y="1616"/>
                  </a:lnTo>
                  <a:lnTo>
                    <a:pt x="40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>
              <a:off x="5408550" y="779175"/>
              <a:ext cx="106300" cy="110325"/>
            </a:xfrm>
            <a:custGeom>
              <a:avLst/>
              <a:gdLst/>
              <a:ahLst/>
              <a:cxnLst/>
              <a:rect l="l" t="t" r="r" b="b"/>
              <a:pathLst>
                <a:path w="4252" h="4413" extrusionOk="0">
                  <a:moveTo>
                    <a:pt x="1283" y="0"/>
                  </a:moveTo>
                  <a:lnTo>
                    <a:pt x="1" y="1171"/>
                  </a:lnTo>
                  <a:lnTo>
                    <a:pt x="2959" y="4413"/>
                  </a:lnTo>
                  <a:lnTo>
                    <a:pt x="4252" y="3231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>
              <a:off x="6154000" y="626950"/>
              <a:ext cx="106300" cy="110325"/>
            </a:xfrm>
            <a:custGeom>
              <a:avLst/>
              <a:gdLst/>
              <a:ahLst/>
              <a:cxnLst/>
              <a:rect l="l" t="t" r="r" b="b"/>
              <a:pathLst>
                <a:path w="4252" h="4413" extrusionOk="0">
                  <a:moveTo>
                    <a:pt x="1293" y="0"/>
                  </a:moveTo>
                  <a:lnTo>
                    <a:pt x="1" y="1172"/>
                  </a:lnTo>
                  <a:lnTo>
                    <a:pt x="2969" y="4413"/>
                  </a:lnTo>
                  <a:lnTo>
                    <a:pt x="4252" y="3231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1"/>
            <p:cNvSpPr/>
            <p:nvPr/>
          </p:nvSpPr>
          <p:spPr>
            <a:xfrm>
              <a:off x="6918900" y="1493300"/>
              <a:ext cx="111350" cy="105550"/>
            </a:xfrm>
            <a:custGeom>
              <a:avLst/>
              <a:gdLst/>
              <a:ahLst/>
              <a:cxnLst/>
              <a:rect l="l" t="t" r="r" b="b"/>
              <a:pathLst>
                <a:path w="4454" h="4222" extrusionOk="0">
                  <a:moveTo>
                    <a:pt x="1151" y="1"/>
                  </a:moveTo>
                  <a:lnTo>
                    <a:pt x="0" y="1314"/>
                  </a:lnTo>
                  <a:lnTo>
                    <a:pt x="3292" y="4222"/>
                  </a:lnTo>
                  <a:lnTo>
                    <a:pt x="4453" y="2909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>
              <a:off x="7187750" y="3961900"/>
              <a:ext cx="111325" cy="105300"/>
            </a:xfrm>
            <a:custGeom>
              <a:avLst/>
              <a:gdLst/>
              <a:ahLst/>
              <a:cxnLst/>
              <a:rect l="l" t="t" r="r" b="b"/>
              <a:pathLst>
                <a:path w="4453" h="4212" extrusionOk="0">
                  <a:moveTo>
                    <a:pt x="1161" y="1"/>
                  </a:moveTo>
                  <a:lnTo>
                    <a:pt x="0" y="1313"/>
                  </a:lnTo>
                  <a:lnTo>
                    <a:pt x="3302" y="4211"/>
                  </a:lnTo>
                  <a:lnTo>
                    <a:pt x="4453" y="2909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6430175" y="1376175"/>
              <a:ext cx="85850" cy="117925"/>
            </a:xfrm>
            <a:custGeom>
              <a:avLst/>
              <a:gdLst/>
              <a:ahLst/>
              <a:cxnLst/>
              <a:rect l="l" t="t" r="r" b="b"/>
              <a:pathLst>
                <a:path w="3434" h="4717" extrusionOk="0">
                  <a:moveTo>
                    <a:pt x="1586" y="1"/>
                  </a:moveTo>
                  <a:lnTo>
                    <a:pt x="0" y="738"/>
                  </a:lnTo>
                  <a:lnTo>
                    <a:pt x="1848" y="4716"/>
                  </a:lnTo>
                  <a:lnTo>
                    <a:pt x="3433" y="397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>
              <a:off x="7004975" y="953600"/>
              <a:ext cx="108575" cy="108575"/>
            </a:xfrm>
            <a:custGeom>
              <a:avLst/>
              <a:gdLst/>
              <a:ahLst/>
              <a:cxnLst/>
              <a:rect l="l" t="t" r="r" b="b"/>
              <a:pathLst>
                <a:path w="4343" h="4343" extrusionOk="0">
                  <a:moveTo>
                    <a:pt x="1232" y="0"/>
                  </a:moveTo>
                  <a:lnTo>
                    <a:pt x="0" y="1232"/>
                  </a:lnTo>
                  <a:lnTo>
                    <a:pt x="3100" y="4342"/>
                  </a:lnTo>
                  <a:lnTo>
                    <a:pt x="4342" y="3100"/>
                  </a:lnTo>
                  <a:lnTo>
                    <a:pt x="12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>
              <a:off x="6735875" y="1146450"/>
              <a:ext cx="89375" cy="117675"/>
            </a:xfrm>
            <a:custGeom>
              <a:avLst/>
              <a:gdLst/>
              <a:ahLst/>
              <a:cxnLst/>
              <a:rect l="l" t="t" r="r" b="b"/>
              <a:pathLst>
                <a:path w="3575" h="4707" extrusionOk="0">
                  <a:moveTo>
                    <a:pt x="2030" y="1"/>
                  </a:moveTo>
                  <a:lnTo>
                    <a:pt x="0" y="3899"/>
                  </a:lnTo>
                  <a:lnTo>
                    <a:pt x="1545" y="4706"/>
                  </a:lnTo>
                  <a:lnTo>
                    <a:pt x="3575" y="819"/>
                  </a:lnTo>
                  <a:lnTo>
                    <a:pt x="20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>
              <a:off x="6728800" y="616100"/>
              <a:ext cx="89650" cy="117650"/>
            </a:xfrm>
            <a:custGeom>
              <a:avLst/>
              <a:gdLst/>
              <a:ahLst/>
              <a:cxnLst/>
              <a:rect l="l" t="t" r="r" b="b"/>
              <a:pathLst>
                <a:path w="3586" h="4706" extrusionOk="0">
                  <a:moveTo>
                    <a:pt x="2040" y="0"/>
                  </a:moveTo>
                  <a:lnTo>
                    <a:pt x="1" y="3888"/>
                  </a:lnTo>
                  <a:lnTo>
                    <a:pt x="1546" y="4705"/>
                  </a:lnTo>
                  <a:lnTo>
                    <a:pt x="3585" y="808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>
              <a:off x="6349900" y="1975225"/>
              <a:ext cx="98975" cy="114875"/>
            </a:xfrm>
            <a:custGeom>
              <a:avLst/>
              <a:gdLst/>
              <a:ahLst/>
              <a:cxnLst/>
              <a:rect l="l" t="t" r="r" b="b"/>
              <a:pathLst>
                <a:path w="3959" h="4595" extrusionOk="0">
                  <a:moveTo>
                    <a:pt x="2525" y="0"/>
                  </a:moveTo>
                  <a:lnTo>
                    <a:pt x="0" y="3595"/>
                  </a:lnTo>
                  <a:lnTo>
                    <a:pt x="1434" y="4595"/>
                  </a:lnTo>
                  <a:lnTo>
                    <a:pt x="3959" y="1000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>
              <a:off x="7216275" y="701425"/>
              <a:ext cx="98725" cy="115125"/>
            </a:xfrm>
            <a:custGeom>
              <a:avLst/>
              <a:gdLst/>
              <a:ahLst/>
              <a:cxnLst/>
              <a:rect l="l" t="t" r="r" b="b"/>
              <a:pathLst>
                <a:path w="3949" h="4605" extrusionOk="0">
                  <a:moveTo>
                    <a:pt x="2514" y="0"/>
                  </a:moveTo>
                  <a:lnTo>
                    <a:pt x="0" y="3605"/>
                  </a:lnTo>
                  <a:lnTo>
                    <a:pt x="1424" y="4604"/>
                  </a:lnTo>
                  <a:lnTo>
                    <a:pt x="3948" y="1000"/>
                  </a:lnTo>
                  <a:lnTo>
                    <a:pt x="2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>
              <a:off x="6642225" y="1746500"/>
              <a:ext cx="116400" cy="94450"/>
            </a:xfrm>
            <a:custGeom>
              <a:avLst/>
              <a:gdLst/>
              <a:ahLst/>
              <a:cxnLst/>
              <a:rect l="l" t="t" r="r" b="b"/>
              <a:pathLst>
                <a:path w="4656" h="3778" extrusionOk="0">
                  <a:moveTo>
                    <a:pt x="3746" y="1"/>
                  </a:moveTo>
                  <a:lnTo>
                    <a:pt x="0" y="2283"/>
                  </a:lnTo>
                  <a:lnTo>
                    <a:pt x="909" y="3777"/>
                  </a:lnTo>
                  <a:lnTo>
                    <a:pt x="4655" y="1485"/>
                  </a:lnTo>
                  <a:lnTo>
                    <a:pt x="37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>
              <a:off x="7189250" y="2557075"/>
              <a:ext cx="116400" cy="94450"/>
            </a:xfrm>
            <a:custGeom>
              <a:avLst/>
              <a:gdLst/>
              <a:ahLst/>
              <a:cxnLst/>
              <a:rect l="l" t="t" r="r" b="b"/>
              <a:pathLst>
                <a:path w="4656" h="3778" extrusionOk="0">
                  <a:moveTo>
                    <a:pt x="3747" y="1"/>
                  </a:moveTo>
                  <a:lnTo>
                    <a:pt x="1" y="2283"/>
                  </a:lnTo>
                  <a:lnTo>
                    <a:pt x="909" y="3777"/>
                  </a:lnTo>
                  <a:lnTo>
                    <a:pt x="4656" y="1485"/>
                  </a:lnTo>
                  <a:lnTo>
                    <a:pt x="3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7198600" y="1955525"/>
              <a:ext cx="116400" cy="94700"/>
            </a:xfrm>
            <a:custGeom>
              <a:avLst/>
              <a:gdLst/>
              <a:ahLst/>
              <a:cxnLst/>
              <a:rect l="l" t="t" r="r" b="b"/>
              <a:pathLst>
                <a:path w="4656" h="3788" extrusionOk="0">
                  <a:moveTo>
                    <a:pt x="3746" y="1"/>
                  </a:moveTo>
                  <a:lnTo>
                    <a:pt x="0" y="2293"/>
                  </a:lnTo>
                  <a:lnTo>
                    <a:pt x="909" y="3787"/>
                  </a:lnTo>
                  <a:lnTo>
                    <a:pt x="4655" y="1495"/>
                  </a:lnTo>
                  <a:lnTo>
                    <a:pt x="37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6600575" y="2251375"/>
              <a:ext cx="112850" cy="102025"/>
            </a:xfrm>
            <a:custGeom>
              <a:avLst/>
              <a:gdLst/>
              <a:ahLst/>
              <a:cxnLst/>
              <a:rect l="l" t="t" r="r" b="b"/>
              <a:pathLst>
                <a:path w="4514" h="4081" extrusionOk="0">
                  <a:moveTo>
                    <a:pt x="1081" y="1"/>
                  </a:moveTo>
                  <a:lnTo>
                    <a:pt x="0" y="1364"/>
                  </a:lnTo>
                  <a:lnTo>
                    <a:pt x="3423" y="4080"/>
                  </a:lnTo>
                  <a:lnTo>
                    <a:pt x="4514" y="2717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6147700" y="1077050"/>
              <a:ext cx="111350" cy="105525"/>
            </a:xfrm>
            <a:custGeom>
              <a:avLst/>
              <a:gdLst/>
              <a:ahLst/>
              <a:cxnLst/>
              <a:rect l="l" t="t" r="r" b="b"/>
              <a:pathLst>
                <a:path w="4454" h="4221" extrusionOk="0">
                  <a:moveTo>
                    <a:pt x="1151" y="0"/>
                  </a:moveTo>
                  <a:lnTo>
                    <a:pt x="0" y="1313"/>
                  </a:lnTo>
                  <a:lnTo>
                    <a:pt x="3292" y="4221"/>
                  </a:lnTo>
                  <a:lnTo>
                    <a:pt x="4453" y="2908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1"/>
            <p:cNvSpPr/>
            <p:nvPr/>
          </p:nvSpPr>
          <p:spPr>
            <a:xfrm>
              <a:off x="6413000" y="888725"/>
              <a:ext cx="104550" cy="111850"/>
            </a:xfrm>
            <a:custGeom>
              <a:avLst/>
              <a:gdLst/>
              <a:ahLst/>
              <a:cxnLst/>
              <a:rect l="l" t="t" r="r" b="b"/>
              <a:pathLst>
                <a:path w="4182" h="4474" extrusionOk="0">
                  <a:moveTo>
                    <a:pt x="2858" y="0"/>
                  </a:moveTo>
                  <a:lnTo>
                    <a:pt x="1" y="3343"/>
                  </a:lnTo>
                  <a:lnTo>
                    <a:pt x="1323" y="4474"/>
                  </a:lnTo>
                  <a:lnTo>
                    <a:pt x="4181" y="1141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>
              <a:off x="7256150" y="1355475"/>
              <a:ext cx="104525" cy="111850"/>
            </a:xfrm>
            <a:custGeom>
              <a:avLst/>
              <a:gdLst/>
              <a:ahLst/>
              <a:cxnLst/>
              <a:rect l="l" t="t" r="r" b="b"/>
              <a:pathLst>
                <a:path w="4181" h="4474" extrusionOk="0">
                  <a:moveTo>
                    <a:pt x="2858" y="1"/>
                  </a:moveTo>
                  <a:lnTo>
                    <a:pt x="0" y="3343"/>
                  </a:lnTo>
                  <a:lnTo>
                    <a:pt x="1323" y="4474"/>
                  </a:lnTo>
                  <a:lnTo>
                    <a:pt x="4181" y="1142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>
              <a:off x="5956350" y="800875"/>
              <a:ext cx="85850" cy="118175"/>
            </a:xfrm>
            <a:custGeom>
              <a:avLst/>
              <a:gdLst/>
              <a:ahLst/>
              <a:cxnLst/>
              <a:rect l="l" t="t" r="r" b="b"/>
              <a:pathLst>
                <a:path w="3434" h="4727" extrusionOk="0">
                  <a:moveTo>
                    <a:pt x="1586" y="0"/>
                  </a:moveTo>
                  <a:lnTo>
                    <a:pt x="0" y="738"/>
                  </a:lnTo>
                  <a:lnTo>
                    <a:pt x="1848" y="4726"/>
                  </a:lnTo>
                  <a:lnTo>
                    <a:pt x="3433" y="3989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>
              <a:off x="5645600" y="578725"/>
              <a:ext cx="89625" cy="117400"/>
            </a:xfrm>
            <a:custGeom>
              <a:avLst/>
              <a:gdLst/>
              <a:ahLst/>
              <a:cxnLst/>
              <a:rect l="l" t="t" r="r" b="b"/>
              <a:pathLst>
                <a:path w="3585" h="4696" extrusionOk="0">
                  <a:moveTo>
                    <a:pt x="2040" y="1"/>
                  </a:moveTo>
                  <a:lnTo>
                    <a:pt x="0" y="3888"/>
                  </a:lnTo>
                  <a:lnTo>
                    <a:pt x="1555" y="4696"/>
                  </a:lnTo>
                  <a:lnTo>
                    <a:pt x="3585" y="808"/>
                  </a:lnTo>
                  <a:lnTo>
                    <a:pt x="2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1"/>
            <p:cNvSpPr/>
            <p:nvPr/>
          </p:nvSpPr>
          <p:spPr>
            <a:xfrm>
              <a:off x="6821700" y="1967900"/>
              <a:ext cx="111350" cy="105275"/>
            </a:xfrm>
            <a:custGeom>
              <a:avLst/>
              <a:gdLst/>
              <a:ahLst/>
              <a:cxnLst/>
              <a:rect l="l" t="t" r="r" b="b"/>
              <a:pathLst>
                <a:path w="4454" h="4211" extrusionOk="0">
                  <a:moveTo>
                    <a:pt x="1162" y="0"/>
                  </a:moveTo>
                  <a:lnTo>
                    <a:pt x="1" y="1313"/>
                  </a:lnTo>
                  <a:lnTo>
                    <a:pt x="3302" y="4211"/>
                  </a:lnTo>
                  <a:lnTo>
                    <a:pt x="4454" y="2898"/>
                  </a:lnTo>
                  <a:lnTo>
                    <a:pt x="11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1"/>
            <p:cNvSpPr/>
            <p:nvPr/>
          </p:nvSpPr>
          <p:spPr>
            <a:xfrm>
              <a:off x="5879850" y="1400150"/>
              <a:ext cx="85850" cy="117925"/>
            </a:xfrm>
            <a:custGeom>
              <a:avLst/>
              <a:gdLst/>
              <a:ahLst/>
              <a:cxnLst/>
              <a:rect l="l" t="t" r="r" b="b"/>
              <a:pathLst>
                <a:path w="3434" h="4717" extrusionOk="0">
                  <a:moveTo>
                    <a:pt x="1586" y="1"/>
                  </a:moveTo>
                  <a:lnTo>
                    <a:pt x="1" y="738"/>
                  </a:lnTo>
                  <a:lnTo>
                    <a:pt x="1849" y="4717"/>
                  </a:lnTo>
                  <a:lnTo>
                    <a:pt x="3434" y="398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1"/>
            <p:cNvSpPr/>
            <p:nvPr/>
          </p:nvSpPr>
          <p:spPr>
            <a:xfrm>
              <a:off x="6139875" y="1501900"/>
              <a:ext cx="108575" cy="108575"/>
            </a:xfrm>
            <a:custGeom>
              <a:avLst/>
              <a:gdLst/>
              <a:ahLst/>
              <a:cxnLst/>
              <a:rect l="l" t="t" r="r" b="b"/>
              <a:pathLst>
                <a:path w="4343" h="4343" extrusionOk="0">
                  <a:moveTo>
                    <a:pt x="3110" y="0"/>
                  </a:moveTo>
                  <a:lnTo>
                    <a:pt x="0" y="3110"/>
                  </a:lnTo>
                  <a:lnTo>
                    <a:pt x="1242" y="4342"/>
                  </a:lnTo>
                  <a:lnTo>
                    <a:pt x="4342" y="1232"/>
                  </a:lnTo>
                  <a:lnTo>
                    <a:pt x="31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1"/>
            <p:cNvSpPr/>
            <p:nvPr/>
          </p:nvSpPr>
          <p:spPr>
            <a:xfrm>
              <a:off x="6887850" y="3061700"/>
              <a:ext cx="116900" cy="68200"/>
            </a:xfrm>
            <a:custGeom>
              <a:avLst/>
              <a:gdLst/>
              <a:ahLst/>
              <a:cxnLst/>
              <a:rect l="l" t="t" r="r" b="b"/>
              <a:pathLst>
                <a:path w="4676" h="2728" extrusionOk="0">
                  <a:moveTo>
                    <a:pt x="404" y="1"/>
                  </a:moveTo>
                  <a:lnTo>
                    <a:pt x="0" y="1697"/>
                  </a:lnTo>
                  <a:lnTo>
                    <a:pt x="4271" y="2727"/>
                  </a:lnTo>
                  <a:lnTo>
                    <a:pt x="4675" y="103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1"/>
            <p:cNvSpPr/>
            <p:nvPr/>
          </p:nvSpPr>
          <p:spPr>
            <a:xfrm>
              <a:off x="6480650" y="2661100"/>
              <a:ext cx="113875" cy="101250"/>
            </a:xfrm>
            <a:custGeom>
              <a:avLst/>
              <a:gdLst/>
              <a:ahLst/>
              <a:cxnLst/>
              <a:rect l="l" t="t" r="r" b="b"/>
              <a:pathLst>
                <a:path w="4555" h="4050" extrusionOk="0">
                  <a:moveTo>
                    <a:pt x="1061" y="0"/>
                  </a:moveTo>
                  <a:lnTo>
                    <a:pt x="1" y="1394"/>
                  </a:lnTo>
                  <a:lnTo>
                    <a:pt x="3495" y="4049"/>
                  </a:lnTo>
                  <a:lnTo>
                    <a:pt x="4555" y="2666"/>
                  </a:lnTo>
                  <a:lnTo>
                    <a:pt x="10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1"/>
            <p:cNvSpPr/>
            <p:nvPr/>
          </p:nvSpPr>
          <p:spPr>
            <a:xfrm>
              <a:off x="6774750" y="2652500"/>
              <a:ext cx="74000" cy="117675"/>
            </a:xfrm>
            <a:custGeom>
              <a:avLst/>
              <a:gdLst/>
              <a:ahLst/>
              <a:cxnLst/>
              <a:rect l="l" t="t" r="r" b="b"/>
              <a:pathLst>
                <a:path w="2960" h="4707" extrusionOk="0">
                  <a:moveTo>
                    <a:pt x="1293" y="1"/>
                  </a:moveTo>
                  <a:lnTo>
                    <a:pt x="0" y="4191"/>
                  </a:lnTo>
                  <a:lnTo>
                    <a:pt x="1667" y="4706"/>
                  </a:lnTo>
                  <a:lnTo>
                    <a:pt x="2959" y="516"/>
                  </a:lnTo>
                  <a:lnTo>
                    <a:pt x="12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1"/>
            <p:cNvSpPr/>
            <p:nvPr/>
          </p:nvSpPr>
          <p:spPr>
            <a:xfrm>
              <a:off x="5358075" y="4848975"/>
              <a:ext cx="64125" cy="116150"/>
            </a:xfrm>
            <a:custGeom>
              <a:avLst/>
              <a:gdLst/>
              <a:ahLst/>
              <a:cxnLst/>
              <a:rect l="l" t="t" r="r" b="b"/>
              <a:pathLst>
                <a:path w="2565" h="4646" extrusionOk="0">
                  <a:moveTo>
                    <a:pt x="848" y="0"/>
                  </a:moveTo>
                  <a:lnTo>
                    <a:pt x="0" y="4312"/>
                  </a:lnTo>
                  <a:lnTo>
                    <a:pt x="1717" y="4645"/>
                  </a:lnTo>
                  <a:lnTo>
                    <a:pt x="2565" y="334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1"/>
            <p:cNvSpPr/>
            <p:nvPr/>
          </p:nvSpPr>
          <p:spPr>
            <a:xfrm>
              <a:off x="6355200" y="3962925"/>
              <a:ext cx="98475" cy="115125"/>
            </a:xfrm>
            <a:custGeom>
              <a:avLst/>
              <a:gdLst/>
              <a:ahLst/>
              <a:cxnLst/>
              <a:rect l="l" t="t" r="r" b="b"/>
              <a:pathLst>
                <a:path w="3939" h="4605" extrusionOk="0">
                  <a:moveTo>
                    <a:pt x="2494" y="0"/>
                  </a:moveTo>
                  <a:lnTo>
                    <a:pt x="0" y="3605"/>
                  </a:lnTo>
                  <a:lnTo>
                    <a:pt x="1434" y="4605"/>
                  </a:lnTo>
                  <a:lnTo>
                    <a:pt x="3938" y="990"/>
                  </a:lnTo>
                  <a:lnTo>
                    <a:pt x="24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1"/>
            <p:cNvSpPr/>
            <p:nvPr/>
          </p:nvSpPr>
          <p:spPr>
            <a:xfrm>
              <a:off x="6350650" y="4351675"/>
              <a:ext cx="111850" cy="49000"/>
            </a:xfrm>
            <a:custGeom>
              <a:avLst/>
              <a:gdLst/>
              <a:ahLst/>
              <a:cxnLst/>
              <a:rect l="l" t="t" r="r" b="b"/>
              <a:pathLst>
                <a:path w="4474" h="1960" extrusionOk="0">
                  <a:moveTo>
                    <a:pt x="4383" y="0"/>
                  </a:moveTo>
                  <a:lnTo>
                    <a:pt x="1" y="212"/>
                  </a:lnTo>
                  <a:lnTo>
                    <a:pt x="81" y="1959"/>
                  </a:lnTo>
                  <a:lnTo>
                    <a:pt x="4474" y="1747"/>
                  </a:lnTo>
                  <a:lnTo>
                    <a:pt x="4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1"/>
            <p:cNvSpPr/>
            <p:nvPr/>
          </p:nvSpPr>
          <p:spPr>
            <a:xfrm>
              <a:off x="6568250" y="4934050"/>
              <a:ext cx="111850" cy="49000"/>
            </a:xfrm>
            <a:custGeom>
              <a:avLst/>
              <a:gdLst/>
              <a:ahLst/>
              <a:cxnLst/>
              <a:rect l="l" t="t" r="r" b="b"/>
              <a:pathLst>
                <a:path w="4474" h="1960" extrusionOk="0">
                  <a:moveTo>
                    <a:pt x="4383" y="0"/>
                  </a:moveTo>
                  <a:lnTo>
                    <a:pt x="1" y="212"/>
                  </a:lnTo>
                  <a:lnTo>
                    <a:pt x="81" y="1959"/>
                  </a:lnTo>
                  <a:lnTo>
                    <a:pt x="4474" y="1747"/>
                  </a:lnTo>
                  <a:lnTo>
                    <a:pt x="4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>
              <a:off x="5433800" y="4340050"/>
              <a:ext cx="112850" cy="52550"/>
            </a:xfrm>
            <a:custGeom>
              <a:avLst/>
              <a:gdLst/>
              <a:ahLst/>
              <a:cxnLst/>
              <a:rect l="l" t="t" r="r" b="b"/>
              <a:pathLst>
                <a:path w="4514" h="2102" extrusionOk="0">
                  <a:moveTo>
                    <a:pt x="142" y="1"/>
                  </a:moveTo>
                  <a:lnTo>
                    <a:pt x="0" y="1748"/>
                  </a:lnTo>
                  <a:lnTo>
                    <a:pt x="4383" y="2101"/>
                  </a:lnTo>
                  <a:lnTo>
                    <a:pt x="4514" y="354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1"/>
            <p:cNvSpPr/>
            <p:nvPr/>
          </p:nvSpPr>
          <p:spPr>
            <a:xfrm>
              <a:off x="5880875" y="4329700"/>
              <a:ext cx="99975" cy="114650"/>
            </a:xfrm>
            <a:custGeom>
              <a:avLst/>
              <a:gdLst/>
              <a:ahLst/>
              <a:cxnLst/>
              <a:rect l="l" t="t" r="r" b="b"/>
              <a:pathLst>
                <a:path w="3999" h="4586" extrusionOk="0">
                  <a:moveTo>
                    <a:pt x="2595" y="1"/>
                  </a:moveTo>
                  <a:lnTo>
                    <a:pt x="0" y="3555"/>
                  </a:lnTo>
                  <a:lnTo>
                    <a:pt x="1414" y="4585"/>
                  </a:lnTo>
                  <a:lnTo>
                    <a:pt x="3999" y="1031"/>
                  </a:lnTo>
                  <a:lnTo>
                    <a:pt x="2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1"/>
            <p:cNvSpPr/>
            <p:nvPr/>
          </p:nvSpPr>
          <p:spPr>
            <a:xfrm>
              <a:off x="4652750" y="4274425"/>
              <a:ext cx="112875" cy="52525"/>
            </a:xfrm>
            <a:custGeom>
              <a:avLst/>
              <a:gdLst/>
              <a:ahLst/>
              <a:cxnLst/>
              <a:rect l="l" t="t" r="r" b="b"/>
              <a:pathLst>
                <a:path w="4515" h="2101" extrusionOk="0">
                  <a:moveTo>
                    <a:pt x="142" y="0"/>
                  </a:moveTo>
                  <a:lnTo>
                    <a:pt x="1" y="1747"/>
                  </a:lnTo>
                  <a:lnTo>
                    <a:pt x="4373" y="2101"/>
                  </a:lnTo>
                  <a:lnTo>
                    <a:pt x="4514" y="35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1"/>
            <p:cNvSpPr/>
            <p:nvPr/>
          </p:nvSpPr>
          <p:spPr>
            <a:xfrm>
              <a:off x="4921100" y="4629100"/>
              <a:ext cx="113875" cy="101000"/>
            </a:xfrm>
            <a:custGeom>
              <a:avLst/>
              <a:gdLst/>
              <a:ahLst/>
              <a:cxnLst/>
              <a:rect l="l" t="t" r="r" b="b"/>
              <a:pathLst>
                <a:path w="4555" h="4040" extrusionOk="0">
                  <a:moveTo>
                    <a:pt x="3504" y="0"/>
                  </a:moveTo>
                  <a:lnTo>
                    <a:pt x="0" y="2646"/>
                  </a:lnTo>
                  <a:lnTo>
                    <a:pt x="1061" y="4039"/>
                  </a:lnTo>
                  <a:lnTo>
                    <a:pt x="4554" y="1394"/>
                  </a:lnTo>
                  <a:lnTo>
                    <a:pt x="35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1"/>
            <p:cNvSpPr/>
            <p:nvPr/>
          </p:nvSpPr>
          <p:spPr>
            <a:xfrm>
              <a:off x="5623625" y="4190875"/>
              <a:ext cx="117425" cy="90400"/>
            </a:xfrm>
            <a:custGeom>
              <a:avLst/>
              <a:gdLst/>
              <a:ahLst/>
              <a:cxnLst/>
              <a:rect l="l" t="t" r="r" b="b"/>
              <a:pathLst>
                <a:path w="4697" h="3616" extrusionOk="0">
                  <a:moveTo>
                    <a:pt x="829" y="0"/>
                  </a:moveTo>
                  <a:lnTo>
                    <a:pt x="1" y="1535"/>
                  </a:lnTo>
                  <a:lnTo>
                    <a:pt x="3868" y="3615"/>
                  </a:lnTo>
                  <a:lnTo>
                    <a:pt x="4696" y="2080"/>
                  </a:lnTo>
                  <a:lnTo>
                    <a:pt x="8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1"/>
            <p:cNvSpPr/>
            <p:nvPr/>
          </p:nvSpPr>
          <p:spPr>
            <a:xfrm>
              <a:off x="5002625" y="4391800"/>
              <a:ext cx="117425" cy="90400"/>
            </a:xfrm>
            <a:custGeom>
              <a:avLst/>
              <a:gdLst/>
              <a:ahLst/>
              <a:cxnLst/>
              <a:rect l="l" t="t" r="r" b="b"/>
              <a:pathLst>
                <a:path w="4697" h="3616" extrusionOk="0">
                  <a:moveTo>
                    <a:pt x="829" y="1"/>
                  </a:moveTo>
                  <a:lnTo>
                    <a:pt x="1" y="1536"/>
                  </a:lnTo>
                  <a:lnTo>
                    <a:pt x="3868" y="3616"/>
                  </a:lnTo>
                  <a:lnTo>
                    <a:pt x="4696" y="2081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1"/>
            <p:cNvSpPr/>
            <p:nvPr/>
          </p:nvSpPr>
          <p:spPr>
            <a:xfrm>
              <a:off x="4594175" y="4763900"/>
              <a:ext cx="118175" cy="80800"/>
            </a:xfrm>
            <a:custGeom>
              <a:avLst/>
              <a:gdLst/>
              <a:ahLst/>
              <a:cxnLst/>
              <a:rect l="l" t="t" r="r" b="b"/>
              <a:pathLst>
                <a:path w="4727" h="3232" extrusionOk="0">
                  <a:moveTo>
                    <a:pt x="647" y="1"/>
                  </a:moveTo>
                  <a:lnTo>
                    <a:pt x="1" y="1626"/>
                  </a:lnTo>
                  <a:lnTo>
                    <a:pt x="4090" y="3232"/>
                  </a:lnTo>
                  <a:lnTo>
                    <a:pt x="4727" y="1606"/>
                  </a:lnTo>
                  <a:lnTo>
                    <a:pt x="6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1"/>
            <p:cNvSpPr/>
            <p:nvPr/>
          </p:nvSpPr>
          <p:spPr>
            <a:xfrm>
              <a:off x="5416125" y="4546550"/>
              <a:ext cx="58850" cy="114875"/>
            </a:xfrm>
            <a:custGeom>
              <a:avLst/>
              <a:gdLst/>
              <a:ahLst/>
              <a:cxnLst/>
              <a:rect l="l" t="t" r="r" b="b"/>
              <a:pathLst>
                <a:path w="2354" h="4595" extrusionOk="0">
                  <a:moveTo>
                    <a:pt x="616" y="1"/>
                  </a:moveTo>
                  <a:lnTo>
                    <a:pt x="1" y="4343"/>
                  </a:lnTo>
                  <a:lnTo>
                    <a:pt x="1737" y="4595"/>
                  </a:lnTo>
                  <a:lnTo>
                    <a:pt x="2353" y="243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1"/>
            <p:cNvSpPr/>
            <p:nvPr/>
          </p:nvSpPr>
          <p:spPr>
            <a:xfrm>
              <a:off x="5211150" y="4145675"/>
              <a:ext cx="102775" cy="113125"/>
            </a:xfrm>
            <a:custGeom>
              <a:avLst/>
              <a:gdLst/>
              <a:ahLst/>
              <a:cxnLst/>
              <a:rect l="l" t="t" r="r" b="b"/>
              <a:pathLst>
                <a:path w="4111" h="4525" extrusionOk="0">
                  <a:moveTo>
                    <a:pt x="1364" y="1"/>
                  </a:moveTo>
                  <a:lnTo>
                    <a:pt x="0" y="1091"/>
                  </a:lnTo>
                  <a:lnTo>
                    <a:pt x="2737" y="4524"/>
                  </a:lnTo>
                  <a:lnTo>
                    <a:pt x="4110" y="3434"/>
                  </a:lnTo>
                  <a:lnTo>
                    <a:pt x="1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1"/>
            <p:cNvSpPr/>
            <p:nvPr/>
          </p:nvSpPr>
          <p:spPr>
            <a:xfrm>
              <a:off x="4687850" y="4469300"/>
              <a:ext cx="58825" cy="114900"/>
            </a:xfrm>
            <a:custGeom>
              <a:avLst/>
              <a:gdLst/>
              <a:ahLst/>
              <a:cxnLst/>
              <a:rect l="l" t="t" r="r" b="b"/>
              <a:pathLst>
                <a:path w="2353" h="4596" extrusionOk="0">
                  <a:moveTo>
                    <a:pt x="616" y="1"/>
                  </a:moveTo>
                  <a:lnTo>
                    <a:pt x="0" y="4353"/>
                  </a:lnTo>
                  <a:lnTo>
                    <a:pt x="1737" y="4595"/>
                  </a:lnTo>
                  <a:lnTo>
                    <a:pt x="2353" y="243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1"/>
            <p:cNvSpPr/>
            <p:nvPr/>
          </p:nvSpPr>
          <p:spPr>
            <a:xfrm>
              <a:off x="6327675" y="3632725"/>
              <a:ext cx="64150" cy="116400"/>
            </a:xfrm>
            <a:custGeom>
              <a:avLst/>
              <a:gdLst/>
              <a:ahLst/>
              <a:cxnLst/>
              <a:rect l="l" t="t" r="r" b="b"/>
              <a:pathLst>
                <a:path w="2566" h="4656" extrusionOk="0">
                  <a:moveTo>
                    <a:pt x="849" y="1"/>
                  </a:moveTo>
                  <a:lnTo>
                    <a:pt x="1" y="4312"/>
                  </a:lnTo>
                  <a:lnTo>
                    <a:pt x="1717" y="4655"/>
                  </a:lnTo>
                  <a:lnTo>
                    <a:pt x="2565" y="344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1"/>
            <p:cNvSpPr/>
            <p:nvPr/>
          </p:nvSpPr>
          <p:spPr>
            <a:xfrm>
              <a:off x="6478375" y="3420425"/>
              <a:ext cx="98225" cy="114875"/>
            </a:xfrm>
            <a:custGeom>
              <a:avLst/>
              <a:gdLst/>
              <a:ahLst/>
              <a:cxnLst/>
              <a:rect l="l" t="t" r="r" b="b"/>
              <a:pathLst>
                <a:path w="3929" h="4595" extrusionOk="0">
                  <a:moveTo>
                    <a:pt x="2505" y="0"/>
                  </a:moveTo>
                  <a:lnTo>
                    <a:pt x="1" y="3605"/>
                  </a:lnTo>
                  <a:lnTo>
                    <a:pt x="1425" y="4595"/>
                  </a:lnTo>
                  <a:lnTo>
                    <a:pt x="3929" y="990"/>
                  </a:lnTo>
                  <a:lnTo>
                    <a:pt x="25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1"/>
            <p:cNvSpPr/>
            <p:nvPr/>
          </p:nvSpPr>
          <p:spPr>
            <a:xfrm>
              <a:off x="6371350" y="3112450"/>
              <a:ext cx="111850" cy="49000"/>
            </a:xfrm>
            <a:custGeom>
              <a:avLst/>
              <a:gdLst/>
              <a:ahLst/>
              <a:cxnLst/>
              <a:rect l="l" t="t" r="r" b="b"/>
              <a:pathLst>
                <a:path w="4474" h="1960" extrusionOk="0">
                  <a:moveTo>
                    <a:pt x="4393" y="1"/>
                  </a:moveTo>
                  <a:lnTo>
                    <a:pt x="1" y="213"/>
                  </a:lnTo>
                  <a:lnTo>
                    <a:pt x="91" y="1959"/>
                  </a:lnTo>
                  <a:lnTo>
                    <a:pt x="4474" y="1737"/>
                  </a:lnTo>
                  <a:lnTo>
                    <a:pt x="4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1"/>
            <p:cNvSpPr/>
            <p:nvPr/>
          </p:nvSpPr>
          <p:spPr>
            <a:xfrm>
              <a:off x="7052925" y="3360350"/>
              <a:ext cx="63900" cy="116400"/>
            </a:xfrm>
            <a:custGeom>
              <a:avLst/>
              <a:gdLst/>
              <a:ahLst/>
              <a:cxnLst/>
              <a:rect l="l" t="t" r="r" b="b"/>
              <a:pathLst>
                <a:path w="2556" h="4656" extrusionOk="0">
                  <a:moveTo>
                    <a:pt x="849" y="0"/>
                  </a:moveTo>
                  <a:lnTo>
                    <a:pt x="1" y="4312"/>
                  </a:lnTo>
                  <a:lnTo>
                    <a:pt x="1718" y="4655"/>
                  </a:lnTo>
                  <a:lnTo>
                    <a:pt x="2556" y="344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1"/>
            <p:cNvSpPr/>
            <p:nvPr/>
          </p:nvSpPr>
          <p:spPr>
            <a:xfrm>
              <a:off x="6772225" y="4249925"/>
              <a:ext cx="117400" cy="69950"/>
            </a:xfrm>
            <a:custGeom>
              <a:avLst/>
              <a:gdLst/>
              <a:ahLst/>
              <a:cxnLst/>
              <a:rect l="l" t="t" r="r" b="b"/>
              <a:pathLst>
                <a:path w="4696" h="2798" extrusionOk="0">
                  <a:moveTo>
                    <a:pt x="445" y="1"/>
                  </a:moveTo>
                  <a:lnTo>
                    <a:pt x="0" y="1697"/>
                  </a:lnTo>
                  <a:lnTo>
                    <a:pt x="4262" y="2798"/>
                  </a:lnTo>
                  <a:lnTo>
                    <a:pt x="4696" y="1102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1"/>
            <p:cNvSpPr/>
            <p:nvPr/>
          </p:nvSpPr>
          <p:spPr>
            <a:xfrm>
              <a:off x="5910150" y="4626825"/>
              <a:ext cx="117400" cy="69950"/>
            </a:xfrm>
            <a:custGeom>
              <a:avLst/>
              <a:gdLst/>
              <a:ahLst/>
              <a:cxnLst/>
              <a:rect l="l" t="t" r="r" b="b"/>
              <a:pathLst>
                <a:path w="4696" h="2798" extrusionOk="0">
                  <a:moveTo>
                    <a:pt x="445" y="1"/>
                  </a:moveTo>
                  <a:lnTo>
                    <a:pt x="0" y="1687"/>
                  </a:lnTo>
                  <a:lnTo>
                    <a:pt x="4251" y="2798"/>
                  </a:lnTo>
                  <a:lnTo>
                    <a:pt x="4696" y="1101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5"/>
          <p:cNvSpPr/>
          <p:nvPr/>
        </p:nvSpPr>
        <p:spPr>
          <a:xfrm>
            <a:off x="-5633392" y="4178175"/>
            <a:ext cx="20410800" cy="47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1" name="Google Shape;911;p15"/>
          <p:cNvGrpSpPr/>
          <p:nvPr/>
        </p:nvGrpSpPr>
        <p:grpSpPr>
          <a:xfrm>
            <a:off x="-5633415" y="4598175"/>
            <a:ext cx="20410830" cy="4342300"/>
            <a:chOff x="-6987328" y="6311341"/>
            <a:chExt cx="22395030" cy="4764428"/>
          </a:xfrm>
        </p:grpSpPr>
        <p:sp>
          <p:nvSpPr>
            <p:cNvPr id="912" name="Google Shape;912;p15"/>
            <p:cNvSpPr/>
            <p:nvPr/>
          </p:nvSpPr>
          <p:spPr>
            <a:xfrm>
              <a:off x="-2357508" y="6311341"/>
              <a:ext cx="13135266" cy="558944"/>
            </a:xfrm>
            <a:custGeom>
              <a:avLst/>
              <a:gdLst/>
              <a:ahLst/>
              <a:cxnLst/>
              <a:rect l="l" t="t" r="r" b="b"/>
              <a:pathLst>
                <a:path w="167547" h="9279" extrusionOk="0">
                  <a:moveTo>
                    <a:pt x="7845" y="0"/>
                  </a:moveTo>
                  <a:lnTo>
                    <a:pt x="1" y="9279"/>
                  </a:lnTo>
                  <a:lnTo>
                    <a:pt x="167546" y="9279"/>
                  </a:lnTo>
                  <a:lnTo>
                    <a:pt x="1596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5"/>
            <p:cNvSpPr/>
            <p:nvPr/>
          </p:nvSpPr>
          <p:spPr>
            <a:xfrm>
              <a:off x="-4069083" y="7557925"/>
              <a:ext cx="16558414" cy="866938"/>
            </a:xfrm>
            <a:custGeom>
              <a:avLst/>
              <a:gdLst/>
              <a:ahLst/>
              <a:cxnLst/>
              <a:rect l="l" t="t" r="r" b="b"/>
              <a:pathLst>
                <a:path w="211211" h="14392" extrusionOk="0">
                  <a:moveTo>
                    <a:pt x="12178" y="0"/>
                  </a:moveTo>
                  <a:lnTo>
                    <a:pt x="1" y="14392"/>
                  </a:lnTo>
                  <a:lnTo>
                    <a:pt x="211211" y="14392"/>
                  </a:lnTo>
                  <a:lnTo>
                    <a:pt x="1990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5"/>
            <p:cNvSpPr/>
            <p:nvPr/>
          </p:nvSpPr>
          <p:spPr>
            <a:xfrm>
              <a:off x="-6987328" y="9551760"/>
              <a:ext cx="22395030" cy="1524009"/>
            </a:xfrm>
            <a:custGeom>
              <a:avLst/>
              <a:gdLst/>
              <a:ahLst/>
              <a:cxnLst/>
              <a:rect l="l" t="t" r="r" b="b"/>
              <a:pathLst>
                <a:path w="285660" h="25300" extrusionOk="0">
                  <a:moveTo>
                    <a:pt x="21398" y="1"/>
                  </a:moveTo>
                  <a:lnTo>
                    <a:pt x="0" y="25299"/>
                  </a:lnTo>
                  <a:lnTo>
                    <a:pt x="285660" y="25299"/>
                  </a:lnTo>
                  <a:lnTo>
                    <a:pt x="2642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5" name="Google Shape;915;p15"/>
          <p:cNvSpPr/>
          <p:nvPr/>
        </p:nvSpPr>
        <p:spPr>
          <a:xfrm>
            <a:off x="2333137" y="4253598"/>
            <a:ext cx="4479178" cy="629256"/>
          </a:xfrm>
          <a:custGeom>
            <a:avLst/>
            <a:gdLst/>
            <a:ahLst/>
            <a:cxnLst/>
            <a:rect l="l" t="t" r="r" b="b"/>
            <a:pathLst>
              <a:path w="85689" h="12038" extrusionOk="0">
                <a:moveTo>
                  <a:pt x="80165" y="1"/>
                </a:moveTo>
                <a:cubicBezTo>
                  <a:pt x="80117" y="1"/>
                  <a:pt x="80069" y="11"/>
                  <a:pt x="80022" y="31"/>
                </a:cubicBezTo>
                <a:cubicBezTo>
                  <a:pt x="79844" y="115"/>
                  <a:pt x="79771" y="329"/>
                  <a:pt x="79861" y="504"/>
                </a:cubicBezTo>
                <a:lnTo>
                  <a:pt x="84790" y="11347"/>
                </a:lnTo>
                <a:lnTo>
                  <a:pt x="949" y="11347"/>
                </a:lnTo>
                <a:lnTo>
                  <a:pt x="5878" y="504"/>
                </a:lnTo>
                <a:cubicBezTo>
                  <a:pt x="5955" y="329"/>
                  <a:pt x="5878" y="125"/>
                  <a:pt x="5707" y="48"/>
                </a:cubicBezTo>
                <a:cubicBezTo>
                  <a:pt x="5660" y="26"/>
                  <a:pt x="5611" y="16"/>
                  <a:pt x="5563" y="16"/>
                </a:cubicBezTo>
                <a:cubicBezTo>
                  <a:pt x="5432" y="16"/>
                  <a:pt x="5308" y="92"/>
                  <a:pt x="5251" y="219"/>
                </a:cubicBezTo>
                <a:lnTo>
                  <a:pt x="98" y="11551"/>
                </a:lnTo>
                <a:cubicBezTo>
                  <a:pt x="0" y="11779"/>
                  <a:pt x="165" y="12034"/>
                  <a:pt x="413" y="12037"/>
                </a:cubicBezTo>
                <a:lnTo>
                  <a:pt x="85323" y="12037"/>
                </a:lnTo>
                <a:cubicBezTo>
                  <a:pt x="85440" y="12037"/>
                  <a:pt x="85547" y="11977"/>
                  <a:pt x="85611" y="11880"/>
                </a:cubicBezTo>
                <a:cubicBezTo>
                  <a:pt x="85678" y="11783"/>
                  <a:pt x="85688" y="11659"/>
                  <a:pt x="85638" y="11551"/>
                </a:cubicBezTo>
                <a:lnTo>
                  <a:pt x="80484" y="219"/>
                </a:lnTo>
                <a:cubicBezTo>
                  <a:pt x="80432" y="82"/>
                  <a:pt x="80302" y="1"/>
                  <a:pt x="801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15"/>
          <p:cNvSpPr/>
          <p:nvPr/>
        </p:nvSpPr>
        <p:spPr>
          <a:xfrm>
            <a:off x="713128" y="4254382"/>
            <a:ext cx="7717826" cy="1658031"/>
          </a:xfrm>
          <a:custGeom>
            <a:avLst/>
            <a:gdLst/>
            <a:ahLst/>
            <a:cxnLst/>
            <a:rect l="l" t="t" r="r" b="b"/>
            <a:pathLst>
              <a:path w="147646" h="31719" extrusionOk="0">
                <a:moveTo>
                  <a:pt x="20581" y="0"/>
                </a:moveTo>
                <a:cubicBezTo>
                  <a:pt x="20469" y="0"/>
                  <a:pt x="20359" y="55"/>
                  <a:pt x="20293" y="157"/>
                </a:cubicBezTo>
                <a:lnTo>
                  <a:pt x="151" y="31186"/>
                </a:lnTo>
                <a:cubicBezTo>
                  <a:pt x="0" y="31414"/>
                  <a:pt x="161" y="31715"/>
                  <a:pt x="436" y="31718"/>
                </a:cubicBezTo>
                <a:lnTo>
                  <a:pt x="147287" y="31718"/>
                </a:lnTo>
                <a:cubicBezTo>
                  <a:pt x="147411" y="31718"/>
                  <a:pt x="147528" y="31648"/>
                  <a:pt x="147588" y="31538"/>
                </a:cubicBezTo>
                <a:cubicBezTo>
                  <a:pt x="147645" y="31427"/>
                  <a:pt x="147642" y="31293"/>
                  <a:pt x="147575" y="31186"/>
                </a:cubicBezTo>
                <a:lnTo>
                  <a:pt x="127426" y="157"/>
                </a:lnTo>
                <a:cubicBezTo>
                  <a:pt x="127363" y="55"/>
                  <a:pt x="127253" y="0"/>
                  <a:pt x="127141" y="0"/>
                </a:cubicBezTo>
                <a:cubicBezTo>
                  <a:pt x="127077" y="0"/>
                  <a:pt x="127012" y="18"/>
                  <a:pt x="126954" y="56"/>
                </a:cubicBezTo>
                <a:cubicBezTo>
                  <a:pt x="126793" y="157"/>
                  <a:pt x="126746" y="375"/>
                  <a:pt x="126850" y="536"/>
                </a:cubicBezTo>
                <a:lnTo>
                  <a:pt x="146654" y="31032"/>
                </a:lnTo>
                <a:lnTo>
                  <a:pt x="1073" y="31032"/>
                </a:lnTo>
                <a:lnTo>
                  <a:pt x="20870" y="536"/>
                </a:lnTo>
                <a:cubicBezTo>
                  <a:pt x="20973" y="375"/>
                  <a:pt x="20930" y="160"/>
                  <a:pt x="20769" y="56"/>
                </a:cubicBezTo>
                <a:cubicBezTo>
                  <a:pt x="20711" y="18"/>
                  <a:pt x="20646" y="0"/>
                  <a:pt x="205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15"/>
          <p:cNvSpPr/>
          <p:nvPr/>
        </p:nvSpPr>
        <p:spPr>
          <a:xfrm>
            <a:off x="2701287" y="6104977"/>
            <a:ext cx="3745233" cy="982922"/>
          </a:xfrm>
          <a:custGeom>
            <a:avLst/>
            <a:gdLst/>
            <a:ahLst/>
            <a:cxnLst/>
            <a:rect l="l" t="t" r="r" b="b"/>
            <a:pathLst>
              <a:path w="71649" h="18804" extrusionOk="0">
                <a:moveTo>
                  <a:pt x="71264" y="0"/>
                </a:moveTo>
                <a:cubicBezTo>
                  <a:pt x="71121" y="0"/>
                  <a:pt x="70986" y="89"/>
                  <a:pt x="70938" y="233"/>
                </a:cubicBezTo>
                <a:cubicBezTo>
                  <a:pt x="69196" y="5162"/>
                  <a:pt x="64924" y="9642"/>
                  <a:pt x="58899" y="12859"/>
                </a:cubicBezTo>
                <a:cubicBezTo>
                  <a:pt x="52462" y="16300"/>
                  <a:pt x="44480" y="18116"/>
                  <a:pt x="35825" y="18116"/>
                </a:cubicBezTo>
                <a:cubicBezTo>
                  <a:pt x="27173" y="18116"/>
                  <a:pt x="19191" y="16300"/>
                  <a:pt x="12751" y="12859"/>
                </a:cubicBezTo>
                <a:cubicBezTo>
                  <a:pt x="6733" y="9642"/>
                  <a:pt x="2454" y="5162"/>
                  <a:pt x="711" y="233"/>
                </a:cubicBezTo>
                <a:cubicBezTo>
                  <a:pt x="664" y="90"/>
                  <a:pt x="531" y="2"/>
                  <a:pt x="390" y="2"/>
                </a:cubicBezTo>
                <a:cubicBezTo>
                  <a:pt x="352" y="2"/>
                  <a:pt x="313" y="8"/>
                  <a:pt x="276" y="22"/>
                </a:cubicBezTo>
                <a:cubicBezTo>
                  <a:pt x="98" y="82"/>
                  <a:pt x="1" y="280"/>
                  <a:pt x="65" y="457"/>
                </a:cubicBezTo>
                <a:cubicBezTo>
                  <a:pt x="1864" y="5551"/>
                  <a:pt x="6254" y="10171"/>
                  <a:pt x="12429" y="13469"/>
                </a:cubicBezTo>
                <a:cubicBezTo>
                  <a:pt x="18967" y="16960"/>
                  <a:pt x="27059" y="18803"/>
                  <a:pt x="35825" y="18803"/>
                </a:cubicBezTo>
                <a:cubicBezTo>
                  <a:pt x="44597" y="18803"/>
                  <a:pt x="52683" y="16960"/>
                  <a:pt x="59227" y="13469"/>
                </a:cubicBezTo>
                <a:cubicBezTo>
                  <a:pt x="65396" y="10171"/>
                  <a:pt x="69789" y="5551"/>
                  <a:pt x="71588" y="457"/>
                </a:cubicBezTo>
                <a:cubicBezTo>
                  <a:pt x="71649" y="276"/>
                  <a:pt x="71555" y="82"/>
                  <a:pt x="71374" y="18"/>
                </a:cubicBezTo>
                <a:cubicBezTo>
                  <a:pt x="71338" y="6"/>
                  <a:pt x="71300" y="0"/>
                  <a:pt x="712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8" name="Google Shape;918;p15"/>
          <p:cNvGrpSpPr/>
          <p:nvPr/>
        </p:nvGrpSpPr>
        <p:grpSpPr>
          <a:xfrm>
            <a:off x="-208706" y="3997266"/>
            <a:ext cx="9561413" cy="290324"/>
            <a:chOff x="-121625" y="4081400"/>
            <a:chExt cx="10170634" cy="308823"/>
          </a:xfrm>
        </p:grpSpPr>
        <p:sp>
          <p:nvSpPr>
            <p:cNvPr id="919" name="Google Shape;919;p15"/>
            <p:cNvSpPr/>
            <p:nvPr/>
          </p:nvSpPr>
          <p:spPr>
            <a:xfrm>
              <a:off x="-121625" y="4082192"/>
              <a:ext cx="10170634" cy="308030"/>
            </a:xfrm>
            <a:custGeom>
              <a:avLst/>
              <a:gdLst/>
              <a:ahLst/>
              <a:cxnLst/>
              <a:rect l="l" t="t" r="r" b="b"/>
              <a:pathLst>
                <a:path w="205374" h="6220" extrusionOk="0">
                  <a:moveTo>
                    <a:pt x="4024" y="1"/>
                  </a:moveTo>
                  <a:lnTo>
                    <a:pt x="0" y="6220"/>
                  </a:lnTo>
                  <a:lnTo>
                    <a:pt x="205373" y="6220"/>
                  </a:lnTo>
                  <a:lnTo>
                    <a:pt x="2013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5"/>
            <p:cNvSpPr/>
            <p:nvPr/>
          </p:nvSpPr>
          <p:spPr>
            <a:xfrm>
              <a:off x="-121625" y="4325497"/>
              <a:ext cx="10170634" cy="64726"/>
            </a:xfrm>
            <a:custGeom>
              <a:avLst/>
              <a:gdLst/>
              <a:ahLst/>
              <a:cxnLst/>
              <a:rect l="l" t="t" r="r" b="b"/>
              <a:pathLst>
                <a:path w="205374" h="1307" extrusionOk="0">
                  <a:moveTo>
                    <a:pt x="848" y="0"/>
                  </a:moveTo>
                  <a:lnTo>
                    <a:pt x="0" y="1307"/>
                  </a:lnTo>
                  <a:lnTo>
                    <a:pt x="205373" y="1307"/>
                  </a:lnTo>
                  <a:lnTo>
                    <a:pt x="2045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5"/>
            <p:cNvSpPr/>
            <p:nvPr/>
          </p:nvSpPr>
          <p:spPr>
            <a:xfrm>
              <a:off x="1389763" y="4081400"/>
              <a:ext cx="2698283" cy="244146"/>
            </a:xfrm>
            <a:custGeom>
              <a:avLst/>
              <a:gdLst/>
              <a:ahLst/>
              <a:cxnLst/>
              <a:rect l="l" t="t" r="r" b="b"/>
              <a:pathLst>
                <a:path w="54486" h="4930" extrusionOk="0">
                  <a:moveTo>
                    <a:pt x="2262" y="0"/>
                  </a:moveTo>
                  <a:lnTo>
                    <a:pt x="1" y="4929"/>
                  </a:lnTo>
                  <a:lnTo>
                    <a:pt x="53909" y="4929"/>
                  </a:lnTo>
                  <a:lnTo>
                    <a:pt x="54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5"/>
            <p:cNvSpPr/>
            <p:nvPr/>
          </p:nvSpPr>
          <p:spPr>
            <a:xfrm>
              <a:off x="5839689" y="4081400"/>
              <a:ext cx="2698134" cy="244146"/>
            </a:xfrm>
            <a:custGeom>
              <a:avLst/>
              <a:gdLst/>
              <a:ahLst/>
              <a:cxnLst/>
              <a:rect l="l" t="t" r="r" b="b"/>
              <a:pathLst>
                <a:path w="54483" h="4930" extrusionOk="0">
                  <a:moveTo>
                    <a:pt x="1" y="0"/>
                  </a:moveTo>
                  <a:lnTo>
                    <a:pt x="571" y="4929"/>
                  </a:lnTo>
                  <a:lnTo>
                    <a:pt x="54482" y="4929"/>
                  </a:lnTo>
                  <a:lnTo>
                    <a:pt x="522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3" name="Google Shape;923;p15"/>
          <p:cNvGrpSpPr/>
          <p:nvPr/>
        </p:nvGrpSpPr>
        <p:grpSpPr>
          <a:xfrm>
            <a:off x="-758173" y="-443900"/>
            <a:ext cx="3672473" cy="6031299"/>
            <a:chOff x="237850" y="660025"/>
            <a:chExt cx="2725600" cy="4476250"/>
          </a:xfrm>
        </p:grpSpPr>
        <p:sp>
          <p:nvSpPr>
            <p:cNvPr id="924" name="Google Shape;924;p15"/>
            <p:cNvSpPr/>
            <p:nvPr/>
          </p:nvSpPr>
          <p:spPr>
            <a:xfrm>
              <a:off x="582175" y="3663275"/>
              <a:ext cx="109600" cy="43700"/>
            </a:xfrm>
            <a:custGeom>
              <a:avLst/>
              <a:gdLst/>
              <a:ahLst/>
              <a:cxnLst/>
              <a:rect l="l" t="t" r="r" b="b"/>
              <a:pathLst>
                <a:path w="4384" h="1748" extrusionOk="0">
                  <a:moveTo>
                    <a:pt x="1" y="0"/>
                  </a:moveTo>
                  <a:lnTo>
                    <a:pt x="1" y="1747"/>
                  </a:lnTo>
                  <a:lnTo>
                    <a:pt x="4383" y="1747"/>
                  </a:lnTo>
                  <a:lnTo>
                    <a:pt x="4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5"/>
            <p:cNvSpPr/>
            <p:nvPr/>
          </p:nvSpPr>
          <p:spPr>
            <a:xfrm>
              <a:off x="1258975" y="4396100"/>
              <a:ext cx="117900" cy="84350"/>
            </a:xfrm>
            <a:custGeom>
              <a:avLst/>
              <a:gdLst/>
              <a:ahLst/>
              <a:cxnLst/>
              <a:rect l="l" t="t" r="r" b="b"/>
              <a:pathLst>
                <a:path w="4716" h="3374" extrusionOk="0">
                  <a:moveTo>
                    <a:pt x="697" y="0"/>
                  </a:moveTo>
                  <a:lnTo>
                    <a:pt x="0" y="1606"/>
                  </a:lnTo>
                  <a:lnTo>
                    <a:pt x="4019" y="3373"/>
                  </a:lnTo>
                  <a:lnTo>
                    <a:pt x="4716" y="1768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5"/>
            <p:cNvSpPr/>
            <p:nvPr/>
          </p:nvSpPr>
          <p:spPr>
            <a:xfrm>
              <a:off x="1939550" y="4427400"/>
              <a:ext cx="114375" cy="100250"/>
            </a:xfrm>
            <a:custGeom>
              <a:avLst/>
              <a:gdLst/>
              <a:ahLst/>
              <a:cxnLst/>
              <a:rect l="l" t="t" r="r" b="b"/>
              <a:pathLst>
                <a:path w="4575" h="4010" extrusionOk="0">
                  <a:moveTo>
                    <a:pt x="3534" y="1"/>
                  </a:moveTo>
                  <a:lnTo>
                    <a:pt x="0" y="2606"/>
                  </a:lnTo>
                  <a:lnTo>
                    <a:pt x="1040" y="4009"/>
                  </a:lnTo>
                  <a:lnTo>
                    <a:pt x="4575" y="1404"/>
                  </a:lnTo>
                  <a:lnTo>
                    <a:pt x="35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5"/>
            <p:cNvSpPr/>
            <p:nvPr/>
          </p:nvSpPr>
          <p:spPr>
            <a:xfrm>
              <a:off x="2849075" y="4371875"/>
              <a:ext cx="114375" cy="100225"/>
            </a:xfrm>
            <a:custGeom>
              <a:avLst/>
              <a:gdLst/>
              <a:ahLst/>
              <a:cxnLst/>
              <a:rect l="l" t="t" r="r" b="b"/>
              <a:pathLst>
                <a:path w="4575" h="4009" extrusionOk="0">
                  <a:moveTo>
                    <a:pt x="3535" y="0"/>
                  </a:moveTo>
                  <a:lnTo>
                    <a:pt x="1" y="2605"/>
                  </a:lnTo>
                  <a:lnTo>
                    <a:pt x="1041" y="4009"/>
                  </a:lnTo>
                  <a:lnTo>
                    <a:pt x="4575" y="1404"/>
                  </a:lnTo>
                  <a:lnTo>
                    <a:pt x="35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5"/>
            <p:cNvSpPr/>
            <p:nvPr/>
          </p:nvSpPr>
          <p:spPr>
            <a:xfrm>
              <a:off x="2286400" y="4685900"/>
              <a:ext cx="43700" cy="109825"/>
            </a:xfrm>
            <a:custGeom>
              <a:avLst/>
              <a:gdLst/>
              <a:ahLst/>
              <a:cxnLst/>
              <a:rect l="l" t="t" r="r" b="b"/>
              <a:pathLst>
                <a:path w="1748" h="4393" extrusionOk="0">
                  <a:moveTo>
                    <a:pt x="0" y="0"/>
                  </a:moveTo>
                  <a:lnTo>
                    <a:pt x="0" y="4393"/>
                  </a:lnTo>
                  <a:lnTo>
                    <a:pt x="1747" y="4393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5"/>
            <p:cNvSpPr/>
            <p:nvPr/>
          </p:nvSpPr>
          <p:spPr>
            <a:xfrm>
              <a:off x="2641575" y="4923950"/>
              <a:ext cx="118175" cy="82325"/>
            </a:xfrm>
            <a:custGeom>
              <a:avLst/>
              <a:gdLst/>
              <a:ahLst/>
              <a:cxnLst/>
              <a:rect l="l" t="t" r="r" b="b"/>
              <a:pathLst>
                <a:path w="4727" h="3293" extrusionOk="0">
                  <a:moveTo>
                    <a:pt x="657" y="0"/>
                  </a:moveTo>
                  <a:lnTo>
                    <a:pt x="1" y="1626"/>
                  </a:lnTo>
                  <a:lnTo>
                    <a:pt x="4060" y="3292"/>
                  </a:lnTo>
                  <a:lnTo>
                    <a:pt x="4726" y="167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5"/>
            <p:cNvSpPr/>
            <p:nvPr/>
          </p:nvSpPr>
          <p:spPr>
            <a:xfrm>
              <a:off x="539025" y="2920600"/>
              <a:ext cx="118150" cy="84075"/>
            </a:xfrm>
            <a:custGeom>
              <a:avLst/>
              <a:gdLst/>
              <a:ahLst/>
              <a:cxnLst/>
              <a:rect l="l" t="t" r="r" b="b"/>
              <a:pathLst>
                <a:path w="4726" h="3363" extrusionOk="0">
                  <a:moveTo>
                    <a:pt x="707" y="0"/>
                  </a:moveTo>
                  <a:lnTo>
                    <a:pt x="0" y="1596"/>
                  </a:lnTo>
                  <a:lnTo>
                    <a:pt x="4029" y="3363"/>
                  </a:lnTo>
                  <a:lnTo>
                    <a:pt x="4726" y="1767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5"/>
            <p:cNvSpPr/>
            <p:nvPr/>
          </p:nvSpPr>
          <p:spPr>
            <a:xfrm>
              <a:off x="1965550" y="1064925"/>
              <a:ext cx="118175" cy="84075"/>
            </a:xfrm>
            <a:custGeom>
              <a:avLst/>
              <a:gdLst/>
              <a:ahLst/>
              <a:cxnLst/>
              <a:rect l="l" t="t" r="r" b="b"/>
              <a:pathLst>
                <a:path w="4727" h="3363" extrusionOk="0">
                  <a:moveTo>
                    <a:pt x="697" y="0"/>
                  </a:moveTo>
                  <a:lnTo>
                    <a:pt x="0" y="1596"/>
                  </a:lnTo>
                  <a:lnTo>
                    <a:pt x="4019" y="3363"/>
                  </a:lnTo>
                  <a:lnTo>
                    <a:pt x="4726" y="1768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>
              <a:off x="1190825" y="3453500"/>
              <a:ext cx="50500" cy="112350"/>
            </a:xfrm>
            <a:custGeom>
              <a:avLst/>
              <a:gdLst/>
              <a:ahLst/>
              <a:cxnLst/>
              <a:rect l="l" t="t" r="r" b="b"/>
              <a:pathLst>
                <a:path w="2020" h="4494" extrusionOk="0">
                  <a:moveTo>
                    <a:pt x="273" y="0"/>
                  </a:moveTo>
                  <a:lnTo>
                    <a:pt x="0" y="4383"/>
                  </a:lnTo>
                  <a:lnTo>
                    <a:pt x="1747" y="4494"/>
                  </a:lnTo>
                  <a:lnTo>
                    <a:pt x="2020" y="10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>
              <a:off x="2095800" y="4191375"/>
              <a:ext cx="50275" cy="112100"/>
            </a:xfrm>
            <a:custGeom>
              <a:avLst/>
              <a:gdLst/>
              <a:ahLst/>
              <a:cxnLst/>
              <a:rect l="l" t="t" r="r" b="b"/>
              <a:pathLst>
                <a:path w="2011" h="4484" extrusionOk="0">
                  <a:moveTo>
                    <a:pt x="273" y="0"/>
                  </a:moveTo>
                  <a:lnTo>
                    <a:pt x="1" y="4383"/>
                  </a:lnTo>
                  <a:lnTo>
                    <a:pt x="1748" y="4484"/>
                  </a:lnTo>
                  <a:lnTo>
                    <a:pt x="2010" y="10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5"/>
            <p:cNvSpPr/>
            <p:nvPr/>
          </p:nvSpPr>
          <p:spPr>
            <a:xfrm>
              <a:off x="2644100" y="4122200"/>
              <a:ext cx="118175" cy="86625"/>
            </a:xfrm>
            <a:custGeom>
              <a:avLst/>
              <a:gdLst/>
              <a:ahLst/>
              <a:cxnLst/>
              <a:rect l="l" t="t" r="r" b="b"/>
              <a:pathLst>
                <a:path w="4727" h="3465" extrusionOk="0">
                  <a:moveTo>
                    <a:pt x="758" y="1"/>
                  </a:moveTo>
                  <a:lnTo>
                    <a:pt x="1" y="1576"/>
                  </a:lnTo>
                  <a:lnTo>
                    <a:pt x="3969" y="3464"/>
                  </a:lnTo>
                  <a:lnTo>
                    <a:pt x="4726" y="1889"/>
                  </a:lnTo>
                  <a:lnTo>
                    <a:pt x="7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5"/>
            <p:cNvSpPr/>
            <p:nvPr/>
          </p:nvSpPr>
          <p:spPr>
            <a:xfrm>
              <a:off x="2400250" y="4371100"/>
              <a:ext cx="92675" cy="116900"/>
            </a:xfrm>
            <a:custGeom>
              <a:avLst/>
              <a:gdLst/>
              <a:ahLst/>
              <a:cxnLst/>
              <a:rect l="l" t="t" r="r" b="b"/>
              <a:pathLst>
                <a:path w="3707" h="4676" extrusionOk="0">
                  <a:moveTo>
                    <a:pt x="1515" y="1"/>
                  </a:moveTo>
                  <a:lnTo>
                    <a:pt x="0" y="869"/>
                  </a:lnTo>
                  <a:lnTo>
                    <a:pt x="2202" y="4676"/>
                  </a:lnTo>
                  <a:lnTo>
                    <a:pt x="3706" y="3797"/>
                  </a:lnTo>
                  <a:lnTo>
                    <a:pt x="1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>
              <a:off x="2651175" y="4658375"/>
              <a:ext cx="117400" cy="69700"/>
            </a:xfrm>
            <a:custGeom>
              <a:avLst/>
              <a:gdLst/>
              <a:ahLst/>
              <a:cxnLst/>
              <a:rect l="l" t="t" r="r" b="b"/>
              <a:pathLst>
                <a:path w="4696" h="2788" extrusionOk="0">
                  <a:moveTo>
                    <a:pt x="4261" y="1"/>
                  </a:moveTo>
                  <a:lnTo>
                    <a:pt x="0" y="1091"/>
                  </a:lnTo>
                  <a:lnTo>
                    <a:pt x="434" y="2788"/>
                  </a:lnTo>
                  <a:lnTo>
                    <a:pt x="4696" y="1697"/>
                  </a:lnTo>
                  <a:lnTo>
                    <a:pt x="4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>
              <a:off x="303750" y="2062050"/>
              <a:ext cx="50250" cy="112375"/>
            </a:xfrm>
            <a:custGeom>
              <a:avLst/>
              <a:gdLst/>
              <a:ahLst/>
              <a:cxnLst/>
              <a:rect l="l" t="t" r="r" b="b"/>
              <a:pathLst>
                <a:path w="2010" h="4495" extrusionOk="0">
                  <a:moveTo>
                    <a:pt x="263" y="1"/>
                  </a:moveTo>
                  <a:lnTo>
                    <a:pt x="0" y="4383"/>
                  </a:lnTo>
                  <a:lnTo>
                    <a:pt x="1747" y="4494"/>
                  </a:lnTo>
                  <a:lnTo>
                    <a:pt x="2010" y="102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5"/>
            <p:cNvSpPr/>
            <p:nvPr/>
          </p:nvSpPr>
          <p:spPr>
            <a:xfrm>
              <a:off x="2237925" y="786475"/>
              <a:ext cx="114125" cy="56575"/>
            </a:xfrm>
            <a:custGeom>
              <a:avLst/>
              <a:gdLst/>
              <a:ahLst/>
              <a:cxnLst/>
              <a:rect l="l" t="t" r="r" b="b"/>
              <a:pathLst>
                <a:path w="4565" h="2263" extrusionOk="0">
                  <a:moveTo>
                    <a:pt x="203" y="1"/>
                  </a:moveTo>
                  <a:lnTo>
                    <a:pt x="1" y="1738"/>
                  </a:lnTo>
                  <a:lnTo>
                    <a:pt x="4353" y="2263"/>
                  </a:lnTo>
                  <a:lnTo>
                    <a:pt x="4565" y="52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5"/>
            <p:cNvSpPr/>
            <p:nvPr/>
          </p:nvSpPr>
          <p:spPr>
            <a:xfrm>
              <a:off x="1555325" y="1172975"/>
              <a:ext cx="96225" cy="115875"/>
            </a:xfrm>
            <a:custGeom>
              <a:avLst/>
              <a:gdLst/>
              <a:ahLst/>
              <a:cxnLst/>
              <a:rect l="l" t="t" r="r" b="b"/>
              <a:pathLst>
                <a:path w="3849" h="4635" extrusionOk="0">
                  <a:moveTo>
                    <a:pt x="2374" y="0"/>
                  </a:moveTo>
                  <a:lnTo>
                    <a:pt x="1" y="3696"/>
                  </a:lnTo>
                  <a:lnTo>
                    <a:pt x="1475" y="4635"/>
                  </a:lnTo>
                  <a:lnTo>
                    <a:pt x="3848" y="939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>
              <a:off x="1216300" y="1115675"/>
              <a:ext cx="61875" cy="115625"/>
            </a:xfrm>
            <a:custGeom>
              <a:avLst/>
              <a:gdLst/>
              <a:ahLst/>
              <a:cxnLst/>
              <a:rect l="l" t="t" r="r" b="b"/>
              <a:pathLst>
                <a:path w="2475" h="4625" extrusionOk="0">
                  <a:moveTo>
                    <a:pt x="1728" y="0"/>
                  </a:moveTo>
                  <a:lnTo>
                    <a:pt x="1" y="303"/>
                  </a:lnTo>
                  <a:lnTo>
                    <a:pt x="758" y="4625"/>
                  </a:lnTo>
                  <a:lnTo>
                    <a:pt x="2475" y="4322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5"/>
            <p:cNvSpPr/>
            <p:nvPr/>
          </p:nvSpPr>
          <p:spPr>
            <a:xfrm>
              <a:off x="2473700" y="1004850"/>
              <a:ext cx="115650" cy="96950"/>
            </a:xfrm>
            <a:custGeom>
              <a:avLst/>
              <a:gdLst/>
              <a:ahLst/>
              <a:cxnLst/>
              <a:rect l="l" t="t" r="r" b="b"/>
              <a:pathLst>
                <a:path w="4626" h="3878" extrusionOk="0">
                  <a:moveTo>
                    <a:pt x="3656" y="0"/>
                  </a:moveTo>
                  <a:lnTo>
                    <a:pt x="1" y="2424"/>
                  </a:lnTo>
                  <a:lnTo>
                    <a:pt x="970" y="3878"/>
                  </a:lnTo>
                  <a:lnTo>
                    <a:pt x="4625" y="1454"/>
                  </a:lnTo>
                  <a:lnTo>
                    <a:pt x="3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5"/>
            <p:cNvSpPr/>
            <p:nvPr/>
          </p:nvSpPr>
          <p:spPr>
            <a:xfrm>
              <a:off x="1419525" y="725650"/>
              <a:ext cx="66675" cy="116900"/>
            </a:xfrm>
            <a:custGeom>
              <a:avLst/>
              <a:gdLst/>
              <a:ahLst/>
              <a:cxnLst/>
              <a:rect l="l" t="t" r="r" b="b"/>
              <a:pathLst>
                <a:path w="2667" h="4676" extrusionOk="0">
                  <a:moveTo>
                    <a:pt x="1697" y="0"/>
                  </a:moveTo>
                  <a:lnTo>
                    <a:pt x="0" y="394"/>
                  </a:lnTo>
                  <a:lnTo>
                    <a:pt x="960" y="4676"/>
                  </a:lnTo>
                  <a:lnTo>
                    <a:pt x="2666" y="4292"/>
                  </a:lnTo>
                  <a:lnTo>
                    <a:pt x="16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5"/>
            <p:cNvSpPr/>
            <p:nvPr/>
          </p:nvSpPr>
          <p:spPr>
            <a:xfrm>
              <a:off x="1847900" y="676675"/>
              <a:ext cx="103025" cy="112875"/>
            </a:xfrm>
            <a:custGeom>
              <a:avLst/>
              <a:gdLst/>
              <a:ahLst/>
              <a:cxnLst/>
              <a:rect l="l" t="t" r="r" b="b"/>
              <a:pathLst>
                <a:path w="4121" h="4515" extrusionOk="0">
                  <a:moveTo>
                    <a:pt x="2768" y="0"/>
                  </a:moveTo>
                  <a:lnTo>
                    <a:pt x="1" y="3413"/>
                  </a:lnTo>
                  <a:lnTo>
                    <a:pt x="1354" y="4514"/>
                  </a:lnTo>
                  <a:lnTo>
                    <a:pt x="4121" y="1101"/>
                  </a:lnTo>
                  <a:lnTo>
                    <a:pt x="2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5"/>
            <p:cNvSpPr/>
            <p:nvPr/>
          </p:nvSpPr>
          <p:spPr>
            <a:xfrm>
              <a:off x="1265525" y="1646025"/>
              <a:ext cx="117925" cy="77025"/>
            </a:xfrm>
            <a:custGeom>
              <a:avLst/>
              <a:gdLst/>
              <a:ahLst/>
              <a:cxnLst/>
              <a:rect l="l" t="t" r="r" b="b"/>
              <a:pathLst>
                <a:path w="4717" h="3081" extrusionOk="0">
                  <a:moveTo>
                    <a:pt x="566" y="1"/>
                  </a:moveTo>
                  <a:lnTo>
                    <a:pt x="1" y="1657"/>
                  </a:lnTo>
                  <a:lnTo>
                    <a:pt x="4151" y="3081"/>
                  </a:lnTo>
                  <a:lnTo>
                    <a:pt x="4716" y="1425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5"/>
            <p:cNvSpPr/>
            <p:nvPr/>
          </p:nvSpPr>
          <p:spPr>
            <a:xfrm>
              <a:off x="1746925" y="1455950"/>
              <a:ext cx="104300" cy="112100"/>
            </a:xfrm>
            <a:custGeom>
              <a:avLst/>
              <a:gdLst/>
              <a:ahLst/>
              <a:cxnLst/>
              <a:rect l="l" t="t" r="r" b="b"/>
              <a:pathLst>
                <a:path w="4172" h="4484" extrusionOk="0">
                  <a:moveTo>
                    <a:pt x="1344" y="1"/>
                  </a:moveTo>
                  <a:lnTo>
                    <a:pt x="1" y="1131"/>
                  </a:lnTo>
                  <a:lnTo>
                    <a:pt x="2838" y="4484"/>
                  </a:lnTo>
                  <a:lnTo>
                    <a:pt x="4171" y="3363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rgbClr val="73B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5"/>
            <p:cNvSpPr/>
            <p:nvPr/>
          </p:nvSpPr>
          <p:spPr>
            <a:xfrm>
              <a:off x="2237675" y="1276725"/>
              <a:ext cx="92425" cy="117150"/>
            </a:xfrm>
            <a:custGeom>
              <a:avLst/>
              <a:gdLst/>
              <a:ahLst/>
              <a:cxnLst/>
              <a:rect l="l" t="t" r="r" b="b"/>
              <a:pathLst>
                <a:path w="3697" h="4686" extrusionOk="0">
                  <a:moveTo>
                    <a:pt x="2182" y="0"/>
                  </a:moveTo>
                  <a:lnTo>
                    <a:pt x="1" y="3817"/>
                  </a:lnTo>
                  <a:lnTo>
                    <a:pt x="1515" y="4686"/>
                  </a:lnTo>
                  <a:lnTo>
                    <a:pt x="3696" y="869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5"/>
            <p:cNvSpPr/>
            <p:nvPr/>
          </p:nvSpPr>
          <p:spPr>
            <a:xfrm>
              <a:off x="1152700" y="2567950"/>
              <a:ext cx="48225" cy="111600"/>
            </a:xfrm>
            <a:custGeom>
              <a:avLst/>
              <a:gdLst/>
              <a:ahLst/>
              <a:cxnLst/>
              <a:rect l="l" t="t" r="r" b="b"/>
              <a:pathLst>
                <a:path w="1929" h="4464" extrusionOk="0">
                  <a:moveTo>
                    <a:pt x="1737" y="0"/>
                  </a:moveTo>
                  <a:lnTo>
                    <a:pt x="0" y="81"/>
                  </a:lnTo>
                  <a:lnTo>
                    <a:pt x="192" y="4463"/>
                  </a:lnTo>
                  <a:lnTo>
                    <a:pt x="1929" y="4393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5"/>
            <p:cNvSpPr/>
            <p:nvPr/>
          </p:nvSpPr>
          <p:spPr>
            <a:xfrm>
              <a:off x="1018150" y="2825175"/>
              <a:ext cx="80300" cy="118175"/>
            </a:xfrm>
            <a:custGeom>
              <a:avLst/>
              <a:gdLst/>
              <a:ahLst/>
              <a:cxnLst/>
              <a:rect l="l" t="t" r="r" b="b"/>
              <a:pathLst>
                <a:path w="3212" h="4727" extrusionOk="0">
                  <a:moveTo>
                    <a:pt x="1576" y="1"/>
                  </a:moveTo>
                  <a:lnTo>
                    <a:pt x="0" y="4100"/>
                  </a:lnTo>
                  <a:lnTo>
                    <a:pt x="1626" y="4726"/>
                  </a:lnTo>
                  <a:lnTo>
                    <a:pt x="3211" y="62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5"/>
            <p:cNvSpPr/>
            <p:nvPr/>
          </p:nvSpPr>
          <p:spPr>
            <a:xfrm>
              <a:off x="482725" y="4260550"/>
              <a:ext cx="80300" cy="118150"/>
            </a:xfrm>
            <a:custGeom>
              <a:avLst/>
              <a:gdLst/>
              <a:ahLst/>
              <a:cxnLst/>
              <a:rect l="l" t="t" r="r" b="b"/>
              <a:pathLst>
                <a:path w="3212" h="4726" extrusionOk="0">
                  <a:moveTo>
                    <a:pt x="1586" y="0"/>
                  </a:moveTo>
                  <a:lnTo>
                    <a:pt x="1" y="4100"/>
                  </a:lnTo>
                  <a:lnTo>
                    <a:pt x="1626" y="4726"/>
                  </a:lnTo>
                  <a:lnTo>
                    <a:pt x="3212" y="626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5"/>
            <p:cNvSpPr/>
            <p:nvPr/>
          </p:nvSpPr>
          <p:spPr>
            <a:xfrm>
              <a:off x="1177175" y="3139450"/>
              <a:ext cx="117675" cy="73000"/>
            </a:xfrm>
            <a:custGeom>
              <a:avLst/>
              <a:gdLst/>
              <a:ahLst/>
              <a:cxnLst/>
              <a:rect l="l" t="t" r="r" b="b"/>
              <a:pathLst>
                <a:path w="4707" h="2920" extrusionOk="0">
                  <a:moveTo>
                    <a:pt x="4211" y="1"/>
                  </a:moveTo>
                  <a:lnTo>
                    <a:pt x="1" y="1243"/>
                  </a:lnTo>
                  <a:lnTo>
                    <a:pt x="496" y="2919"/>
                  </a:lnTo>
                  <a:lnTo>
                    <a:pt x="4706" y="1677"/>
                  </a:lnTo>
                  <a:lnTo>
                    <a:pt x="4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5"/>
            <p:cNvSpPr/>
            <p:nvPr/>
          </p:nvSpPr>
          <p:spPr>
            <a:xfrm>
              <a:off x="844475" y="2103950"/>
              <a:ext cx="96200" cy="116150"/>
            </a:xfrm>
            <a:custGeom>
              <a:avLst/>
              <a:gdLst/>
              <a:ahLst/>
              <a:cxnLst/>
              <a:rect l="l" t="t" r="r" b="b"/>
              <a:pathLst>
                <a:path w="3848" h="4646" extrusionOk="0">
                  <a:moveTo>
                    <a:pt x="2373" y="1"/>
                  </a:moveTo>
                  <a:lnTo>
                    <a:pt x="0" y="3697"/>
                  </a:lnTo>
                  <a:lnTo>
                    <a:pt x="1475" y="4646"/>
                  </a:lnTo>
                  <a:lnTo>
                    <a:pt x="3847" y="950"/>
                  </a:lnTo>
                  <a:lnTo>
                    <a:pt x="23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5"/>
            <p:cNvSpPr/>
            <p:nvPr/>
          </p:nvSpPr>
          <p:spPr>
            <a:xfrm>
              <a:off x="781100" y="2506100"/>
              <a:ext cx="115650" cy="97200"/>
            </a:xfrm>
            <a:custGeom>
              <a:avLst/>
              <a:gdLst/>
              <a:ahLst/>
              <a:cxnLst/>
              <a:rect l="l" t="t" r="r" b="b"/>
              <a:pathLst>
                <a:path w="4626" h="3888" extrusionOk="0">
                  <a:moveTo>
                    <a:pt x="3656" y="0"/>
                  </a:moveTo>
                  <a:lnTo>
                    <a:pt x="1" y="2424"/>
                  </a:lnTo>
                  <a:lnTo>
                    <a:pt x="960" y="3888"/>
                  </a:lnTo>
                  <a:lnTo>
                    <a:pt x="4625" y="1454"/>
                  </a:lnTo>
                  <a:lnTo>
                    <a:pt x="3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>
              <a:off x="1211775" y="2019900"/>
              <a:ext cx="114625" cy="100250"/>
            </a:xfrm>
            <a:custGeom>
              <a:avLst/>
              <a:gdLst/>
              <a:ahLst/>
              <a:cxnLst/>
              <a:rect l="l" t="t" r="r" b="b"/>
              <a:pathLst>
                <a:path w="4585" h="4010" extrusionOk="0">
                  <a:moveTo>
                    <a:pt x="1040" y="0"/>
                  </a:moveTo>
                  <a:lnTo>
                    <a:pt x="0" y="1414"/>
                  </a:lnTo>
                  <a:lnTo>
                    <a:pt x="3544" y="4009"/>
                  </a:lnTo>
                  <a:lnTo>
                    <a:pt x="4584" y="2595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5"/>
            <p:cNvSpPr/>
            <p:nvPr/>
          </p:nvSpPr>
          <p:spPr>
            <a:xfrm>
              <a:off x="1462175" y="4818175"/>
              <a:ext cx="109850" cy="43700"/>
            </a:xfrm>
            <a:custGeom>
              <a:avLst/>
              <a:gdLst/>
              <a:ahLst/>
              <a:cxnLst/>
              <a:rect l="l" t="t" r="r" b="b"/>
              <a:pathLst>
                <a:path w="4394" h="1748" extrusionOk="0">
                  <a:moveTo>
                    <a:pt x="1" y="1"/>
                  </a:moveTo>
                  <a:lnTo>
                    <a:pt x="1" y="1747"/>
                  </a:lnTo>
                  <a:lnTo>
                    <a:pt x="4393" y="1747"/>
                  </a:lnTo>
                  <a:lnTo>
                    <a:pt x="4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5"/>
            <p:cNvSpPr/>
            <p:nvPr/>
          </p:nvSpPr>
          <p:spPr>
            <a:xfrm>
              <a:off x="1106250" y="5031225"/>
              <a:ext cx="111600" cy="105050"/>
            </a:xfrm>
            <a:custGeom>
              <a:avLst/>
              <a:gdLst/>
              <a:ahLst/>
              <a:cxnLst/>
              <a:rect l="l" t="t" r="r" b="b"/>
              <a:pathLst>
                <a:path w="4464" h="4202" extrusionOk="0">
                  <a:moveTo>
                    <a:pt x="3312" y="1"/>
                  </a:moveTo>
                  <a:lnTo>
                    <a:pt x="0" y="2879"/>
                  </a:lnTo>
                  <a:lnTo>
                    <a:pt x="1141" y="4201"/>
                  </a:lnTo>
                  <a:lnTo>
                    <a:pt x="4464" y="1324"/>
                  </a:lnTo>
                  <a:lnTo>
                    <a:pt x="33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5"/>
            <p:cNvSpPr/>
            <p:nvPr/>
          </p:nvSpPr>
          <p:spPr>
            <a:xfrm>
              <a:off x="396150" y="3257100"/>
              <a:ext cx="96200" cy="115900"/>
            </a:xfrm>
            <a:custGeom>
              <a:avLst/>
              <a:gdLst/>
              <a:ahLst/>
              <a:cxnLst/>
              <a:rect l="l" t="t" r="r" b="b"/>
              <a:pathLst>
                <a:path w="3848" h="4636" extrusionOk="0">
                  <a:moveTo>
                    <a:pt x="2373" y="0"/>
                  </a:moveTo>
                  <a:lnTo>
                    <a:pt x="0" y="3696"/>
                  </a:lnTo>
                  <a:lnTo>
                    <a:pt x="1474" y="4635"/>
                  </a:lnTo>
                  <a:lnTo>
                    <a:pt x="3847" y="950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5"/>
            <p:cNvSpPr/>
            <p:nvPr/>
          </p:nvSpPr>
          <p:spPr>
            <a:xfrm>
              <a:off x="623850" y="950825"/>
              <a:ext cx="86350" cy="117900"/>
            </a:xfrm>
            <a:custGeom>
              <a:avLst/>
              <a:gdLst/>
              <a:ahLst/>
              <a:cxnLst/>
              <a:rect l="l" t="t" r="r" b="b"/>
              <a:pathLst>
                <a:path w="3454" h="4716" extrusionOk="0">
                  <a:moveTo>
                    <a:pt x="1868" y="0"/>
                  </a:moveTo>
                  <a:lnTo>
                    <a:pt x="0" y="3969"/>
                  </a:lnTo>
                  <a:lnTo>
                    <a:pt x="1585" y="4716"/>
                  </a:lnTo>
                  <a:lnTo>
                    <a:pt x="3453" y="737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5"/>
            <p:cNvSpPr/>
            <p:nvPr/>
          </p:nvSpPr>
          <p:spPr>
            <a:xfrm>
              <a:off x="1012100" y="768825"/>
              <a:ext cx="117150" cy="91150"/>
            </a:xfrm>
            <a:custGeom>
              <a:avLst/>
              <a:gdLst/>
              <a:ahLst/>
              <a:cxnLst/>
              <a:rect l="l" t="t" r="r" b="b"/>
              <a:pathLst>
                <a:path w="4686" h="3646" extrusionOk="0">
                  <a:moveTo>
                    <a:pt x="838" y="0"/>
                  </a:moveTo>
                  <a:lnTo>
                    <a:pt x="0" y="1535"/>
                  </a:lnTo>
                  <a:lnTo>
                    <a:pt x="3847" y="3645"/>
                  </a:lnTo>
                  <a:lnTo>
                    <a:pt x="4685" y="2110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5"/>
            <p:cNvSpPr/>
            <p:nvPr/>
          </p:nvSpPr>
          <p:spPr>
            <a:xfrm>
              <a:off x="360050" y="660025"/>
              <a:ext cx="116900" cy="92900"/>
            </a:xfrm>
            <a:custGeom>
              <a:avLst/>
              <a:gdLst/>
              <a:ahLst/>
              <a:cxnLst/>
              <a:rect l="l" t="t" r="r" b="b"/>
              <a:pathLst>
                <a:path w="4676" h="3716" extrusionOk="0">
                  <a:moveTo>
                    <a:pt x="3807" y="0"/>
                  </a:moveTo>
                  <a:lnTo>
                    <a:pt x="0" y="2201"/>
                  </a:lnTo>
                  <a:lnTo>
                    <a:pt x="868" y="3716"/>
                  </a:lnTo>
                  <a:lnTo>
                    <a:pt x="4675" y="1515"/>
                  </a:lnTo>
                  <a:lnTo>
                    <a:pt x="38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5"/>
            <p:cNvSpPr/>
            <p:nvPr/>
          </p:nvSpPr>
          <p:spPr>
            <a:xfrm>
              <a:off x="237850" y="1312825"/>
              <a:ext cx="118175" cy="82825"/>
            </a:xfrm>
            <a:custGeom>
              <a:avLst/>
              <a:gdLst/>
              <a:ahLst/>
              <a:cxnLst/>
              <a:rect l="l" t="t" r="r" b="b"/>
              <a:pathLst>
                <a:path w="4727" h="3313" extrusionOk="0">
                  <a:moveTo>
                    <a:pt x="677" y="0"/>
                  </a:moveTo>
                  <a:lnTo>
                    <a:pt x="1" y="1616"/>
                  </a:lnTo>
                  <a:lnTo>
                    <a:pt x="4050" y="3312"/>
                  </a:lnTo>
                  <a:lnTo>
                    <a:pt x="4727" y="1697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>
              <a:off x="415575" y="1670275"/>
              <a:ext cx="107325" cy="109825"/>
            </a:xfrm>
            <a:custGeom>
              <a:avLst/>
              <a:gdLst/>
              <a:ahLst/>
              <a:cxnLst/>
              <a:rect l="l" t="t" r="r" b="b"/>
              <a:pathLst>
                <a:path w="4293" h="4393" extrusionOk="0">
                  <a:moveTo>
                    <a:pt x="1263" y="0"/>
                  </a:moveTo>
                  <a:lnTo>
                    <a:pt x="1" y="1212"/>
                  </a:lnTo>
                  <a:lnTo>
                    <a:pt x="3030" y="4393"/>
                  </a:lnTo>
                  <a:lnTo>
                    <a:pt x="4292" y="3181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5"/>
            <p:cNvSpPr/>
            <p:nvPr/>
          </p:nvSpPr>
          <p:spPr>
            <a:xfrm>
              <a:off x="790200" y="1477650"/>
              <a:ext cx="60100" cy="115150"/>
            </a:xfrm>
            <a:custGeom>
              <a:avLst/>
              <a:gdLst/>
              <a:ahLst/>
              <a:cxnLst/>
              <a:rect l="l" t="t" r="r" b="b"/>
              <a:pathLst>
                <a:path w="2404" h="4606" extrusionOk="0">
                  <a:moveTo>
                    <a:pt x="677" y="1"/>
                  </a:moveTo>
                  <a:lnTo>
                    <a:pt x="0" y="4343"/>
                  </a:lnTo>
                  <a:lnTo>
                    <a:pt x="1727" y="4605"/>
                  </a:lnTo>
                  <a:lnTo>
                    <a:pt x="2404" y="263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5"/>
            <p:cNvSpPr/>
            <p:nvPr/>
          </p:nvSpPr>
          <p:spPr>
            <a:xfrm>
              <a:off x="837650" y="1232300"/>
              <a:ext cx="95450" cy="116400"/>
            </a:xfrm>
            <a:custGeom>
              <a:avLst/>
              <a:gdLst/>
              <a:ahLst/>
              <a:cxnLst/>
              <a:rect l="l" t="t" r="r" b="b"/>
              <a:pathLst>
                <a:path w="3818" h="4656" extrusionOk="0">
                  <a:moveTo>
                    <a:pt x="1475" y="0"/>
                  </a:moveTo>
                  <a:lnTo>
                    <a:pt x="1" y="929"/>
                  </a:lnTo>
                  <a:lnTo>
                    <a:pt x="2333" y="4655"/>
                  </a:lnTo>
                  <a:lnTo>
                    <a:pt x="3818" y="3726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>
              <a:off x="1244575" y="3745050"/>
              <a:ext cx="115650" cy="97225"/>
            </a:xfrm>
            <a:custGeom>
              <a:avLst/>
              <a:gdLst/>
              <a:ahLst/>
              <a:cxnLst/>
              <a:rect l="l" t="t" r="r" b="b"/>
              <a:pathLst>
                <a:path w="4626" h="3889" extrusionOk="0">
                  <a:moveTo>
                    <a:pt x="3656" y="1"/>
                  </a:moveTo>
                  <a:lnTo>
                    <a:pt x="1" y="2434"/>
                  </a:lnTo>
                  <a:lnTo>
                    <a:pt x="970" y="3888"/>
                  </a:lnTo>
                  <a:lnTo>
                    <a:pt x="4626" y="1455"/>
                  </a:lnTo>
                  <a:lnTo>
                    <a:pt x="3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>
              <a:off x="688450" y="3413850"/>
              <a:ext cx="118175" cy="76775"/>
            </a:xfrm>
            <a:custGeom>
              <a:avLst/>
              <a:gdLst/>
              <a:ahLst/>
              <a:cxnLst/>
              <a:rect l="l" t="t" r="r" b="b"/>
              <a:pathLst>
                <a:path w="4727" h="3071" extrusionOk="0">
                  <a:moveTo>
                    <a:pt x="566" y="1"/>
                  </a:moveTo>
                  <a:lnTo>
                    <a:pt x="1" y="1647"/>
                  </a:lnTo>
                  <a:lnTo>
                    <a:pt x="4161" y="3071"/>
                  </a:lnTo>
                  <a:lnTo>
                    <a:pt x="4727" y="1415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>
              <a:off x="1934000" y="4710375"/>
              <a:ext cx="48475" cy="111600"/>
            </a:xfrm>
            <a:custGeom>
              <a:avLst/>
              <a:gdLst/>
              <a:ahLst/>
              <a:cxnLst/>
              <a:rect l="l" t="t" r="r" b="b"/>
              <a:pathLst>
                <a:path w="1939" h="4464" extrusionOk="0">
                  <a:moveTo>
                    <a:pt x="1747" y="1"/>
                  </a:moveTo>
                  <a:lnTo>
                    <a:pt x="0" y="72"/>
                  </a:lnTo>
                  <a:lnTo>
                    <a:pt x="192" y="4464"/>
                  </a:lnTo>
                  <a:lnTo>
                    <a:pt x="1939" y="4383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>
              <a:off x="899500" y="4725025"/>
              <a:ext cx="80300" cy="118175"/>
            </a:xfrm>
            <a:custGeom>
              <a:avLst/>
              <a:gdLst/>
              <a:ahLst/>
              <a:cxnLst/>
              <a:rect l="l" t="t" r="r" b="b"/>
              <a:pathLst>
                <a:path w="3212" h="4727" extrusionOk="0">
                  <a:moveTo>
                    <a:pt x="1576" y="1"/>
                  </a:moveTo>
                  <a:lnTo>
                    <a:pt x="1" y="4090"/>
                  </a:lnTo>
                  <a:lnTo>
                    <a:pt x="1626" y="4726"/>
                  </a:lnTo>
                  <a:lnTo>
                    <a:pt x="3212" y="62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>
              <a:off x="393100" y="4769950"/>
              <a:ext cx="111875" cy="49250"/>
            </a:xfrm>
            <a:custGeom>
              <a:avLst/>
              <a:gdLst/>
              <a:ahLst/>
              <a:cxnLst/>
              <a:rect l="l" t="t" r="r" b="b"/>
              <a:pathLst>
                <a:path w="4475" h="1970" extrusionOk="0">
                  <a:moveTo>
                    <a:pt x="82" y="1"/>
                  </a:moveTo>
                  <a:lnTo>
                    <a:pt x="1" y="1748"/>
                  </a:lnTo>
                  <a:lnTo>
                    <a:pt x="4383" y="1970"/>
                  </a:lnTo>
                  <a:lnTo>
                    <a:pt x="4474" y="22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>
              <a:off x="427450" y="3929350"/>
              <a:ext cx="104275" cy="112100"/>
            </a:xfrm>
            <a:custGeom>
              <a:avLst/>
              <a:gdLst/>
              <a:ahLst/>
              <a:cxnLst/>
              <a:rect l="l" t="t" r="r" b="b"/>
              <a:pathLst>
                <a:path w="4171" h="4484" extrusionOk="0">
                  <a:moveTo>
                    <a:pt x="1343" y="0"/>
                  </a:moveTo>
                  <a:lnTo>
                    <a:pt x="0" y="1131"/>
                  </a:lnTo>
                  <a:lnTo>
                    <a:pt x="2827" y="4483"/>
                  </a:lnTo>
                  <a:lnTo>
                    <a:pt x="4170" y="3363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>
              <a:off x="1647475" y="4277450"/>
              <a:ext cx="116650" cy="98975"/>
            </a:xfrm>
            <a:custGeom>
              <a:avLst/>
              <a:gdLst/>
              <a:ahLst/>
              <a:cxnLst/>
              <a:rect l="l" t="t" r="r" b="b"/>
              <a:pathLst>
                <a:path w="4666" h="3959" extrusionOk="0">
                  <a:moveTo>
                    <a:pt x="3656" y="1"/>
                  </a:moveTo>
                  <a:lnTo>
                    <a:pt x="1" y="2434"/>
                  </a:lnTo>
                  <a:lnTo>
                    <a:pt x="1010" y="3959"/>
                  </a:lnTo>
                  <a:lnTo>
                    <a:pt x="4666" y="1525"/>
                  </a:lnTo>
                  <a:lnTo>
                    <a:pt x="3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>
              <a:off x="859625" y="4332725"/>
              <a:ext cx="116900" cy="99000"/>
            </a:xfrm>
            <a:custGeom>
              <a:avLst/>
              <a:gdLst/>
              <a:ahLst/>
              <a:cxnLst/>
              <a:rect l="l" t="t" r="r" b="b"/>
              <a:pathLst>
                <a:path w="4676" h="3960" extrusionOk="0">
                  <a:moveTo>
                    <a:pt x="3666" y="1"/>
                  </a:moveTo>
                  <a:lnTo>
                    <a:pt x="0" y="2434"/>
                  </a:lnTo>
                  <a:lnTo>
                    <a:pt x="1020" y="3959"/>
                  </a:lnTo>
                  <a:lnTo>
                    <a:pt x="4675" y="1526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5"/>
            <p:cNvSpPr/>
            <p:nvPr/>
          </p:nvSpPr>
          <p:spPr>
            <a:xfrm>
              <a:off x="1565175" y="3851325"/>
              <a:ext cx="114625" cy="100000"/>
            </a:xfrm>
            <a:custGeom>
              <a:avLst/>
              <a:gdLst/>
              <a:ahLst/>
              <a:cxnLst/>
              <a:rect l="l" t="t" r="r" b="b"/>
              <a:pathLst>
                <a:path w="4585" h="4000" extrusionOk="0">
                  <a:moveTo>
                    <a:pt x="1041" y="1"/>
                  </a:moveTo>
                  <a:lnTo>
                    <a:pt x="1" y="1405"/>
                  </a:lnTo>
                  <a:lnTo>
                    <a:pt x="3545" y="4000"/>
                  </a:lnTo>
                  <a:lnTo>
                    <a:pt x="4585" y="2596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5"/>
            <p:cNvSpPr/>
            <p:nvPr/>
          </p:nvSpPr>
          <p:spPr>
            <a:xfrm>
              <a:off x="817975" y="4009100"/>
              <a:ext cx="108550" cy="108575"/>
            </a:xfrm>
            <a:custGeom>
              <a:avLst/>
              <a:gdLst/>
              <a:ahLst/>
              <a:cxnLst/>
              <a:rect l="l" t="t" r="r" b="b"/>
              <a:pathLst>
                <a:path w="4342" h="4343" extrusionOk="0">
                  <a:moveTo>
                    <a:pt x="3100" y="1"/>
                  </a:moveTo>
                  <a:lnTo>
                    <a:pt x="0" y="3101"/>
                  </a:lnTo>
                  <a:lnTo>
                    <a:pt x="1232" y="4343"/>
                  </a:lnTo>
                  <a:lnTo>
                    <a:pt x="4342" y="1233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15"/>
          <p:cNvGrpSpPr/>
          <p:nvPr/>
        </p:nvGrpSpPr>
        <p:grpSpPr>
          <a:xfrm>
            <a:off x="6160311" y="-436253"/>
            <a:ext cx="3741865" cy="6016006"/>
            <a:chOff x="4594175" y="578725"/>
            <a:chExt cx="2777100" cy="4464900"/>
          </a:xfrm>
        </p:grpSpPr>
        <p:sp>
          <p:nvSpPr>
            <p:cNvPr id="975" name="Google Shape;975;p15"/>
            <p:cNvSpPr/>
            <p:nvPr/>
          </p:nvSpPr>
          <p:spPr>
            <a:xfrm>
              <a:off x="7272800" y="3580725"/>
              <a:ext cx="98475" cy="115125"/>
            </a:xfrm>
            <a:custGeom>
              <a:avLst/>
              <a:gdLst/>
              <a:ahLst/>
              <a:cxnLst/>
              <a:rect l="l" t="t" r="r" b="b"/>
              <a:pathLst>
                <a:path w="3939" h="4605" extrusionOk="0">
                  <a:moveTo>
                    <a:pt x="2495" y="0"/>
                  </a:moveTo>
                  <a:lnTo>
                    <a:pt x="1" y="3615"/>
                  </a:lnTo>
                  <a:lnTo>
                    <a:pt x="1435" y="4605"/>
                  </a:lnTo>
                  <a:lnTo>
                    <a:pt x="3939" y="1000"/>
                  </a:lnTo>
                  <a:lnTo>
                    <a:pt x="24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5"/>
            <p:cNvSpPr/>
            <p:nvPr/>
          </p:nvSpPr>
          <p:spPr>
            <a:xfrm>
              <a:off x="7040050" y="4734375"/>
              <a:ext cx="117925" cy="84075"/>
            </a:xfrm>
            <a:custGeom>
              <a:avLst/>
              <a:gdLst/>
              <a:ahLst/>
              <a:cxnLst/>
              <a:rect l="l" t="t" r="r" b="b"/>
              <a:pathLst>
                <a:path w="4717" h="3363" extrusionOk="0">
                  <a:moveTo>
                    <a:pt x="698" y="0"/>
                  </a:moveTo>
                  <a:lnTo>
                    <a:pt x="1" y="1606"/>
                  </a:lnTo>
                  <a:lnTo>
                    <a:pt x="4020" y="3363"/>
                  </a:lnTo>
                  <a:lnTo>
                    <a:pt x="4717" y="1767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5"/>
            <p:cNvSpPr/>
            <p:nvPr/>
          </p:nvSpPr>
          <p:spPr>
            <a:xfrm>
              <a:off x="6712150" y="4509200"/>
              <a:ext cx="50250" cy="112350"/>
            </a:xfrm>
            <a:custGeom>
              <a:avLst/>
              <a:gdLst/>
              <a:ahLst/>
              <a:cxnLst/>
              <a:rect l="l" t="t" r="r" b="b"/>
              <a:pathLst>
                <a:path w="2010" h="4494" extrusionOk="0">
                  <a:moveTo>
                    <a:pt x="273" y="0"/>
                  </a:moveTo>
                  <a:lnTo>
                    <a:pt x="0" y="4393"/>
                  </a:lnTo>
                  <a:lnTo>
                    <a:pt x="1747" y="4494"/>
                  </a:lnTo>
                  <a:lnTo>
                    <a:pt x="2010" y="11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>
              <a:off x="5988400" y="4931275"/>
              <a:ext cx="50525" cy="112350"/>
            </a:xfrm>
            <a:custGeom>
              <a:avLst/>
              <a:gdLst/>
              <a:ahLst/>
              <a:cxnLst/>
              <a:rect l="l" t="t" r="r" b="b"/>
              <a:pathLst>
                <a:path w="2021" h="4494" extrusionOk="0">
                  <a:moveTo>
                    <a:pt x="273" y="0"/>
                  </a:moveTo>
                  <a:lnTo>
                    <a:pt x="1" y="4383"/>
                  </a:lnTo>
                  <a:lnTo>
                    <a:pt x="1748" y="4494"/>
                  </a:lnTo>
                  <a:lnTo>
                    <a:pt x="2020" y="11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5"/>
            <p:cNvSpPr/>
            <p:nvPr/>
          </p:nvSpPr>
          <p:spPr>
            <a:xfrm>
              <a:off x="6647775" y="3763500"/>
              <a:ext cx="118425" cy="82825"/>
            </a:xfrm>
            <a:custGeom>
              <a:avLst/>
              <a:gdLst/>
              <a:ahLst/>
              <a:cxnLst/>
              <a:rect l="l" t="t" r="r" b="b"/>
              <a:pathLst>
                <a:path w="4737" h="3313" extrusionOk="0">
                  <a:moveTo>
                    <a:pt x="677" y="0"/>
                  </a:moveTo>
                  <a:lnTo>
                    <a:pt x="0" y="1616"/>
                  </a:lnTo>
                  <a:lnTo>
                    <a:pt x="4060" y="3312"/>
                  </a:lnTo>
                  <a:lnTo>
                    <a:pt x="4736" y="1696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5"/>
            <p:cNvSpPr/>
            <p:nvPr/>
          </p:nvSpPr>
          <p:spPr>
            <a:xfrm>
              <a:off x="6832300" y="3966950"/>
              <a:ext cx="107325" cy="109575"/>
            </a:xfrm>
            <a:custGeom>
              <a:avLst/>
              <a:gdLst/>
              <a:ahLst/>
              <a:cxnLst/>
              <a:rect l="l" t="t" r="r" b="b"/>
              <a:pathLst>
                <a:path w="4293" h="4383" extrusionOk="0">
                  <a:moveTo>
                    <a:pt x="1263" y="1"/>
                  </a:moveTo>
                  <a:lnTo>
                    <a:pt x="1" y="1202"/>
                  </a:lnTo>
                  <a:lnTo>
                    <a:pt x="3030" y="4383"/>
                  </a:lnTo>
                  <a:lnTo>
                    <a:pt x="4292" y="3181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5728900" y="1099750"/>
              <a:ext cx="107825" cy="109350"/>
            </a:xfrm>
            <a:custGeom>
              <a:avLst/>
              <a:gdLst/>
              <a:ahLst/>
              <a:cxnLst/>
              <a:rect l="l" t="t" r="r" b="b"/>
              <a:pathLst>
                <a:path w="4313" h="4374" extrusionOk="0">
                  <a:moveTo>
                    <a:pt x="3060" y="1"/>
                  </a:moveTo>
                  <a:lnTo>
                    <a:pt x="0" y="3161"/>
                  </a:lnTo>
                  <a:lnTo>
                    <a:pt x="1263" y="4373"/>
                  </a:lnTo>
                  <a:lnTo>
                    <a:pt x="4312" y="1213"/>
                  </a:lnTo>
                  <a:lnTo>
                    <a:pt x="30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5"/>
            <p:cNvSpPr/>
            <p:nvPr/>
          </p:nvSpPr>
          <p:spPr>
            <a:xfrm>
              <a:off x="5288400" y="1057100"/>
              <a:ext cx="118150" cy="82075"/>
            </a:xfrm>
            <a:custGeom>
              <a:avLst/>
              <a:gdLst/>
              <a:ahLst/>
              <a:cxnLst/>
              <a:rect l="l" t="t" r="r" b="b"/>
              <a:pathLst>
                <a:path w="4726" h="3283" extrusionOk="0">
                  <a:moveTo>
                    <a:pt x="4069" y="0"/>
                  </a:moveTo>
                  <a:lnTo>
                    <a:pt x="0" y="1667"/>
                  </a:lnTo>
                  <a:lnTo>
                    <a:pt x="667" y="3282"/>
                  </a:lnTo>
                  <a:lnTo>
                    <a:pt x="4726" y="1616"/>
                  </a:lnTo>
                  <a:lnTo>
                    <a:pt x="40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5"/>
            <p:cNvSpPr/>
            <p:nvPr/>
          </p:nvSpPr>
          <p:spPr>
            <a:xfrm>
              <a:off x="5408550" y="779175"/>
              <a:ext cx="106300" cy="110325"/>
            </a:xfrm>
            <a:custGeom>
              <a:avLst/>
              <a:gdLst/>
              <a:ahLst/>
              <a:cxnLst/>
              <a:rect l="l" t="t" r="r" b="b"/>
              <a:pathLst>
                <a:path w="4252" h="4413" extrusionOk="0">
                  <a:moveTo>
                    <a:pt x="1283" y="0"/>
                  </a:moveTo>
                  <a:lnTo>
                    <a:pt x="1" y="1171"/>
                  </a:lnTo>
                  <a:lnTo>
                    <a:pt x="2959" y="4413"/>
                  </a:lnTo>
                  <a:lnTo>
                    <a:pt x="4252" y="3231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>
              <a:off x="6154000" y="626950"/>
              <a:ext cx="106300" cy="110325"/>
            </a:xfrm>
            <a:custGeom>
              <a:avLst/>
              <a:gdLst/>
              <a:ahLst/>
              <a:cxnLst/>
              <a:rect l="l" t="t" r="r" b="b"/>
              <a:pathLst>
                <a:path w="4252" h="4413" extrusionOk="0">
                  <a:moveTo>
                    <a:pt x="1293" y="0"/>
                  </a:moveTo>
                  <a:lnTo>
                    <a:pt x="1" y="1172"/>
                  </a:lnTo>
                  <a:lnTo>
                    <a:pt x="2969" y="4413"/>
                  </a:lnTo>
                  <a:lnTo>
                    <a:pt x="4252" y="3231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5"/>
            <p:cNvSpPr/>
            <p:nvPr/>
          </p:nvSpPr>
          <p:spPr>
            <a:xfrm>
              <a:off x="6918900" y="1493300"/>
              <a:ext cx="111350" cy="105550"/>
            </a:xfrm>
            <a:custGeom>
              <a:avLst/>
              <a:gdLst/>
              <a:ahLst/>
              <a:cxnLst/>
              <a:rect l="l" t="t" r="r" b="b"/>
              <a:pathLst>
                <a:path w="4454" h="4222" extrusionOk="0">
                  <a:moveTo>
                    <a:pt x="1151" y="1"/>
                  </a:moveTo>
                  <a:lnTo>
                    <a:pt x="0" y="1314"/>
                  </a:lnTo>
                  <a:lnTo>
                    <a:pt x="3292" y="4222"/>
                  </a:lnTo>
                  <a:lnTo>
                    <a:pt x="4453" y="2909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5"/>
            <p:cNvSpPr/>
            <p:nvPr/>
          </p:nvSpPr>
          <p:spPr>
            <a:xfrm>
              <a:off x="7187750" y="3961900"/>
              <a:ext cx="111325" cy="105300"/>
            </a:xfrm>
            <a:custGeom>
              <a:avLst/>
              <a:gdLst/>
              <a:ahLst/>
              <a:cxnLst/>
              <a:rect l="l" t="t" r="r" b="b"/>
              <a:pathLst>
                <a:path w="4453" h="4212" extrusionOk="0">
                  <a:moveTo>
                    <a:pt x="1161" y="1"/>
                  </a:moveTo>
                  <a:lnTo>
                    <a:pt x="0" y="1313"/>
                  </a:lnTo>
                  <a:lnTo>
                    <a:pt x="3302" y="4211"/>
                  </a:lnTo>
                  <a:lnTo>
                    <a:pt x="4453" y="2909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>
              <a:off x="6430175" y="1376175"/>
              <a:ext cx="85850" cy="117925"/>
            </a:xfrm>
            <a:custGeom>
              <a:avLst/>
              <a:gdLst/>
              <a:ahLst/>
              <a:cxnLst/>
              <a:rect l="l" t="t" r="r" b="b"/>
              <a:pathLst>
                <a:path w="3434" h="4717" extrusionOk="0">
                  <a:moveTo>
                    <a:pt x="1586" y="1"/>
                  </a:moveTo>
                  <a:lnTo>
                    <a:pt x="0" y="738"/>
                  </a:lnTo>
                  <a:lnTo>
                    <a:pt x="1848" y="4716"/>
                  </a:lnTo>
                  <a:lnTo>
                    <a:pt x="3433" y="397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>
              <a:off x="7004975" y="953600"/>
              <a:ext cx="108575" cy="108575"/>
            </a:xfrm>
            <a:custGeom>
              <a:avLst/>
              <a:gdLst/>
              <a:ahLst/>
              <a:cxnLst/>
              <a:rect l="l" t="t" r="r" b="b"/>
              <a:pathLst>
                <a:path w="4343" h="4343" extrusionOk="0">
                  <a:moveTo>
                    <a:pt x="1232" y="0"/>
                  </a:moveTo>
                  <a:lnTo>
                    <a:pt x="0" y="1232"/>
                  </a:lnTo>
                  <a:lnTo>
                    <a:pt x="3100" y="4342"/>
                  </a:lnTo>
                  <a:lnTo>
                    <a:pt x="4342" y="3100"/>
                  </a:lnTo>
                  <a:lnTo>
                    <a:pt x="12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5"/>
            <p:cNvSpPr/>
            <p:nvPr/>
          </p:nvSpPr>
          <p:spPr>
            <a:xfrm>
              <a:off x="6735875" y="1146450"/>
              <a:ext cx="89375" cy="117675"/>
            </a:xfrm>
            <a:custGeom>
              <a:avLst/>
              <a:gdLst/>
              <a:ahLst/>
              <a:cxnLst/>
              <a:rect l="l" t="t" r="r" b="b"/>
              <a:pathLst>
                <a:path w="3575" h="4707" extrusionOk="0">
                  <a:moveTo>
                    <a:pt x="2030" y="1"/>
                  </a:moveTo>
                  <a:lnTo>
                    <a:pt x="0" y="3899"/>
                  </a:lnTo>
                  <a:lnTo>
                    <a:pt x="1545" y="4706"/>
                  </a:lnTo>
                  <a:lnTo>
                    <a:pt x="3575" y="819"/>
                  </a:lnTo>
                  <a:lnTo>
                    <a:pt x="20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5"/>
            <p:cNvSpPr/>
            <p:nvPr/>
          </p:nvSpPr>
          <p:spPr>
            <a:xfrm>
              <a:off x="6728800" y="616100"/>
              <a:ext cx="89650" cy="117650"/>
            </a:xfrm>
            <a:custGeom>
              <a:avLst/>
              <a:gdLst/>
              <a:ahLst/>
              <a:cxnLst/>
              <a:rect l="l" t="t" r="r" b="b"/>
              <a:pathLst>
                <a:path w="3586" h="4706" extrusionOk="0">
                  <a:moveTo>
                    <a:pt x="2040" y="0"/>
                  </a:moveTo>
                  <a:lnTo>
                    <a:pt x="1" y="3888"/>
                  </a:lnTo>
                  <a:lnTo>
                    <a:pt x="1546" y="4705"/>
                  </a:lnTo>
                  <a:lnTo>
                    <a:pt x="3585" y="808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5"/>
            <p:cNvSpPr/>
            <p:nvPr/>
          </p:nvSpPr>
          <p:spPr>
            <a:xfrm>
              <a:off x="6349900" y="1975225"/>
              <a:ext cx="98975" cy="114875"/>
            </a:xfrm>
            <a:custGeom>
              <a:avLst/>
              <a:gdLst/>
              <a:ahLst/>
              <a:cxnLst/>
              <a:rect l="l" t="t" r="r" b="b"/>
              <a:pathLst>
                <a:path w="3959" h="4595" extrusionOk="0">
                  <a:moveTo>
                    <a:pt x="2525" y="0"/>
                  </a:moveTo>
                  <a:lnTo>
                    <a:pt x="0" y="3595"/>
                  </a:lnTo>
                  <a:lnTo>
                    <a:pt x="1434" y="4595"/>
                  </a:lnTo>
                  <a:lnTo>
                    <a:pt x="3959" y="1000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5"/>
            <p:cNvSpPr/>
            <p:nvPr/>
          </p:nvSpPr>
          <p:spPr>
            <a:xfrm>
              <a:off x="7216275" y="701425"/>
              <a:ext cx="98725" cy="115125"/>
            </a:xfrm>
            <a:custGeom>
              <a:avLst/>
              <a:gdLst/>
              <a:ahLst/>
              <a:cxnLst/>
              <a:rect l="l" t="t" r="r" b="b"/>
              <a:pathLst>
                <a:path w="3949" h="4605" extrusionOk="0">
                  <a:moveTo>
                    <a:pt x="2514" y="0"/>
                  </a:moveTo>
                  <a:lnTo>
                    <a:pt x="0" y="3605"/>
                  </a:lnTo>
                  <a:lnTo>
                    <a:pt x="1424" y="4604"/>
                  </a:lnTo>
                  <a:lnTo>
                    <a:pt x="3948" y="1000"/>
                  </a:lnTo>
                  <a:lnTo>
                    <a:pt x="2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5"/>
            <p:cNvSpPr/>
            <p:nvPr/>
          </p:nvSpPr>
          <p:spPr>
            <a:xfrm>
              <a:off x="6642225" y="1746500"/>
              <a:ext cx="116400" cy="94450"/>
            </a:xfrm>
            <a:custGeom>
              <a:avLst/>
              <a:gdLst/>
              <a:ahLst/>
              <a:cxnLst/>
              <a:rect l="l" t="t" r="r" b="b"/>
              <a:pathLst>
                <a:path w="4656" h="3778" extrusionOk="0">
                  <a:moveTo>
                    <a:pt x="3746" y="1"/>
                  </a:moveTo>
                  <a:lnTo>
                    <a:pt x="0" y="2283"/>
                  </a:lnTo>
                  <a:lnTo>
                    <a:pt x="909" y="3777"/>
                  </a:lnTo>
                  <a:lnTo>
                    <a:pt x="4655" y="1485"/>
                  </a:lnTo>
                  <a:lnTo>
                    <a:pt x="37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5"/>
            <p:cNvSpPr/>
            <p:nvPr/>
          </p:nvSpPr>
          <p:spPr>
            <a:xfrm>
              <a:off x="7189250" y="2557075"/>
              <a:ext cx="116400" cy="94450"/>
            </a:xfrm>
            <a:custGeom>
              <a:avLst/>
              <a:gdLst/>
              <a:ahLst/>
              <a:cxnLst/>
              <a:rect l="l" t="t" r="r" b="b"/>
              <a:pathLst>
                <a:path w="4656" h="3778" extrusionOk="0">
                  <a:moveTo>
                    <a:pt x="3747" y="1"/>
                  </a:moveTo>
                  <a:lnTo>
                    <a:pt x="1" y="2283"/>
                  </a:lnTo>
                  <a:lnTo>
                    <a:pt x="909" y="3777"/>
                  </a:lnTo>
                  <a:lnTo>
                    <a:pt x="4656" y="1485"/>
                  </a:lnTo>
                  <a:lnTo>
                    <a:pt x="3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5"/>
            <p:cNvSpPr/>
            <p:nvPr/>
          </p:nvSpPr>
          <p:spPr>
            <a:xfrm>
              <a:off x="7198600" y="1955525"/>
              <a:ext cx="116400" cy="94700"/>
            </a:xfrm>
            <a:custGeom>
              <a:avLst/>
              <a:gdLst/>
              <a:ahLst/>
              <a:cxnLst/>
              <a:rect l="l" t="t" r="r" b="b"/>
              <a:pathLst>
                <a:path w="4656" h="3788" extrusionOk="0">
                  <a:moveTo>
                    <a:pt x="3746" y="1"/>
                  </a:moveTo>
                  <a:lnTo>
                    <a:pt x="0" y="2293"/>
                  </a:lnTo>
                  <a:lnTo>
                    <a:pt x="909" y="3787"/>
                  </a:lnTo>
                  <a:lnTo>
                    <a:pt x="4655" y="1495"/>
                  </a:lnTo>
                  <a:lnTo>
                    <a:pt x="37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5"/>
            <p:cNvSpPr/>
            <p:nvPr/>
          </p:nvSpPr>
          <p:spPr>
            <a:xfrm>
              <a:off x="6600575" y="2251375"/>
              <a:ext cx="112850" cy="102025"/>
            </a:xfrm>
            <a:custGeom>
              <a:avLst/>
              <a:gdLst/>
              <a:ahLst/>
              <a:cxnLst/>
              <a:rect l="l" t="t" r="r" b="b"/>
              <a:pathLst>
                <a:path w="4514" h="4081" extrusionOk="0">
                  <a:moveTo>
                    <a:pt x="1081" y="1"/>
                  </a:moveTo>
                  <a:lnTo>
                    <a:pt x="0" y="1364"/>
                  </a:lnTo>
                  <a:lnTo>
                    <a:pt x="3423" y="4080"/>
                  </a:lnTo>
                  <a:lnTo>
                    <a:pt x="4514" y="2717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5"/>
            <p:cNvSpPr/>
            <p:nvPr/>
          </p:nvSpPr>
          <p:spPr>
            <a:xfrm>
              <a:off x="6147700" y="1077050"/>
              <a:ext cx="111350" cy="105525"/>
            </a:xfrm>
            <a:custGeom>
              <a:avLst/>
              <a:gdLst/>
              <a:ahLst/>
              <a:cxnLst/>
              <a:rect l="l" t="t" r="r" b="b"/>
              <a:pathLst>
                <a:path w="4454" h="4221" extrusionOk="0">
                  <a:moveTo>
                    <a:pt x="1151" y="0"/>
                  </a:moveTo>
                  <a:lnTo>
                    <a:pt x="0" y="1313"/>
                  </a:lnTo>
                  <a:lnTo>
                    <a:pt x="3292" y="4221"/>
                  </a:lnTo>
                  <a:lnTo>
                    <a:pt x="4453" y="2908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5"/>
            <p:cNvSpPr/>
            <p:nvPr/>
          </p:nvSpPr>
          <p:spPr>
            <a:xfrm>
              <a:off x="6413000" y="888725"/>
              <a:ext cx="104550" cy="111850"/>
            </a:xfrm>
            <a:custGeom>
              <a:avLst/>
              <a:gdLst/>
              <a:ahLst/>
              <a:cxnLst/>
              <a:rect l="l" t="t" r="r" b="b"/>
              <a:pathLst>
                <a:path w="4182" h="4474" extrusionOk="0">
                  <a:moveTo>
                    <a:pt x="2858" y="0"/>
                  </a:moveTo>
                  <a:lnTo>
                    <a:pt x="1" y="3343"/>
                  </a:lnTo>
                  <a:lnTo>
                    <a:pt x="1323" y="4474"/>
                  </a:lnTo>
                  <a:lnTo>
                    <a:pt x="4181" y="1141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5"/>
            <p:cNvSpPr/>
            <p:nvPr/>
          </p:nvSpPr>
          <p:spPr>
            <a:xfrm>
              <a:off x="7256150" y="1355475"/>
              <a:ext cx="104525" cy="111850"/>
            </a:xfrm>
            <a:custGeom>
              <a:avLst/>
              <a:gdLst/>
              <a:ahLst/>
              <a:cxnLst/>
              <a:rect l="l" t="t" r="r" b="b"/>
              <a:pathLst>
                <a:path w="4181" h="4474" extrusionOk="0">
                  <a:moveTo>
                    <a:pt x="2858" y="1"/>
                  </a:moveTo>
                  <a:lnTo>
                    <a:pt x="0" y="3343"/>
                  </a:lnTo>
                  <a:lnTo>
                    <a:pt x="1323" y="4474"/>
                  </a:lnTo>
                  <a:lnTo>
                    <a:pt x="4181" y="1142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5"/>
            <p:cNvSpPr/>
            <p:nvPr/>
          </p:nvSpPr>
          <p:spPr>
            <a:xfrm>
              <a:off x="5956350" y="800875"/>
              <a:ext cx="85850" cy="118175"/>
            </a:xfrm>
            <a:custGeom>
              <a:avLst/>
              <a:gdLst/>
              <a:ahLst/>
              <a:cxnLst/>
              <a:rect l="l" t="t" r="r" b="b"/>
              <a:pathLst>
                <a:path w="3434" h="4727" extrusionOk="0">
                  <a:moveTo>
                    <a:pt x="1586" y="0"/>
                  </a:moveTo>
                  <a:lnTo>
                    <a:pt x="0" y="738"/>
                  </a:lnTo>
                  <a:lnTo>
                    <a:pt x="1848" y="4726"/>
                  </a:lnTo>
                  <a:lnTo>
                    <a:pt x="3433" y="3989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5"/>
            <p:cNvSpPr/>
            <p:nvPr/>
          </p:nvSpPr>
          <p:spPr>
            <a:xfrm>
              <a:off x="5645600" y="578725"/>
              <a:ext cx="89625" cy="117400"/>
            </a:xfrm>
            <a:custGeom>
              <a:avLst/>
              <a:gdLst/>
              <a:ahLst/>
              <a:cxnLst/>
              <a:rect l="l" t="t" r="r" b="b"/>
              <a:pathLst>
                <a:path w="3585" h="4696" extrusionOk="0">
                  <a:moveTo>
                    <a:pt x="2040" y="1"/>
                  </a:moveTo>
                  <a:lnTo>
                    <a:pt x="0" y="3888"/>
                  </a:lnTo>
                  <a:lnTo>
                    <a:pt x="1555" y="4696"/>
                  </a:lnTo>
                  <a:lnTo>
                    <a:pt x="3585" y="808"/>
                  </a:lnTo>
                  <a:lnTo>
                    <a:pt x="2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5"/>
            <p:cNvSpPr/>
            <p:nvPr/>
          </p:nvSpPr>
          <p:spPr>
            <a:xfrm>
              <a:off x="6821700" y="1967900"/>
              <a:ext cx="111350" cy="105275"/>
            </a:xfrm>
            <a:custGeom>
              <a:avLst/>
              <a:gdLst/>
              <a:ahLst/>
              <a:cxnLst/>
              <a:rect l="l" t="t" r="r" b="b"/>
              <a:pathLst>
                <a:path w="4454" h="4211" extrusionOk="0">
                  <a:moveTo>
                    <a:pt x="1162" y="0"/>
                  </a:moveTo>
                  <a:lnTo>
                    <a:pt x="1" y="1313"/>
                  </a:lnTo>
                  <a:lnTo>
                    <a:pt x="3302" y="4211"/>
                  </a:lnTo>
                  <a:lnTo>
                    <a:pt x="4454" y="2898"/>
                  </a:lnTo>
                  <a:lnTo>
                    <a:pt x="11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5"/>
            <p:cNvSpPr/>
            <p:nvPr/>
          </p:nvSpPr>
          <p:spPr>
            <a:xfrm>
              <a:off x="5879850" y="1400150"/>
              <a:ext cx="85850" cy="117925"/>
            </a:xfrm>
            <a:custGeom>
              <a:avLst/>
              <a:gdLst/>
              <a:ahLst/>
              <a:cxnLst/>
              <a:rect l="l" t="t" r="r" b="b"/>
              <a:pathLst>
                <a:path w="3434" h="4717" extrusionOk="0">
                  <a:moveTo>
                    <a:pt x="1586" y="1"/>
                  </a:moveTo>
                  <a:lnTo>
                    <a:pt x="1" y="738"/>
                  </a:lnTo>
                  <a:lnTo>
                    <a:pt x="1849" y="4717"/>
                  </a:lnTo>
                  <a:lnTo>
                    <a:pt x="3434" y="398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5"/>
            <p:cNvSpPr/>
            <p:nvPr/>
          </p:nvSpPr>
          <p:spPr>
            <a:xfrm>
              <a:off x="6139875" y="1501900"/>
              <a:ext cx="108575" cy="108575"/>
            </a:xfrm>
            <a:custGeom>
              <a:avLst/>
              <a:gdLst/>
              <a:ahLst/>
              <a:cxnLst/>
              <a:rect l="l" t="t" r="r" b="b"/>
              <a:pathLst>
                <a:path w="4343" h="4343" extrusionOk="0">
                  <a:moveTo>
                    <a:pt x="3110" y="0"/>
                  </a:moveTo>
                  <a:lnTo>
                    <a:pt x="0" y="3110"/>
                  </a:lnTo>
                  <a:lnTo>
                    <a:pt x="1242" y="4342"/>
                  </a:lnTo>
                  <a:lnTo>
                    <a:pt x="4342" y="1232"/>
                  </a:lnTo>
                  <a:lnTo>
                    <a:pt x="31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5"/>
            <p:cNvSpPr/>
            <p:nvPr/>
          </p:nvSpPr>
          <p:spPr>
            <a:xfrm>
              <a:off x="6887850" y="3061700"/>
              <a:ext cx="116900" cy="68200"/>
            </a:xfrm>
            <a:custGeom>
              <a:avLst/>
              <a:gdLst/>
              <a:ahLst/>
              <a:cxnLst/>
              <a:rect l="l" t="t" r="r" b="b"/>
              <a:pathLst>
                <a:path w="4676" h="2728" extrusionOk="0">
                  <a:moveTo>
                    <a:pt x="404" y="1"/>
                  </a:moveTo>
                  <a:lnTo>
                    <a:pt x="0" y="1697"/>
                  </a:lnTo>
                  <a:lnTo>
                    <a:pt x="4271" y="2727"/>
                  </a:lnTo>
                  <a:lnTo>
                    <a:pt x="4675" y="103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5"/>
            <p:cNvSpPr/>
            <p:nvPr/>
          </p:nvSpPr>
          <p:spPr>
            <a:xfrm>
              <a:off x="6480650" y="2661100"/>
              <a:ext cx="113875" cy="101250"/>
            </a:xfrm>
            <a:custGeom>
              <a:avLst/>
              <a:gdLst/>
              <a:ahLst/>
              <a:cxnLst/>
              <a:rect l="l" t="t" r="r" b="b"/>
              <a:pathLst>
                <a:path w="4555" h="4050" extrusionOk="0">
                  <a:moveTo>
                    <a:pt x="1061" y="0"/>
                  </a:moveTo>
                  <a:lnTo>
                    <a:pt x="1" y="1394"/>
                  </a:lnTo>
                  <a:lnTo>
                    <a:pt x="3495" y="4049"/>
                  </a:lnTo>
                  <a:lnTo>
                    <a:pt x="4555" y="2666"/>
                  </a:lnTo>
                  <a:lnTo>
                    <a:pt x="10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5"/>
            <p:cNvSpPr/>
            <p:nvPr/>
          </p:nvSpPr>
          <p:spPr>
            <a:xfrm>
              <a:off x="6774750" y="2652500"/>
              <a:ext cx="74000" cy="117675"/>
            </a:xfrm>
            <a:custGeom>
              <a:avLst/>
              <a:gdLst/>
              <a:ahLst/>
              <a:cxnLst/>
              <a:rect l="l" t="t" r="r" b="b"/>
              <a:pathLst>
                <a:path w="2960" h="4707" extrusionOk="0">
                  <a:moveTo>
                    <a:pt x="1293" y="1"/>
                  </a:moveTo>
                  <a:lnTo>
                    <a:pt x="0" y="4191"/>
                  </a:lnTo>
                  <a:lnTo>
                    <a:pt x="1667" y="4706"/>
                  </a:lnTo>
                  <a:lnTo>
                    <a:pt x="2959" y="516"/>
                  </a:lnTo>
                  <a:lnTo>
                    <a:pt x="12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5"/>
            <p:cNvSpPr/>
            <p:nvPr/>
          </p:nvSpPr>
          <p:spPr>
            <a:xfrm>
              <a:off x="5358075" y="4848975"/>
              <a:ext cx="64125" cy="116150"/>
            </a:xfrm>
            <a:custGeom>
              <a:avLst/>
              <a:gdLst/>
              <a:ahLst/>
              <a:cxnLst/>
              <a:rect l="l" t="t" r="r" b="b"/>
              <a:pathLst>
                <a:path w="2565" h="4646" extrusionOk="0">
                  <a:moveTo>
                    <a:pt x="848" y="0"/>
                  </a:moveTo>
                  <a:lnTo>
                    <a:pt x="0" y="4312"/>
                  </a:lnTo>
                  <a:lnTo>
                    <a:pt x="1717" y="4645"/>
                  </a:lnTo>
                  <a:lnTo>
                    <a:pt x="2565" y="334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5"/>
            <p:cNvSpPr/>
            <p:nvPr/>
          </p:nvSpPr>
          <p:spPr>
            <a:xfrm>
              <a:off x="6355200" y="3962925"/>
              <a:ext cx="98475" cy="115125"/>
            </a:xfrm>
            <a:custGeom>
              <a:avLst/>
              <a:gdLst/>
              <a:ahLst/>
              <a:cxnLst/>
              <a:rect l="l" t="t" r="r" b="b"/>
              <a:pathLst>
                <a:path w="3939" h="4605" extrusionOk="0">
                  <a:moveTo>
                    <a:pt x="2494" y="0"/>
                  </a:moveTo>
                  <a:lnTo>
                    <a:pt x="0" y="3605"/>
                  </a:lnTo>
                  <a:lnTo>
                    <a:pt x="1434" y="4605"/>
                  </a:lnTo>
                  <a:lnTo>
                    <a:pt x="3938" y="990"/>
                  </a:lnTo>
                  <a:lnTo>
                    <a:pt x="24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5"/>
            <p:cNvSpPr/>
            <p:nvPr/>
          </p:nvSpPr>
          <p:spPr>
            <a:xfrm>
              <a:off x="6350650" y="4351675"/>
              <a:ext cx="111850" cy="49000"/>
            </a:xfrm>
            <a:custGeom>
              <a:avLst/>
              <a:gdLst/>
              <a:ahLst/>
              <a:cxnLst/>
              <a:rect l="l" t="t" r="r" b="b"/>
              <a:pathLst>
                <a:path w="4474" h="1960" extrusionOk="0">
                  <a:moveTo>
                    <a:pt x="4383" y="0"/>
                  </a:moveTo>
                  <a:lnTo>
                    <a:pt x="1" y="212"/>
                  </a:lnTo>
                  <a:lnTo>
                    <a:pt x="81" y="1959"/>
                  </a:lnTo>
                  <a:lnTo>
                    <a:pt x="4474" y="1747"/>
                  </a:lnTo>
                  <a:lnTo>
                    <a:pt x="4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5"/>
            <p:cNvSpPr/>
            <p:nvPr/>
          </p:nvSpPr>
          <p:spPr>
            <a:xfrm>
              <a:off x="6568250" y="4934050"/>
              <a:ext cx="111850" cy="49000"/>
            </a:xfrm>
            <a:custGeom>
              <a:avLst/>
              <a:gdLst/>
              <a:ahLst/>
              <a:cxnLst/>
              <a:rect l="l" t="t" r="r" b="b"/>
              <a:pathLst>
                <a:path w="4474" h="1960" extrusionOk="0">
                  <a:moveTo>
                    <a:pt x="4383" y="0"/>
                  </a:moveTo>
                  <a:lnTo>
                    <a:pt x="1" y="212"/>
                  </a:lnTo>
                  <a:lnTo>
                    <a:pt x="81" y="1959"/>
                  </a:lnTo>
                  <a:lnTo>
                    <a:pt x="4474" y="1747"/>
                  </a:lnTo>
                  <a:lnTo>
                    <a:pt x="4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5"/>
            <p:cNvSpPr/>
            <p:nvPr/>
          </p:nvSpPr>
          <p:spPr>
            <a:xfrm>
              <a:off x="5433800" y="4340050"/>
              <a:ext cx="112850" cy="52550"/>
            </a:xfrm>
            <a:custGeom>
              <a:avLst/>
              <a:gdLst/>
              <a:ahLst/>
              <a:cxnLst/>
              <a:rect l="l" t="t" r="r" b="b"/>
              <a:pathLst>
                <a:path w="4514" h="2102" extrusionOk="0">
                  <a:moveTo>
                    <a:pt x="142" y="1"/>
                  </a:moveTo>
                  <a:lnTo>
                    <a:pt x="0" y="1748"/>
                  </a:lnTo>
                  <a:lnTo>
                    <a:pt x="4383" y="2101"/>
                  </a:lnTo>
                  <a:lnTo>
                    <a:pt x="4514" y="354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5"/>
            <p:cNvSpPr/>
            <p:nvPr/>
          </p:nvSpPr>
          <p:spPr>
            <a:xfrm>
              <a:off x="5880875" y="4329700"/>
              <a:ext cx="99975" cy="114650"/>
            </a:xfrm>
            <a:custGeom>
              <a:avLst/>
              <a:gdLst/>
              <a:ahLst/>
              <a:cxnLst/>
              <a:rect l="l" t="t" r="r" b="b"/>
              <a:pathLst>
                <a:path w="3999" h="4586" extrusionOk="0">
                  <a:moveTo>
                    <a:pt x="2595" y="1"/>
                  </a:moveTo>
                  <a:lnTo>
                    <a:pt x="0" y="3555"/>
                  </a:lnTo>
                  <a:lnTo>
                    <a:pt x="1414" y="4585"/>
                  </a:lnTo>
                  <a:lnTo>
                    <a:pt x="3999" y="1031"/>
                  </a:lnTo>
                  <a:lnTo>
                    <a:pt x="2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5"/>
            <p:cNvSpPr/>
            <p:nvPr/>
          </p:nvSpPr>
          <p:spPr>
            <a:xfrm>
              <a:off x="4652750" y="4274425"/>
              <a:ext cx="112875" cy="52525"/>
            </a:xfrm>
            <a:custGeom>
              <a:avLst/>
              <a:gdLst/>
              <a:ahLst/>
              <a:cxnLst/>
              <a:rect l="l" t="t" r="r" b="b"/>
              <a:pathLst>
                <a:path w="4515" h="2101" extrusionOk="0">
                  <a:moveTo>
                    <a:pt x="142" y="0"/>
                  </a:moveTo>
                  <a:lnTo>
                    <a:pt x="1" y="1747"/>
                  </a:lnTo>
                  <a:lnTo>
                    <a:pt x="4373" y="2101"/>
                  </a:lnTo>
                  <a:lnTo>
                    <a:pt x="4514" y="35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5"/>
            <p:cNvSpPr/>
            <p:nvPr/>
          </p:nvSpPr>
          <p:spPr>
            <a:xfrm>
              <a:off x="4921100" y="4629100"/>
              <a:ext cx="113875" cy="101000"/>
            </a:xfrm>
            <a:custGeom>
              <a:avLst/>
              <a:gdLst/>
              <a:ahLst/>
              <a:cxnLst/>
              <a:rect l="l" t="t" r="r" b="b"/>
              <a:pathLst>
                <a:path w="4555" h="4040" extrusionOk="0">
                  <a:moveTo>
                    <a:pt x="3504" y="0"/>
                  </a:moveTo>
                  <a:lnTo>
                    <a:pt x="0" y="2646"/>
                  </a:lnTo>
                  <a:lnTo>
                    <a:pt x="1061" y="4039"/>
                  </a:lnTo>
                  <a:lnTo>
                    <a:pt x="4554" y="1394"/>
                  </a:lnTo>
                  <a:lnTo>
                    <a:pt x="35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5"/>
            <p:cNvSpPr/>
            <p:nvPr/>
          </p:nvSpPr>
          <p:spPr>
            <a:xfrm>
              <a:off x="5623625" y="4190875"/>
              <a:ext cx="117425" cy="90400"/>
            </a:xfrm>
            <a:custGeom>
              <a:avLst/>
              <a:gdLst/>
              <a:ahLst/>
              <a:cxnLst/>
              <a:rect l="l" t="t" r="r" b="b"/>
              <a:pathLst>
                <a:path w="4697" h="3616" extrusionOk="0">
                  <a:moveTo>
                    <a:pt x="829" y="0"/>
                  </a:moveTo>
                  <a:lnTo>
                    <a:pt x="1" y="1535"/>
                  </a:lnTo>
                  <a:lnTo>
                    <a:pt x="3868" y="3615"/>
                  </a:lnTo>
                  <a:lnTo>
                    <a:pt x="4696" y="2080"/>
                  </a:lnTo>
                  <a:lnTo>
                    <a:pt x="8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5"/>
            <p:cNvSpPr/>
            <p:nvPr/>
          </p:nvSpPr>
          <p:spPr>
            <a:xfrm>
              <a:off x="5002625" y="4391800"/>
              <a:ext cx="117425" cy="90400"/>
            </a:xfrm>
            <a:custGeom>
              <a:avLst/>
              <a:gdLst/>
              <a:ahLst/>
              <a:cxnLst/>
              <a:rect l="l" t="t" r="r" b="b"/>
              <a:pathLst>
                <a:path w="4697" h="3616" extrusionOk="0">
                  <a:moveTo>
                    <a:pt x="829" y="1"/>
                  </a:moveTo>
                  <a:lnTo>
                    <a:pt x="1" y="1536"/>
                  </a:lnTo>
                  <a:lnTo>
                    <a:pt x="3868" y="3616"/>
                  </a:lnTo>
                  <a:lnTo>
                    <a:pt x="4696" y="2081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5"/>
            <p:cNvSpPr/>
            <p:nvPr/>
          </p:nvSpPr>
          <p:spPr>
            <a:xfrm>
              <a:off x="4594175" y="4763900"/>
              <a:ext cx="118175" cy="80800"/>
            </a:xfrm>
            <a:custGeom>
              <a:avLst/>
              <a:gdLst/>
              <a:ahLst/>
              <a:cxnLst/>
              <a:rect l="l" t="t" r="r" b="b"/>
              <a:pathLst>
                <a:path w="4727" h="3232" extrusionOk="0">
                  <a:moveTo>
                    <a:pt x="647" y="1"/>
                  </a:moveTo>
                  <a:lnTo>
                    <a:pt x="1" y="1626"/>
                  </a:lnTo>
                  <a:lnTo>
                    <a:pt x="4090" y="3232"/>
                  </a:lnTo>
                  <a:lnTo>
                    <a:pt x="4727" y="1606"/>
                  </a:lnTo>
                  <a:lnTo>
                    <a:pt x="6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5"/>
            <p:cNvSpPr/>
            <p:nvPr/>
          </p:nvSpPr>
          <p:spPr>
            <a:xfrm>
              <a:off x="5416125" y="4546550"/>
              <a:ext cx="58850" cy="114875"/>
            </a:xfrm>
            <a:custGeom>
              <a:avLst/>
              <a:gdLst/>
              <a:ahLst/>
              <a:cxnLst/>
              <a:rect l="l" t="t" r="r" b="b"/>
              <a:pathLst>
                <a:path w="2354" h="4595" extrusionOk="0">
                  <a:moveTo>
                    <a:pt x="616" y="1"/>
                  </a:moveTo>
                  <a:lnTo>
                    <a:pt x="1" y="4343"/>
                  </a:lnTo>
                  <a:lnTo>
                    <a:pt x="1737" y="4595"/>
                  </a:lnTo>
                  <a:lnTo>
                    <a:pt x="2353" y="243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5"/>
            <p:cNvSpPr/>
            <p:nvPr/>
          </p:nvSpPr>
          <p:spPr>
            <a:xfrm>
              <a:off x="5211150" y="4145675"/>
              <a:ext cx="102775" cy="113125"/>
            </a:xfrm>
            <a:custGeom>
              <a:avLst/>
              <a:gdLst/>
              <a:ahLst/>
              <a:cxnLst/>
              <a:rect l="l" t="t" r="r" b="b"/>
              <a:pathLst>
                <a:path w="4111" h="4525" extrusionOk="0">
                  <a:moveTo>
                    <a:pt x="1364" y="1"/>
                  </a:moveTo>
                  <a:lnTo>
                    <a:pt x="0" y="1091"/>
                  </a:lnTo>
                  <a:lnTo>
                    <a:pt x="2737" y="4524"/>
                  </a:lnTo>
                  <a:lnTo>
                    <a:pt x="4110" y="3434"/>
                  </a:lnTo>
                  <a:lnTo>
                    <a:pt x="1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5"/>
            <p:cNvSpPr/>
            <p:nvPr/>
          </p:nvSpPr>
          <p:spPr>
            <a:xfrm>
              <a:off x="4687850" y="4469300"/>
              <a:ext cx="58825" cy="114900"/>
            </a:xfrm>
            <a:custGeom>
              <a:avLst/>
              <a:gdLst/>
              <a:ahLst/>
              <a:cxnLst/>
              <a:rect l="l" t="t" r="r" b="b"/>
              <a:pathLst>
                <a:path w="2353" h="4596" extrusionOk="0">
                  <a:moveTo>
                    <a:pt x="616" y="1"/>
                  </a:moveTo>
                  <a:lnTo>
                    <a:pt x="0" y="4353"/>
                  </a:lnTo>
                  <a:lnTo>
                    <a:pt x="1737" y="4595"/>
                  </a:lnTo>
                  <a:lnTo>
                    <a:pt x="2353" y="243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5"/>
            <p:cNvSpPr/>
            <p:nvPr/>
          </p:nvSpPr>
          <p:spPr>
            <a:xfrm>
              <a:off x="6327675" y="3632725"/>
              <a:ext cx="64150" cy="116400"/>
            </a:xfrm>
            <a:custGeom>
              <a:avLst/>
              <a:gdLst/>
              <a:ahLst/>
              <a:cxnLst/>
              <a:rect l="l" t="t" r="r" b="b"/>
              <a:pathLst>
                <a:path w="2566" h="4656" extrusionOk="0">
                  <a:moveTo>
                    <a:pt x="849" y="1"/>
                  </a:moveTo>
                  <a:lnTo>
                    <a:pt x="1" y="4312"/>
                  </a:lnTo>
                  <a:lnTo>
                    <a:pt x="1717" y="4655"/>
                  </a:lnTo>
                  <a:lnTo>
                    <a:pt x="2565" y="344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5"/>
            <p:cNvSpPr/>
            <p:nvPr/>
          </p:nvSpPr>
          <p:spPr>
            <a:xfrm>
              <a:off x="6478375" y="3420425"/>
              <a:ext cx="98225" cy="114875"/>
            </a:xfrm>
            <a:custGeom>
              <a:avLst/>
              <a:gdLst/>
              <a:ahLst/>
              <a:cxnLst/>
              <a:rect l="l" t="t" r="r" b="b"/>
              <a:pathLst>
                <a:path w="3929" h="4595" extrusionOk="0">
                  <a:moveTo>
                    <a:pt x="2505" y="0"/>
                  </a:moveTo>
                  <a:lnTo>
                    <a:pt x="1" y="3605"/>
                  </a:lnTo>
                  <a:lnTo>
                    <a:pt x="1425" y="4595"/>
                  </a:lnTo>
                  <a:lnTo>
                    <a:pt x="3929" y="990"/>
                  </a:lnTo>
                  <a:lnTo>
                    <a:pt x="25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5"/>
            <p:cNvSpPr/>
            <p:nvPr/>
          </p:nvSpPr>
          <p:spPr>
            <a:xfrm>
              <a:off x="6371350" y="3112450"/>
              <a:ext cx="111850" cy="49000"/>
            </a:xfrm>
            <a:custGeom>
              <a:avLst/>
              <a:gdLst/>
              <a:ahLst/>
              <a:cxnLst/>
              <a:rect l="l" t="t" r="r" b="b"/>
              <a:pathLst>
                <a:path w="4474" h="1960" extrusionOk="0">
                  <a:moveTo>
                    <a:pt x="4393" y="1"/>
                  </a:moveTo>
                  <a:lnTo>
                    <a:pt x="1" y="213"/>
                  </a:lnTo>
                  <a:lnTo>
                    <a:pt x="91" y="1959"/>
                  </a:lnTo>
                  <a:lnTo>
                    <a:pt x="4474" y="1737"/>
                  </a:lnTo>
                  <a:lnTo>
                    <a:pt x="4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5"/>
            <p:cNvSpPr/>
            <p:nvPr/>
          </p:nvSpPr>
          <p:spPr>
            <a:xfrm>
              <a:off x="7052925" y="3360350"/>
              <a:ext cx="63900" cy="116400"/>
            </a:xfrm>
            <a:custGeom>
              <a:avLst/>
              <a:gdLst/>
              <a:ahLst/>
              <a:cxnLst/>
              <a:rect l="l" t="t" r="r" b="b"/>
              <a:pathLst>
                <a:path w="2556" h="4656" extrusionOk="0">
                  <a:moveTo>
                    <a:pt x="849" y="0"/>
                  </a:moveTo>
                  <a:lnTo>
                    <a:pt x="1" y="4312"/>
                  </a:lnTo>
                  <a:lnTo>
                    <a:pt x="1718" y="4655"/>
                  </a:lnTo>
                  <a:lnTo>
                    <a:pt x="2556" y="344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5"/>
            <p:cNvSpPr/>
            <p:nvPr/>
          </p:nvSpPr>
          <p:spPr>
            <a:xfrm>
              <a:off x="6772225" y="4249925"/>
              <a:ext cx="117400" cy="69950"/>
            </a:xfrm>
            <a:custGeom>
              <a:avLst/>
              <a:gdLst/>
              <a:ahLst/>
              <a:cxnLst/>
              <a:rect l="l" t="t" r="r" b="b"/>
              <a:pathLst>
                <a:path w="4696" h="2798" extrusionOk="0">
                  <a:moveTo>
                    <a:pt x="445" y="1"/>
                  </a:moveTo>
                  <a:lnTo>
                    <a:pt x="0" y="1697"/>
                  </a:lnTo>
                  <a:lnTo>
                    <a:pt x="4262" y="2798"/>
                  </a:lnTo>
                  <a:lnTo>
                    <a:pt x="4696" y="1102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5"/>
            <p:cNvSpPr/>
            <p:nvPr/>
          </p:nvSpPr>
          <p:spPr>
            <a:xfrm>
              <a:off x="5910150" y="4626825"/>
              <a:ext cx="117400" cy="69950"/>
            </a:xfrm>
            <a:custGeom>
              <a:avLst/>
              <a:gdLst/>
              <a:ahLst/>
              <a:cxnLst/>
              <a:rect l="l" t="t" r="r" b="b"/>
              <a:pathLst>
                <a:path w="4696" h="2798" extrusionOk="0">
                  <a:moveTo>
                    <a:pt x="445" y="1"/>
                  </a:moveTo>
                  <a:lnTo>
                    <a:pt x="0" y="1687"/>
                  </a:lnTo>
                  <a:lnTo>
                    <a:pt x="4251" y="2798"/>
                  </a:lnTo>
                  <a:lnTo>
                    <a:pt x="4696" y="1101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4" name="Google Shape;2764;p51"/>
          <p:cNvGrpSpPr/>
          <p:nvPr/>
        </p:nvGrpSpPr>
        <p:grpSpPr>
          <a:xfrm>
            <a:off x="2763334" y="2722241"/>
            <a:ext cx="3621596" cy="1812392"/>
            <a:chOff x="2763334" y="2950841"/>
            <a:chExt cx="3621596" cy="1812392"/>
          </a:xfrm>
        </p:grpSpPr>
        <p:grpSp>
          <p:nvGrpSpPr>
            <p:cNvPr id="2765" name="Google Shape;2765;p51"/>
            <p:cNvGrpSpPr/>
            <p:nvPr/>
          </p:nvGrpSpPr>
          <p:grpSpPr>
            <a:xfrm>
              <a:off x="2824974" y="2994738"/>
              <a:ext cx="3494051" cy="1685841"/>
              <a:chOff x="-2990849" y="2054868"/>
              <a:chExt cx="3482212" cy="1680129"/>
            </a:xfrm>
          </p:grpSpPr>
          <p:grpSp>
            <p:nvGrpSpPr>
              <p:cNvPr id="2766" name="Google Shape;2766;p51"/>
              <p:cNvGrpSpPr/>
              <p:nvPr/>
            </p:nvGrpSpPr>
            <p:grpSpPr>
              <a:xfrm>
                <a:off x="-2990849" y="2054868"/>
                <a:ext cx="1768487" cy="1658088"/>
                <a:chOff x="7" y="847858"/>
                <a:chExt cx="4606634" cy="4319062"/>
              </a:xfrm>
            </p:grpSpPr>
            <p:sp>
              <p:nvSpPr>
                <p:cNvPr id="2767" name="Google Shape;2767;p51"/>
                <p:cNvSpPr/>
                <p:nvPr/>
              </p:nvSpPr>
              <p:spPr>
                <a:xfrm>
                  <a:off x="7" y="1074530"/>
                  <a:ext cx="4606634" cy="10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11" h="233" extrusionOk="0">
                      <a:moveTo>
                        <a:pt x="0" y="1"/>
                      </a:moveTo>
                      <a:lnTo>
                        <a:pt x="0" y="232"/>
                      </a:lnTo>
                      <a:lnTo>
                        <a:pt x="103911" y="232"/>
                      </a:lnTo>
                      <a:lnTo>
                        <a:pt x="1039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8" name="Google Shape;2768;p51"/>
                <p:cNvSpPr/>
                <p:nvPr/>
              </p:nvSpPr>
              <p:spPr>
                <a:xfrm>
                  <a:off x="7" y="1392217"/>
                  <a:ext cx="4606634" cy="10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11" h="233" extrusionOk="0">
                      <a:moveTo>
                        <a:pt x="0" y="1"/>
                      </a:moveTo>
                      <a:lnTo>
                        <a:pt x="0" y="233"/>
                      </a:lnTo>
                      <a:lnTo>
                        <a:pt x="103911" y="233"/>
                      </a:lnTo>
                      <a:lnTo>
                        <a:pt x="1039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9" name="Google Shape;2769;p51"/>
                <p:cNvSpPr/>
                <p:nvPr/>
              </p:nvSpPr>
              <p:spPr>
                <a:xfrm>
                  <a:off x="7" y="1710081"/>
                  <a:ext cx="4606634" cy="10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11" h="233" extrusionOk="0">
                      <a:moveTo>
                        <a:pt x="0" y="1"/>
                      </a:moveTo>
                      <a:lnTo>
                        <a:pt x="0" y="233"/>
                      </a:lnTo>
                      <a:lnTo>
                        <a:pt x="103911" y="233"/>
                      </a:lnTo>
                      <a:lnTo>
                        <a:pt x="1039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0" name="Google Shape;2770;p51"/>
                <p:cNvSpPr/>
                <p:nvPr/>
              </p:nvSpPr>
              <p:spPr>
                <a:xfrm>
                  <a:off x="7" y="2028167"/>
                  <a:ext cx="4606634" cy="10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11" h="232" extrusionOk="0">
                      <a:moveTo>
                        <a:pt x="0" y="0"/>
                      </a:moveTo>
                      <a:lnTo>
                        <a:pt x="0" y="232"/>
                      </a:lnTo>
                      <a:lnTo>
                        <a:pt x="103911" y="232"/>
                      </a:lnTo>
                      <a:lnTo>
                        <a:pt x="10391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1" name="Google Shape;2771;p51"/>
                <p:cNvSpPr/>
                <p:nvPr/>
              </p:nvSpPr>
              <p:spPr>
                <a:xfrm>
                  <a:off x="7" y="3935351"/>
                  <a:ext cx="4606634" cy="10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11" h="233" extrusionOk="0">
                      <a:moveTo>
                        <a:pt x="0" y="1"/>
                      </a:moveTo>
                      <a:lnTo>
                        <a:pt x="0" y="233"/>
                      </a:lnTo>
                      <a:lnTo>
                        <a:pt x="103911" y="233"/>
                      </a:lnTo>
                      <a:lnTo>
                        <a:pt x="1039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2" name="Google Shape;2772;p51"/>
                <p:cNvSpPr/>
                <p:nvPr/>
              </p:nvSpPr>
              <p:spPr>
                <a:xfrm>
                  <a:off x="7" y="3617487"/>
                  <a:ext cx="4606634" cy="10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11" h="233" extrusionOk="0">
                      <a:moveTo>
                        <a:pt x="0" y="1"/>
                      </a:moveTo>
                      <a:lnTo>
                        <a:pt x="0" y="232"/>
                      </a:lnTo>
                      <a:lnTo>
                        <a:pt x="103911" y="232"/>
                      </a:lnTo>
                      <a:lnTo>
                        <a:pt x="1039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3" name="Google Shape;2773;p51"/>
                <p:cNvSpPr/>
                <p:nvPr/>
              </p:nvSpPr>
              <p:spPr>
                <a:xfrm>
                  <a:off x="7" y="4253436"/>
                  <a:ext cx="4606634" cy="10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11" h="232" extrusionOk="0">
                      <a:moveTo>
                        <a:pt x="0" y="0"/>
                      </a:moveTo>
                      <a:lnTo>
                        <a:pt x="0" y="232"/>
                      </a:lnTo>
                      <a:lnTo>
                        <a:pt x="103911" y="232"/>
                      </a:lnTo>
                      <a:lnTo>
                        <a:pt x="10391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4" name="Google Shape;2774;p51"/>
                <p:cNvSpPr/>
                <p:nvPr/>
              </p:nvSpPr>
              <p:spPr>
                <a:xfrm>
                  <a:off x="7" y="4571301"/>
                  <a:ext cx="4606634" cy="10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11" h="232" extrusionOk="0">
                      <a:moveTo>
                        <a:pt x="0" y="0"/>
                      </a:moveTo>
                      <a:lnTo>
                        <a:pt x="0" y="232"/>
                      </a:lnTo>
                      <a:lnTo>
                        <a:pt x="103911" y="232"/>
                      </a:lnTo>
                      <a:lnTo>
                        <a:pt x="10391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5" name="Google Shape;2775;p51"/>
                <p:cNvSpPr/>
                <p:nvPr/>
              </p:nvSpPr>
              <p:spPr>
                <a:xfrm>
                  <a:off x="7" y="4888987"/>
                  <a:ext cx="4606634" cy="10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11" h="232" extrusionOk="0">
                      <a:moveTo>
                        <a:pt x="0" y="0"/>
                      </a:moveTo>
                      <a:lnTo>
                        <a:pt x="0" y="232"/>
                      </a:lnTo>
                      <a:lnTo>
                        <a:pt x="103911" y="232"/>
                      </a:lnTo>
                      <a:lnTo>
                        <a:pt x="10391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6" name="Google Shape;2776;p51"/>
                <p:cNvSpPr/>
                <p:nvPr/>
              </p:nvSpPr>
              <p:spPr>
                <a:xfrm>
                  <a:off x="7" y="2346031"/>
                  <a:ext cx="4606634" cy="10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11" h="232" extrusionOk="0">
                      <a:moveTo>
                        <a:pt x="0" y="0"/>
                      </a:moveTo>
                      <a:lnTo>
                        <a:pt x="0" y="232"/>
                      </a:lnTo>
                      <a:lnTo>
                        <a:pt x="103911" y="232"/>
                      </a:lnTo>
                      <a:lnTo>
                        <a:pt x="10391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7" name="Google Shape;2777;p51"/>
                <p:cNvSpPr/>
                <p:nvPr/>
              </p:nvSpPr>
              <p:spPr>
                <a:xfrm>
                  <a:off x="7" y="2663717"/>
                  <a:ext cx="4606634" cy="10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11" h="237" extrusionOk="0">
                      <a:moveTo>
                        <a:pt x="0" y="0"/>
                      </a:moveTo>
                      <a:lnTo>
                        <a:pt x="0" y="236"/>
                      </a:lnTo>
                      <a:lnTo>
                        <a:pt x="103911" y="236"/>
                      </a:lnTo>
                      <a:lnTo>
                        <a:pt x="10391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8" name="Google Shape;2778;p51"/>
                <p:cNvSpPr/>
                <p:nvPr/>
              </p:nvSpPr>
              <p:spPr>
                <a:xfrm>
                  <a:off x="7" y="2981936"/>
                  <a:ext cx="4606634" cy="10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11" h="233" extrusionOk="0">
                      <a:moveTo>
                        <a:pt x="0" y="1"/>
                      </a:moveTo>
                      <a:lnTo>
                        <a:pt x="0" y="232"/>
                      </a:lnTo>
                      <a:lnTo>
                        <a:pt x="103911" y="232"/>
                      </a:lnTo>
                      <a:lnTo>
                        <a:pt x="1039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9" name="Google Shape;2779;p51"/>
                <p:cNvSpPr/>
                <p:nvPr/>
              </p:nvSpPr>
              <p:spPr>
                <a:xfrm>
                  <a:off x="7" y="3299623"/>
                  <a:ext cx="4606634" cy="10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11" h="233" extrusionOk="0">
                      <a:moveTo>
                        <a:pt x="0" y="1"/>
                      </a:moveTo>
                      <a:lnTo>
                        <a:pt x="0" y="232"/>
                      </a:lnTo>
                      <a:lnTo>
                        <a:pt x="103911" y="232"/>
                      </a:lnTo>
                      <a:lnTo>
                        <a:pt x="1039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0" name="Google Shape;2780;p51"/>
                <p:cNvSpPr/>
                <p:nvPr/>
              </p:nvSpPr>
              <p:spPr>
                <a:xfrm>
                  <a:off x="265971" y="847889"/>
                  <a:ext cx="10514" cy="4319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" h="96899" extrusionOk="0">
                      <a:moveTo>
                        <a:pt x="1" y="0"/>
                      </a:moveTo>
                      <a:lnTo>
                        <a:pt x="1" y="96899"/>
                      </a:lnTo>
                      <a:lnTo>
                        <a:pt x="236" y="96899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1" name="Google Shape;2781;p51"/>
                <p:cNvSpPr/>
                <p:nvPr/>
              </p:nvSpPr>
              <p:spPr>
                <a:xfrm>
                  <a:off x="565646" y="847858"/>
                  <a:ext cx="10285" cy="429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96899" extrusionOk="0">
                      <a:moveTo>
                        <a:pt x="0" y="0"/>
                      </a:moveTo>
                      <a:lnTo>
                        <a:pt x="0" y="96899"/>
                      </a:lnTo>
                      <a:lnTo>
                        <a:pt x="232" y="96899"/>
                      </a:lnTo>
                      <a:lnTo>
                        <a:pt x="23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2" name="Google Shape;2782;p51"/>
                <p:cNvSpPr/>
                <p:nvPr/>
              </p:nvSpPr>
              <p:spPr>
                <a:xfrm>
                  <a:off x="865112" y="847858"/>
                  <a:ext cx="10507" cy="429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" h="96899" extrusionOk="0">
                      <a:moveTo>
                        <a:pt x="1" y="0"/>
                      </a:moveTo>
                      <a:lnTo>
                        <a:pt x="1" y="96899"/>
                      </a:lnTo>
                      <a:lnTo>
                        <a:pt x="236" y="96899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3" name="Google Shape;2783;p51"/>
                <p:cNvSpPr/>
                <p:nvPr/>
              </p:nvSpPr>
              <p:spPr>
                <a:xfrm>
                  <a:off x="1164799" y="847858"/>
                  <a:ext cx="10329" cy="429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96899" extrusionOk="0">
                      <a:moveTo>
                        <a:pt x="0" y="0"/>
                      </a:moveTo>
                      <a:lnTo>
                        <a:pt x="0" y="96899"/>
                      </a:lnTo>
                      <a:lnTo>
                        <a:pt x="232" y="96899"/>
                      </a:lnTo>
                      <a:lnTo>
                        <a:pt x="23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4" name="Google Shape;2784;p51"/>
                <p:cNvSpPr/>
                <p:nvPr/>
              </p:nvSpPr>
              <p:spPr>
                <a:xfrm>
                  <a:off x="2962482" y="847858"/>
                  <a:ext cx="10285" cy="429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96899" extrusionOk="0">
                      <a:moveTo>
                        <a:pt x="0" y="0"/>
                      </a:moveTo>
                      <a:lnTo>
                        <a:pt x="0" y="96899"/>
                      </a:lnTo>
                      <a:lnTo>
                        <a:pt x="232" y="96899"/>
                      </a:lnTo>
                      <a:lnTo>
                        <a:pt x="23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5" name="Google Shape;2785;p51"/>
                <p:cNvSpPr/>
                <p:nvPr/>
              </p:nvSpPr>
              <p:spPr>
                <a:xfrm>
                  <a:off x="2662795" y="847858"/>
                  <a:ext cx="10507" cy="429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" h="96899" extrusionOk="0">
                      <a:moveTo>
                        <a:pt x="0" y="0"/>
                      </a:moveTo>
                      <a:lnTo>
                        <a:pt x="0" y="96899"/>
                      </a:lnTo>
                      <a:lnTo>
                        <a:pt x="236" y="96899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6" name="Google Shape;2786;p51"/>
                <p:cNvSpPr/>
                <p:nvPr/>
              </p:nvSpPr>
              <p:spPr>
                <a:xfrm>
                  <a:off x="3261948" y="847858"/>
                  <a:ext cx="10507" cy="429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" h="96899" extrusionOk="0">
                      <a:moveTo>
                        <a:pt x="1" y="0"/>
                      </a:moveTo>
                      <a:lnTo>
                        <a:pt x="1" y="96899"/>
                      </a:lnTo>
                      <a:lnTo>
                        <a:pt x="236" y="96899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7" name="Google Shape;2787;p51"/>
                <p:cNvSpPr/>
                <p:nvPr/>
              </p:nvSpPr>
              <p:spPr>
                <a:xfrm>
                  <a:off x="3561636" y="847858"/>
                  <a:ext cx="10285" cy="429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96899" extrusionOk="0">
                      <a:moveTo>
                        <a:pt x="0" y="0"/>
                      </a:moveTo>
                      <a:lnTo>
                        <a:pt x="0" y="96899"/>
                      </a:lnTo>
                      <a:lnTo>
                        <a:pt x="232" y="96899"/>
                      </a:lnTo>
                      <a:lnTo>
                        <a:pt x="23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8" name="Google Shape;2788;p51"/>
                <p:cNvSpPr/>
                <p:nvPr/>
              </p:nvSpPr>
              <p:spPr>
                <a:xfrm>
                  <a:off x="3861102" y="847858"/>
                  <a:ext cx="10507" cy="429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" h="96899" extrusionOk="0">
                      <a:moveTo>
                        <a:pt x="1" y="0"/>
                      </a:moveTo>
                      <a:lnTo>
                        <a:pt x="1" y="96899"/>
                      </a:lnTo>
                      <a:lnTo>
                        <a:pt x="237" y="96899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9" name="Google Shape;2789;p51"/>
                <p:cNvSpPr/>
                <p:nvPr/>
              </p:nvSpPr>
              <p:spPr>
                <a:xfrm>
                  <a:off x="4160967" y="847858"/>
                  <a:ext cx="10507" cy="429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" h="96899" extrusionOk="0">
                      <a:moveTo>
                        <a:pt x="1" y="0"/>
                      </a:moveTo>
                      <a:lnTo>
                        <a:pt x="1" y="96899"/>
                      </a:lnTo>
                      <a:lnTo>
                        <a:pt x="236" y="96899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0" name="Google Shape;2790;p51"/>
                <p:cNvSpPr/>
                <p:nvPr/>
              </p:nvSpPr>
              <p:spPr>
                <a:xfrm>
                  <a:off x="4460655" y="847858"/>
                  <a:ext cx="10285" cy="429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96899" extrusionOk="0">
                      <a:moveTo>
                        <a:pt x="0" y="0"/>
                      </a:moveTo>
                      <a:lnTo>
                        <a:pt x="0" y="96899"/>
                      </a:lnTo>
                      <a:lnTo>
                        <a:pt x="232" y="96899"/>
                      </a:lnTo>
                      <a:lnTo>
                        <a:pt x="23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1" name="Google Shape;2791;p51"/>
                <p:cNvSpPr/>
                <p:nvPr/>
              </p:nvSpPr>
              <p:spPr>
                <a:xfrm>
                  <a:off x="1464266" y="847858"/>
                  <a:ext cx="10507" cy="429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" h="96899" extrusionOk="0">
                      <a:moveTo>
                        <a:pt x="1" y="0"/>
                      </a:moveTo>
                      <a:lnTo>
                        <a:pt x="1" y="96899"/>
                      </a:lnTo>
                      <a:lnTo>
                        <a:pt x="237" y="96899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2" name="Google Shape;2792;p51"/>
                <p:cNvSpPr/>
                <p:nvPr/>
              </p:nvSpPr>
              <p:spPr>
                <a:xfrm>
                  <a:off x="1763953" y="847858"/>
                  <a:ext cx="10329" cy="429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96899" extrusionOk="0">
                      <a:moveTo>
                        <a:pt x="1" y="0"/>
                      </a:moveTo>
                      <a:lnTo>
                        <a:pt x="1" y="96899"/>
                      </a:lnTo>
                      <a:lnTo>
                        <a:pt x="232" y="96899"/>
                      </a:lnTo>
                      <a:lnTo>
                        <a:pt x="23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3" name="Google Shape;2793;p51"/>
                <p:cNvSpPr/>
                <p:nvPr/>
              </p:nvSpPr>
              <p:spPr>
                <a:xfrm>
                  <a:off x="2063818" y="847858"/>
                  <a:ext cx="10285" cy="429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96899" extrusionOk="0">
                      <a:moveTo>
                        <a:pt x="0" y="0"/>
                      </a:moveTo>
                      <a:lnTo>
                        <a:pt x="0" y="96899"/>
                      </a:lnTo>
                      <a:lnTo>
                        <a:pt x="232" y="96899"/>
                      </a:lnTo>
                      <a:lnTo>
                        <a:pt x="23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4" name="Google Shape;2794;p51"/>
                <p:cNvSpPr/>
                <p:nvPr/>
              </p:nvSpPr>
              <p:spPr>
                <a:xfrm>
                  <a:off x="2363284" y="847858"/>
                  <a:ext cx="10329" cy="429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96899" extrusionOk="0">
                      <a:moveTo>
                        <a:pt x="1" y="0"/>
                      </a:moveTo>
                      <a:lnTo>
                        <a:pt x="1" y="96899"/>
                      </a:lnTo>
                      <a:lnTo>
                        <a:pt x="233" y="96899"/>
                      </a:lnTo>
                      <a:lnTo>
                        <a:pt x="23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95" name="Google Shape;2795;p51"/>
              <p:cNvGrpSpPr/>
              <p:nvPr/>
            </p:nvGrpSpPr>
            <p:grpSpPr>
              <a:xfrm>
                <a:off x="-1277124" y="2054868"/>
                <a:ext cx="1768487" cy="1680129"/>
                <a:chOff x="7" y="847858"/>
                <a:chExt cx="4606634" cy="4376475"/>
              </a:xfrm>
            </p:grpSpPr>
            <p:sp>
              <p:nvSpPr>
                <p:cNvPr id="2796" name="Google Shape;2796;p51"/>
                <p:cNvSpPr/>
                <p:nvPr/>
              </p:nvSpPr>
              <p:spPr>
                <a:xfrm>
                  <a:off x="7" y="1074530"/>
                  <a:ext cx="4606634" cy="10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11" h="233" extrusionOk="0">
                      <a:moveTo>
                        <a:pt x="0" y="1"/>
                      </a:moveTo>
                      <a:lnTo>
                        <a:pt x="0" y="232"/>
                      </a:lnTo>
                      <a:lnTo>
                        <a:pt x="103911" y="232"/>
                      </a:lnTo>
                      <a:lnTo>
                        <a:pt x="1039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7" name="Google Shape;2797;p51"/>
                <p:cNvSpPr/>
                <p:nvPr/>
              </p:nvSpPr>
              <p:spPr>
                <a:xfrm>
                  <a:off x="7" y="1392217"/>
                  <a:ext cx="4606634" cy="10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11" h="233" extrusionOk="0">
                      <a:moveTo>
                        <a:pt x="0" y="1"/>
                      </a:moveTo>
                      <a:lnTo>
                        <a:pt x="0" y="233"/>
                      </a:lnTo>
                      <a:lnTo>
                        <a:pt x="103911" y="233"/>
                      </a:lnTo>
                      <a:lnTo>
                        <a:pt x="1039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8" name="Google Shape;2798;p51"/>
                <p:cNvSpPr/>
                <p:nvPr/>
              </p:nvSpPr>
              <p:spPr>
                <a:xfrm>
                  <a:off x="7" y="1710081"/>
                  <a:ext cx="4606634" cy="10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11" h="233" extrusionOk="0">
                      <a:moveTo>
                        <a:pt x="0" y="1"/>
                      </a:moveTo>
                      <a:lnTo>
                        <a:pt x="0" y="233"/>
                      </a:lnTo>
                      <a:lnTo>
                        <a:pt x="103911" y="233"/>
                      </a:lnTo>
                      <a:lnTo>
                        <a:pt x="1039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9" name="Google Shape;2799;p51"/>
                <p:cNvSpPr/>
                <p:nvPr/>
              </p:nvSpPr>
              <p:spPr>
                <a:xfrm>
                  <a:off x="7" y="2028167"/>
                  <a:ext cx="4606634" cy="10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11" h="232" extrusionOk="0">
                      <a:moveTo>
                        <a:pt x="0" y="0"/>
                      </a:moveTo>
                      <a:lnTo>
                        <a:pt x="0" y="232"/>
                      </a:lnTo>
                      <a:lnTo>
                        <a:pt x="103911" y="232"/>
                      </a:lnTo>
                      <a:lnTo>
                        <a:pt x="10391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0" name="Google Shape;2800;p51"/>
                <p:cNvSpPr/>
                <p:nvPr/>
              </p:nvSpPr>
              <p:spPr>
                <a:xfrm>
                  <a:off x="7" y="3935351"/>
                  <a:ext cx="4606634" cy="10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11" h="233" extrusionOk="0">
                      <a:moveTo>
                        <a:pt x="0" y="1"/>
                      </a:moveTo>
                      <a:lnTo>
                        <a:pt x="0" y="233"/>
                      </a:lnTo>
                      <a:lnTo>
                        <a:pt x="103911" y="233"/>
                      </a:lnTo>
                      <a:lnTo>
                        <a:pt x="1039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1" name="Google Shape;2801;p51"/>
                <p:cNvSpPr/>
                <p:nvPr/>
              </p:nvSpPr>
              <p:spPr>
                <a:xfrm>
                  <a:off x="7" y="3617487"/>
                  <a:ext cx="4606634" cy="10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11" h="233" extrusionOk="0">
                      <a:moveTo>
                        <a:pt x="0" y="1"/>
                      </a:moveTo>
                      <a:lnTo>
                        <a:pt x="0" y="232"/>
                      </a:lnTo>
                      <a:lnTo>
                        <a:pt x="103911" y="232"/>
                      </a:lnTo>
                      <a:lnTo>
                        <a:pt x="1039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2" name="Google Shape;2802;p51"/>
                <p:cNvSpPr/>
                <p:nvPr/>
              </p:nvSpPr>
              <p:spPr>
                <a:xfrm>
                  <a:off x="7" y="4253436"/>
                  <a:ext cx="4606634" cy="10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11" h="232" extrusionOk="0">
                      <a:moveTo>
                        <a:pt x="0" y="0"/>
                      </a:moveTo>
                      <a:lnTo>
                        <a:pt x="0" y="232"/>
                      </a:lnTo>
                      <a:lnTo>
                        <a:pt x="103911" y="232"/>
                      </a:lnTo>
                      <a:lnTo>
                        <a:pt x="10391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3" name="Google Shape;2803;p51"/>
                <p:cNvSpPr/>
                <p:nvPr/>
              </p:nvSpPr>
              <p:spPr>
                <a:xfrm>
                  <a:off x="7" y="4571301"/>
                  <a:ext cx="4606634" cy="10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11" h="232" extrusionOk="0">
                      <a:moveTo>
                        <a:pt x="0" y="0"/>
                      </a:moveTo>
                      <a:lnTo>
                        <a:pt x="0" y="232"/>
                      </a:lnTo>
                      <a:lnTo>
                        <a:pt x="103911" y="232"/>
                      </a:lnTo>
                      <a:lnTo>
                        <a:pt x="10391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4" name="Google Shape;2804;p51"/>
                <p:cNvSpPr/>
                <p:nvPr/>
              </p:nvSpPr>
              <p:spPr>
                <a:xfrm>
                  <a:off x="7" y="4888987"/>
                  <a:ext cx="4606634" cy="10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11" h="232" extrusionOk="0">
                      <a:moveTo>
                        <a:pt x="0" y="0"/>
                      </a:moveTo>
                      <a:lnTo>
                        <a:pt x="0" y="232"/>
                      </a:lnTo>
                      <a:lnTo>
                        <a:pt x="103911" y="232"/>
                      </a:lnTo>
                      <a:lnTo>
                        <a:pt x="10391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5" name="Google Shape;2805;p51"/>
                <p:cNvSpPr/>
                <p:nvPr/>
              </p:nvSpPr>
              <p:spPr>
                <a:xfrm>
                  <a:off x="7" y="2346031"/>
                  <a:ext cx="4606634" cy="10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11" h="232" extrusionOk="0">
                      <a:moveTo>
                        <a:pt x="0" y="0"/>
                      </a:moveTo>
                      <a:lnTo>
                        <a:pt x="0" y="232"/>
                      </a:lnTo>
                      <a:lnTo>
                        <a:pt x="103911" y="232"/>
                      </a:lnTo>
                      <a:lnTo>
                        <a:pt x="10391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6" name="Google Shape;2806;p51"/>
                <p:cNvSpPr/>
                <p:nvPr/>
              </p:nvSpPr>
              <p:spPr>
                <a:xfrm>
                  <a:off x="7" y="2663717"/>
                  <a:ext cx="4606634" cy="10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11" h="237" extrusionOk="0">
                      <a:moveTo>
                        <a:pt x="0" y="0"/>
                      </a:moveTo>
                      <a:lnTo>
                        <a:pt x="0" y="236"/>
                      </a:lnTo>
                      <a:lnTo>
                        <a:pt x="103911" y="236"/>
                      </a:lnTo>
                      <a:lnTo>
                        <a:pt x="10391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7" name="Google Shape;2807;p51"/>
                <p:cNvSpPr/>
                <p:nvPr/>
              </p:nvSpPr>
              <p:spPr>
                <a:xfrm>
                  <a:off x="7" y="2981936"/>
                  <a:ext cx="4606634" cy="10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11" h="233" extrusionOk="0">
                      <a:moveTo>
                        <a:pt x="0" y="1"/>
                      </a:moveTo>
                      <a:lnTo>
                        <a:pt x="0" y="232"/>
                      </a:lnTo>
                      <a:lnTo>
                        <a:pt x="103911" y="232"/>
                      </a:lnTo>
                      <a:lnTo>
                        <a:pt x="1039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8" name="Google Shape;2808;p51"/>
                <p:cNvSpPr/>
                <p:nvPr/>
              </p:nvSpPr>
              <p:spPr>
                <a:xfrm>
                  <a:off x="7" y="3299623"/>
                  <a:ext cx="4606634" cy="10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11" h="233" extrusionOk="0">
                      <a:moveTo>
                        <a:pt x="0" y="1"/>
                      </a:moveTo>
                      <a:lnTo>
                        <a:pt x="0" y="232"/>
                      </a:lnTo>
                      <a:lnTo>
                        <a:pt x="103911" y="232"/>
                      </a:lnTo>
                      <a:lnTo>
                        <a:pt x="1039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9" name="Google Shape;2809;p51"/>
                <p:cNvSpPr/>
                <p:nvPr/>
              </p:nvSpPr>
              <p:spPr>
                <a:xfrm>
                  <a:off x="265958" y="847858"/>
                  <a:ext cx="10507" cy="429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" h="96899" extrusionOk="0">
                      <a:moveTo>
                        <a:pt x="1" y="0"/>
                      </a:moveTo>
                      <a:lnTo>
                        <a:pt x="1" y="96899"/>
                      </a:lnTo>
                      <a:lnTo>
                        <a:pt x="236" y="96899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0" name="Google Shape;2810;p51"/>
                <p:cNvSpPr/>
                <p:nvPr/>
              </p:nvSpPr>
              <p:spPr>
                <a:xfrm>
                  <a:off x="565646" y="847858"/>
                  <a:ext cx="10285" cy="429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96899" extrusionOk="0">
                      <a:moveTo>
                        <a:pt x="0" y="0"/>
                      </a:moveTo>
                      <a:lnTo>
                        <a:pt x="0" y="96899"/>
                      </a:lnTo>
                      <a:lnTo>
                        <a:pt x="232" y="96899"/>
                      </a:lnTo>
                      <a:lnTo>
                        <a:pt x="23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1" name="Google Shape;2811;p51"/>
                <p:cNvSpPr/>
                <p:nvPr/>
              </p:nvSpPr>
              <p:spPr>
                <a:xfrm>
                  <a:off x="865112" y="847858"/>
                  <a:ext cx="10507" cy="429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" h="96899" extrusionOk="0">
                      <a:moveTo>
                        <a:pt x="1" y="0"/>
                      </a:moveTo>
                      <a:lnTo>
                        <a:pt x="1" y="96899"/>
                      </a:lnTo>
                      <a:lnTo>
                        <a:pt x="236" y="96899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2" name="Google Shape;2812;p51"/>
                <p:cNvSpPr/>
                <p:nvPr/>
              </p:nvSpPr>
              <p:spPr>
                <a:xfrm>
                  <a:off x="1164799" y="847858"/>
                  <a:ext cx="10329" cy="429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96899" extrusionOk="0">
                      <a:moveTo>
                        <a:pt x="0" y="0"/>
                      </a:moveTo>
                      <a:lnTo>
                        <a:pt x="0" y="96899"/>
                      </a:lnTo>
                      <a:lnTo>
                        <a:pt x="232" y="96899"/>
                      </a:lnTo>
                      <a:lnTo>
                        <a:pt x="23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3" name="Google Shape;2813;p51"/>
                <p:cNvSpPr/>
                <p:nvPr/>
              </p:nvSpPr>
              <p:spPr>
                <a:xfrm>
                  <a:off x="2962482" y="847858"/>
                  <a:ext cx="10285" cy="429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96899" extrusionOk="0">
                      <a:moveTo>
                        <a:pt x="0" y="0"/>
                      </a:moveTo>
                      <a:lnTo>
                        <a:pt x="0" y="96899"/>
                      </a:lnTo>
                      <a:lnTo>
                        <a:pt x="232" y="96899"/>
                      </a:lnTo>
                      <a:lnTo>
                        <a:pt x="23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4" name="Google Shape;2814;p51"/>
                <p:cNvSpPr/>
                <p:nvPr/>
              </p:nvSpPr>
              <p:spPr>
                <a:xfrm>
                  <a:off x="2662795" y="847858"/>
                  <a:ext cx="10507" cy="429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" h="96899" extrusionOk="0">
                      <a:moveTo>
                        <a:pt x="0" y="0"/>
                      </a:moveTo>
                      <a:lnTo>
                        <a:pt x="0" y="96899"/>
                      </a:lnTo>
                      <a:lnTo>
                        <a:pt x="236" y="96899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5" name="Google Shape;2815;p51"/>
                <p:cNvSpPr/>
                <p:nvPr/>
              </p:nvSpPr>
              <p:spPr>
                <a:xfrm>
                  <a:off x="3261948" y="847858"/>
                  <a:ext cx="10507" cy="429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" h="96899" extrusionOk="0">
                      <a:moveTo>
                        <a:pt x="1" y="0"/>
                      </a:moveTo>
                      <a:lnTo>
                        <a:pt x="1" y="96899"/>
                      </a:lnTo>
                      <a:lnTo>
                        <a:pt x="236" y="96899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6" name="Google Shape;2816;p51"/>
                <p:cNvSpPr/>
                <p:nvPr/>
              </p:nvSpPr>
              <p:spPr>
                <a:xfrm>
                  <a:off x="3561636" y="847858"/>
                  <a:ext cx="10285" cy="429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96899" extrusionOk="0">
                      <a:moveTo>
                        <a:pt x="0" y="0"/>
                      </a:moveTo>
                      <a:lnTo>
                        <a:pt x="0" y="96899"/>
                      </a:lnTo>
                      <a:lnTo>
                        <a:pt x="232" y="96899"/>
                      </a:lnTo>
                      <a:lnTo>
                        <a:pt x="23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7" name="Google Shape;2817;p51"/>
                <p:cNvSpPr/>
                <p:nvPr/>
              </p:nvSpPr>
              <p:spPr>
                <a:xfrm>
                  <a:off x="3861102" y="847858"/>
                  <a:ext cx="10507" cy="429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" h="96899" extrusionOk="0">
                      <a:moveTo>
                        <a:pt x="1" y="0"/>
                      </a:moveTo>
                      <a:lnTo>
                        <a:pt x="1" y="96899"/>
                      </a:lnTo>
                      <a:lnTo>
                        <a:pt x="237" y="96899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8" name="Google Shape;2818;p51"/>
                <p:cNvSpPr/>
                <p:nvPr/>
              </p:nvSpPr>
              <p:spPr>
                <a:xfrm>
                  <a:off x="4160967" y="847858"/>
                  <a:ext cx="10507" cy="429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" h="96899" extrusionOk="0">
                      <a:moveTo>
                        <a:pt x="1" y="0"/>
                      </a:moveTo>
                      <a:lnTo>
                        <a:pt x="1" y="96899"/>
                      </a:lnTo>
                      <a:lnTo>
                        <a:pt x="236" y="96899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9" name="Google Shape;2819;p51"/>
                <p:cNvSpPr/>
                <p:nvPr/>
              </p:nvSpPr>
              <p:spPr>
                <a:xfrm>
                  <a:off x="4460679" y="847890"/>
                  <a:ext cx="10254" cy="4376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96899" extrusionOk="0">
                      <a:moveTo>
                        <a:pt x="0" y="0"/>
                      </a:moveTo>
                      <a:lnTo>
                        <a:pt x="0" y="96899"/>
                      </a:lnTo>
                      <a:lnTo>
                        <a:pt x="232" y="96899"/>
                      </a:lnTo>
                      <a:lnTo>
                        <a:pt x="23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0" name="Google Shape;2820;p51"/>
                <p:cNvSpPr/>
                <p:nvPr/>
              </p:nvSpPr>
              <p:spPr>
                <a:xfrm>
                  <a:off x="1464266" y="847858"/>
                  <a:ext cx="10507" cy="429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" h="96899" extrusionOk="0">
                      <a:moveTo>
                        <a:pt x="1" y="0"/>
                      </a:moveTo>
                      <a:lnTo>
                        <a:pt x="1" y="96899"/>
                      </a:lnTo>
                      <a:lnTo>
                        <a:pt x="237" y="96899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1" name="Google Shape;2821;p51"/>
                <p:cNvSpPr/>
                <p:nvPr/>
              </p:nvSpPr>
              <p:spPr>
                <a:xfrm>
                  <a:off x="1763953" y="847858"/>
                  <a:ext cx="10329" cy="429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96899" extrusionOk="0">
                      <a:moveTo>
                        <a:pt x="1" y="0"/>
                      </a:moveTo>
                      <a:lnTo>
                        <a:pt x="1" y="96899"/>
                      </a:lnTo>
                      <a:lnTo>
                        <a:pt x="232" y="96899"/>
                      </a:lnTo>
                      <a:lnTo>
                        <a:pt x="23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2" name="Google Shape;2822;p51"/>
                <p:cNvSpPr/>
                <p:nvPr/>
              </p:nvSpPr>
              <p:spPr>
                <a:xfrm>
                  <a:off x="2063818" y="847858"/>
                  <a:ext cx="10285" cy="429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96899" extrusionOk="0">
                      <a:moveTo>
                        <a:pt x="0" y="0"/>
                      </a:moveTo>
                      <a:lnTo>
                        <a:pt x="0" y="96899"/>
                      </a:lnTo>
                      <a:lnTo>
                        <a:pt x="232" y="96899"/>
                      </a:lnTo>
                      <a:lnTo>
                        <a:pt x="23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3" name="Google Shape;2823;p51"/>
                <p:cNvSpPr/>
                <p:nvPr/>
              </p:nvSpPr>
              <p:spPr>
                <a:xfrm>
                  <a:off x="2363284" y="847858"/>
                  <a:ext cx="10329" cy="429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96899" extrusionOk="0">
                      <a:moveTo>
                        <a:pt x="1" y="0"/>
                      </a:moveTo>
                      <a:lnTo>
                        <a:pt x="1" y="96899"/>
                      </a:lnTo>
                      <a:lnTo>
                        <a:pt x="233" y="96899"/>
                      </a:lnTo>
                      <a:lnTo>
                        <a:pt x="23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824" name="Google Shape;2824;p51"/>
            <p:cNvSpPr/>
            <p:nvPr/>
          </p:nvSpPr>
          <p:spPr>
            <a:xfrm>
              <a:off x="2779799" y="2970025"/>
              <a:ext cx="222838" cy="1773815"/>
            </a:xfrm>
            <a:custGeom>
              <a:avLst/>
              <a:gdLst/>
              <a:ahLst/>
              <a:cxnLst/>
              <a:rect l="l" t="t" r="r" b="b"/>
              <a:pathLst>
                <a:path w="4263" h="33934" extrusionOk="0">
                  <a:moveTo>
                    <a:pt x="392" y="1"/>
                  </a:moveTo>
                  <a:cubicBezTo>
                    <a:pt x="278" y="1"/>
                    <a:pt x="165" y="60"/>
                    <a:pt x="104" y="167"/>
                  </a:cubicBezTo>
                  <a:cubicBezTo>
                    <a:pt x="0" y="324"/>
                    <a:pt x="54" y="539"/>
                    <a:pt x="215" y="632"/>
                  </a:cubicBezTo>
                  <a:lnTo>
                    <a:pt x="3582" y="2700"/>
                  </a:lnTo>
                  <a:lnTo>
                    <a:pt x="3582" y="31765"/>
                  </a:lnTo>
                  <a:lnTo>
                    <a:pt x="935" y="33303"/>
                  </a:lnTo>
                  <a:cubicBezTo>
                    <a:pt x="774" y="33397"/>
                    <a:pt x="720" y="33605"/>
                    <a:pt x="814" y="33765"/>
                  </a:cubicBezTo>
                  <a:cubicBezTo>
                    <a:pt x="873" y="33870"/>
                    <a:pt x="980" y="33933"/>
                    <a:pt x="1100" y="33933"/>
                  </a:cubicBezTo>
                  <a:cubicBezTo>
                    <a:pt x="1103" y="33933"/>
                    <a:pt x="1106" y="33933"/>
                    <a:pt x="1109" y="33933"/>
                  </a:cubicBezTo>
                  <a:cubicBezTo>
                    <a:pt x="1114" y="33933"/>
                    <a:pt x="1119" y="33933"/>
                    <a:pt x="1124" y="33933"/>
                  </a:cubicBezTo>
                  <a:cubicBezTo>
                    <a:pt x="1179" y="33933"/>
                    <a:pt x="1231" y="33917"/>
                    <a:pt x="1280" y="33889"/>
                  </a:cubicBezTo>
                  <a:lnTo>
                    <a:pt x="4095" y="32254"/>
                  </a:lnTo>
                  <a:cubicBezTo>
                    <a:pt x="4199" y="32194"/>
                    <a:pt x="4262" y="32083"/>
                    <a:pt x="4262" y="31963"/>
                  </a:cubicBezTo>
                  <a:lnTo>
                    <a:pt x="4262" y="2512"/>
                  </a:lnTo>
                  <a:cubicBezTo>
                    <a:pt x="4259" y="2395"/>
                    <a:pt x="4199" y="2284"/>
                    <a:pt x="4098" y="2224"/>
                  </a:cubicBezTo>
                  <a:lnTo>
                    <a:pt x="570" y="53"/>
                  </a:lnTo>
                  <a:cubicBezTo>
                    <a:pt x="515" y="18"/>
                    <a:pt x="453" y="1"/>
                    <a:pt x="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6145217" y="2970182"/>
              <a:ext cx="222681" cy="1773658"/>
            </a:xfrm>
            <a:custGeom>
              <a:avLst/>
              <a:gdLst/>
              <a:ahLst/>
              <a:cxnLst/>
              <a:rect l="l" t="t" r="r" b="b"/>
              <a:pathLst>
                <a:path w="4260" h="33931" extrusionOk="0">
                  <a:moveTo>
                    <a:pt x="3872" y="0"/>
                  </a:moveTo>
                  <a:cubicBezTo>
                    <a:pt x="3812" y="0"/>
                    <a:pt x="3751" y="16"/>
                    <a:pt x="3696" y="50"/>
                  </a:cubicBezTo>
                  <a:lnTo>
                    <a:pt x="164" y="2221"/>
                  </a:lnTo>
                  <a:cubicBezTo>
                    <a:pt x="64" y="2281"/>
                    <a:pt x="4" y="2392"/>
                    <a:pt x="0" y="2509"/>
                  </a:cubicBezTo>
                  <a:lnTo>
                    <a:pt x="0" y="31960"/>
                  </a:lnTo>
                  <a:cubicBezTo>
                    <a:pt x="0" y="32080"/>
                    <a:pt x="67" y="32191"/>
                    <a:pt x="171" y="32251"/>
                  </a:cubicBezTo>
                  <a:lnTo>
                    <a:pt x="2982" y="33886"/>
                  </a:lnTo>
                  <a:cubicBezTo>
                    <a:pt x="3032" y="33914"/>
                    <a:pt x="3083" y="33930"/>
                    <a:pt x="3141" y="33930"/>
                  </a:cubicBezTo>
                  <a:cubicBezTo>
                    <a:pt x="3146" y="33930"/>
                    <a:pt x="3151" y="33930"/>
                    <a:pt x="3157" y="33930"/>
                  </a:cubicBezTo>
                  <a:cubicBezTo>
                    <a:pt x="3158" y="33930"/>
                    <a:pt x="3159" y="33930"/>
                    <a:pt x="3160" y="33930"/>
                  </a:cubicBezTo>
                  <a:cubicBezTo>
                    <a:pt x="3503" y="33930"/>
                    <a:pt x="3625" y="33474"/>
                    <a:pt x="3328" y="33300"/>
                  </a:cubicBezTo>
                  <a:lnTo>
                    <a:pt x="684" y="31762"/>
                  </a:lnTo>
                  <a:lnTo>
                    <a:pt x="684" y="2697"/>
                  </a:lnTo>
                  <a:lnTo>
                    <a:pt x="4051" y="629"/>
                  </a:lnTo>
                  <a:cubicBezTo>
                    <a:pt x="4212" y="529"/>
                    <a:pt x="4259" y="321"/>
                    <a:pt x="4162" y="160"/>
                  </a:cubicBezTo>
                  <a:cubicBezTo>
                    <a:pt x="4098" y="57"/>
                    <a:pt x="3986" y="0"/>
                    <a:pt x="38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2763334" y="2950841"/>
              <a:ext cx="3621596" cy="1812392"/>
            </a:xfrm>
            <a:custGeom>
              <a:avLst/>
              <a:gdLst/>
              <a:ahLst/>
              <a:cxnLst/>
              <a:rect l="l" t="t" r="r" b="b"/>
              <a:pathLst>
                <a:path w="69283" h="34672" extrusionOk="0">
                  <a:moveTo>
                    <a:pt x="707" y="1"/>
                  </a:moveTo>
                  <a:cubicBezTo>
                    <a:pt x="315" y="1"/>
                    <a:pt x="0" y="319"/>
                    <a:pt x="0" y="711"/>
                  </a:cubicBezTo>
                  <a:lnTo>
                    <a:pt x="0" y="33961"/>
                  </a:lnTo>
                  <a:cubicBezTo>
                    <a:pt x="0" y="34354"/>
                    <a:pt x="315" y="34668"/>
                    <a:pt x="707" y="34668"/>
                  </a:cubicBezTo>
                  <a:cubicBezTo>
                    <a:pt x="1096" y="34668"/>
                    <a:pt x="1414" y="34354"/>
                    <a:pt x="1414" y="33961"/>
                  </a:cubicBezTo>
                  <a:lnTo>
                    <a:pt x="1414" y="1418"/>
                  </a:lnTo>
                  <a:lnTo>
                    <a:pt x="67861" y="1418"/>
                  </a:lnTo>
                  <a:lnTo>
                    <a:pt x="67861" y="33961"/>
                  </a:lnTo>
                  <a:cubicBezTo>
                    <a:pt x="67861" y="34354"/>
                    <a:pt x="68180" y="34672"/>
                    <a:pt x="68568" y="34672"/>
                  </a:cubicBezTo>
                  <a:cubicBezTo>
                    <a:pt x="68960" y="34672"/>
                    <a:pt x="69279" y="34354"/>
                    <a:pt x="69282" y="33961"/>
                  </a:cubicBezTo>
                  <a:lnTo>
                    <a:pt x="69282" y="711"/>
                  </a:lnTo>
                  <a:cubicBezTo>
                    <a:pt x="69279" y="319"/>
                    <a:pt x="68960" y="1"/>
                    <a:pt x="68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2967037" y="3083612"/>
              <a:ext cx="3213818" cy="35441"/>
            </a:xfrm>
            <a:custGeom>
              <a:avLst/>
              <a:gdLst/>
              <a:ahLst/>
              <a:cxnLst/>
              <a:rect l="l" t="t" r="r" b="b"/>
              <a:pathLst>
                <a:path w="61482" h="678" extrusionOk="0">
                  <a:moveTo>
                    <a:pt x="342" y="1"/>
                  </a:moveTo>
                  <a:cubicBezTo>
                    <a:pt x="154" y="1"/>
                    <a:pt x="0" y="152"/>
                    <a:pt x="0" y="339"/>
                  </a:cubicBezTo>
                  <a:cubicBezTo>
                    <a:pt x="0" y="527"/>
                    <a:pt x="154" y="678"/>
                    <a:pt x="342" y="678"/>
                  </a:cubicBezTo>
                  <a:lnTo>
                    <a:pt x="61143" y="678"/>
                  </a:lnTo>
                  <a:cubicBezTo>
                    <a:pt x="61327" y="678"/>
                    <a:pt x="61481" y="527"/>
                    <a:pt x="61481" y="339"/>
                  </a:cubicBezTo>
                  <a:cubicBezTo>
                    <a:pt x="61481" y="152"/>
                    <a:pt x="61327" y="1"/>
                    <a:pt x="611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2967037" y="4623070"/>
              <a:ext cx="3213818" cy="35441"/>
            </a:xfrm>
            <a:custGeom>
              <a:avLst/>
              <a:gdLst/>
              <a:ahLst/>
              <a:cxnLst/>
              <a:rect l="l" t="t" r="r" b="b"/>
              <a:pathLst>
                <a:path w="61482" h="678" extrusionOk="0">
                  <a:moveTo>
                    <a:pt x="336" y="0"/>
                  </a:moveTo>
                  <a:cubicBezTo>
                    <a:pt x="151" y="0"/>
                    <a:pt x="0" y="153"/>
                    <a:pt x="0" y="339"/>
                  </a:cubicBezTo>
                  <a:cubicBezTo>
                    <a:pt x="0" y="526"/>
                    <a:pt x="154" y="677"/>
                    <a:pt x="342" y="677"/>
                  </a:cubicBezTo>
                  <a:lnTo>
                    <a:pt x="61143" y="677"/>
                  </a:lnTo>
                  <a:cubicBezTo>
                    <a:pt x="61327" y="677"/>
                    <a:pt x="61481" y="526"/>
                    <a:pt x="61481" y="339"/>
                  </a:cubicBezTo>
                  <a:cubicBezTo>
                    <a:pt x="61481" y="153"/>
                    <a:pt x="61331" y="0"/>
                    <a:pt x="61149" y="0"/>
                  </a:cubicBezTo>
                  <a:cubicBezTo>
                    <a:pt x="61147" y="0"/>
                    <a:pt x="61145" y="0"/>
                    <a:pt x="61143" y="0"/>
                  </a:cubicBezTo>
                  <a:lnTo>
                    <a:pt x="342" y="0"/>
                  </a:lnTo>
                  <a:cubicBezTo>
                    <a:pt x="340" y="0"/>
                    <a:pt x="338" y="0"/>
                    <a:pt x="336" y="0"/>
                  </a:cubicBezTo>
                  <a:close/>
                </a:path>
              </a:pathLst>
            </a:custGeom>
            <a:solidFill>
              <a:srgbClr val="DAD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2967037" y="4623070"/>
              <a:ext cx="3213818" cy="35441"/>
            </a:xfrm>
            <a:custGeom>
              <a:avLst/>
              <a:gdLst/>
              <a:ahLst/>
              <a:cxnLst/>
              <a:rect l="l" t="t" r="r" b="b"/>
              <a:pathLst>
                <a:path w="61482" h="678" extrusionOk="0">
                  <a:moveTo>
                    <a:pt x="336" y="0"/>
                  </a:moveTo>
                  <a:cubicBezTo>
                    <a:pt x="151" y="0"/>
                    <a:pt x="0" y="153"/>
                    <a:pt x="0" y="339"/>
                  </a:cubicBezTo>
                  <a:cubicBezTo>
                    <a:pt x="0" y="526"/>
                    <a:pt x="154" y="677"/>
                    <a:pt x="342" y="677"/>
                  </a:cubicBezTo>
                  <a:lnTo>
                    <a:pt x="61143" y="677"/>
                  </a:lnTo>
                  <a:cubicBezTo>
                    <a:pt x="61327" y="677"/>
                    <a:pt x="61481" y="526"/>
                    <a:pt x="61481" y="339"/>
                  </a:cubicBezTo>
                  <a:cubicBezTo>
                    <a:pt x="61481" y="153"/>
                    <a:pt x="61331" y="0"/>
                    <a:pt x="61149" y="0"/>
                  </a:cubicBezTo>
                  <a:cubicBezTo>
                    <a:pt x="61147" y="0"/>
                    <a:pt x="61145" y="0"/>
                    <a:pt x="61143" y="0"/>
                  </a:cubicBezTo>
                  <a:lnTo>
                    <a:pt x="342" y="0"/>
                  </a:lnTo>
                  <a:cubicBezTo>
                    <a:pt x="340" y="0"/>
                    <a:pt x="338" y="0"/>
                    <a:pt x="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2824975" y="4673600"/>
              <a:ext cx="75335" cy="3975"/>
            </a:xfrm>
            <a:custGeom>
              <a:avLst/>
              <a:gdLst/>
              <a:ahLst/>
              <a:cxnLst/>
              <a:rect l="l" t="t" r="r" b="b"/>
              <a:pathLst>
                <a:path w="103911" h="232" extrusionOk="0">
                  <a:moveTo>
                    <a:pt x="0" y="0"/>
                  </a:moveTo>
                  <a:lnTo>
                    <a:pt x="0" y="232"/>
                  </a:lnTo>
                  <a:lnTo>
                    <a:pt x="103911" y="232"/>
                  </a:lnTo>
                  <a:lnTo>
                    <a:pt x="103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6241450" y="4673600"/>
              <a:ext cx="75335" cy="3975"/>
            </a:xfrm>
            <a:custGeom>
              <a:avLst/>
              <a:gdLst/>
              <a:ahLst/>
              <a:cxnLst/>
              <a:rect l="l" t="t" r="r" b="b"/>
              <a:pathLst>
                <a:path w="103911" h="232" extrusionOk="0">
                  <a:moveTo>
                    <a:pt x="0" y="0"/>
                  </a:moveTo>
                  <a:lnTo>
                    <a:pt x="0" y="232"/>
                  </a:lnTo>
                  <a:lnTo>
                    <a:pt x="103911" y="232"/>
                  </a:lnTo>
                  <a:lnTo>
                    <a:pt x="103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2" name="Google Shape;2832;p51"/>
          <p:cNvGrpSpPr/>
          <p:nvPr/>
        </p:nvGrpSpPr>
        <p:grpSpPr>
          <a:xfrm>
            <a:off x="4125641" y="3997280"/>
            <a:ext cx="892673" cy="763700"/>
            <a:chOff x="4125641" y="3997280"/>
            <a:chExt cx="892673" cy="763700"/>
          </a:xfrm>
        </p:grpSpPr>
        <p:sp>
          <p:nvSpPr>
            <p:cNvPr id="2833" name="Google Shape;2833;p51"/>
            <p:cNvSpPr/>
            <p:nvPr/>
          </p:nvSpPr>
          <p:spPr>
            <a:xfrm>
              <a:off x="4125641" y="4517697"/>
              <a:ext cx="892673" cy="243283"/>
            </a:xfrm>
            <a:custGeom>
              <a:avLst/>
              <a:gdLst/>
              <a:ahLst/>
              <a:cxnLst/>
              <a:rect l="l" t="t" r="r" b="b"/>
              <a:pathLst>
                <a:path w="16420" h="4475" extrusionOk="0">
                  <a:moveTo>
                    <a:pt x="8210" y="1"/>
                  </a:moveTo>
                  <a:cubicBezTo>
                    <a:pt x="3676" y="1"/>
                    <a:pt x="0" y="1003"/>
                    <a:pt x="0" y="2239"/>
                  </a:cubicBezTo>
                  <a:cubicBezTo>
                    <a:pt x="0" y="3472"/>
                    <a:pt x="3676" y="4474"/>
                    <a:pt x="8210" y="4474"/>
                  </a:cubicBezTo>
                  <a:cubicBezTo>
                    <a:pt x="12743" y="4474"/>
                    <a:pt x="16419" y="3472"/>
                    <a:pt x="16419" y="2239"/>
                  </a:cubicBezTo>
                  <a:cubicBezTo>
                    <a:pt x="16419" y="1003"/>
                    <a:pt x="12743" y="1"/>
                    <a:pt x="8210" y="1"/>
                  </a:cubicBezTo>
                  <a:close/>
                </a:path>
              </a:pathLst>
            </a:custGeom>
            <a:solidFill>
              <a:srgbClr val="000000">
                <a:alpha val="156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34" name="Google Shape;2834;p51"/>
            <p:cNvGrpSpPr/>
            <p:nvPr/>
          </p:nvGrpSpPr>
          <p:grpSpPr>
            <a:xfrm>
              <a:off x="4237557" y="3997280"/>
              <a:ext cx="668885" cy="654446"/>
              <a:chOff x="6816275" y="3178227"/>
              <a:chExt cx="1614495" cy="1579642"/>
            </a:xfrm>
          </p:grpSpPr>
          <p:sp>
            <p:nvSpPr>
              <p:cNvPr id="2835" name="Google Shape;2835;p51"/>
              <p:cNvSpPr/>
              <p:nvPr/>
            </p:nvSpPr>
            <p:spPr>
              <a:xfrm>
                <a:off x="6833698" y="3178227"/>
                <a:ext cx="1579520" cy="1579528"/>
              </a:xfrm>
              <a:custGeom>
                <a:avLst/>
                <a:gdLst/>
                <a:ahLst/>
                <a:cxnLst/>
                <a:rect l="l" t="t" r="r" b="b"/>
                <a:pathLst>
                  <a:path w="209416" h="209417" extrusionOk="0">
                    <a:moveTo>
                      <a:pt x="104711" y="1"/>
                    </a:moveTo>
                    <a:cubicBezTo>
                      <a:pt x="76937" y="1"/>
                      <a:pt x="50306" y="11036"/>
                      <a:pt x="30668" y="30669"/>
                    </a:cubicBezTo>
                    <a:cubicBezTo>
                      <a:pt x="11036" y="50306"/>
                      <a:pt x="1" y="76937"/>
                      <a:pt x="1" y="104711"/>
                    </a:cubicBezTo>
                    <a:cubicBezTo>
                      <a:pt x="1" y="132480"/>
                      <a:pt x="11036" y="159110"/>
                      <a:pt x="30668" y="178748"/>
                    </a:cubicBezTo>
                    <a:cubicBezTo>
                      <a:pt x="50306" y="198386"/>
                      <a:pt x="76937" y="209416"/>
                      <a:pt x="104711" y="209416"/>
                    </a:cubicBezTo>
                    <a:cubicBezTo>
                      <a:pt x="132480" y="209416"/>
                      <a:pt x="159110" y="198386"/>
                      <a:pt x="178748" y="178748"/>
                    </a:cubicBezTo>
                    <a:cubicBezTo>
                      <a:pt x="198385" y="159110"/>
                      <a:pt x="209415" y="132480"/>
                      <a:pt x="209415" y="104711"/>
                    </a:cubicBezTo>
                    <a:cubicBezTo>
                      <a:pt x="209415" y="76937"/>
                      <a:pt x="198385" y="50306"/>
                      <a:pt x="178748" y="30669"/>
                    </a:cubicBezTo>
                    <a:cubicBezTo>
                      <a:pt x="159110" y="11036"/>
                      <a:pt x="132480" y="1"/>
                      <a:pt x="1047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51"/>
              <p:cNvSpPr/>
              <p:nvPr/>
            </p:nvSpPr>
            <p:spPr>
              <a:xfrm>
                <a:off x="6921672" y="3553294"/>
                <a:ext cx="1504653" cy="1204575"/>
              </a:xfrm>
              <a:custGeom>
                <a:avLst/>
                <a:gdLst/>
                <a:ahLst/>
                <a:cxnLst/>
                <a:rect l="l" t="t" r="r" b="b"/>
                <a:pathLst>
                  <a:path w="199490" h="159705" extrusionOk="0">
                    <a:moveTo>
                      <a:pt x="182157" y="1"/>
                    </a:moveTo>
                    <a:cubicBezTo>
                      <a:pt x="175060" y="38037"/>
                      <a:pt x="150124" y="115112"/>
                      <a:pt x="64617" y="115112"/>
                    </a:cubicBezTo>
                    <a:cubicBezTo>
                      <a:pt x="46072" y="115112"/>
                      <a:pt x="24679" y="111486"/>
                      <a:pt x="0" y="103051"/>
                    </a:cubicBezTo>
                    <a:lnTo>
                      <a:pt x="0" y="103051"/>
                    </a:lnTo>
                    <a:cubicBezTo>
                      <a:pt x="15859" y="133669"/>
                      <a:pt x="46487" y="155830"/>
                      <a:pt x="83374" y="159251"/>
                    </a:cubicBezTo>
                    <a:cubicBezTo>
                      <a:pt x="86661" y="159555"/>
                      <a:pt x="89926" y="159705"/>
                      <a:pt x="93163" y="159705"/>
                    </a:cubicBezTo>
                    <a:cubicBezTo>
                      <a:pt x="146632" y="159705"/>
                      <a:pt x="192269" y="118954"/>
                      <a:pt x="197303" y="64656"/>
                    </a:cubicBezTo>
                    <a:cubicBezTo>
                      <a:pt x="199490" y="41116"/>
                      <a:pt x="193703" y="18674"/>
                      <a:pt x="182157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51"/>
              <p:cNvSpPr/>
              <p:nvPr/>
            </p:nvSpPr>
            <p:spPr>
              <a:xfrm>
                <a:off x="6816275" y="3183431"/>
                <a:ext cx="1614495" cy="1569202"/>
              </a:xfrm>
              <a:custGeom>
                <a:avLst/>
                <a:gdLst/>
                <a:ahLst/>
                <a:cxnLst/>
                <a:rect l="l" t="t" r="r" b="b"/>
                <a:pathLst>
                  <a:path w="214053" h="208048" extrusionOk="0">
                    <a:moveTo>
                      <a:pt x="94993" y="0"/>
                    </a:moveTo>
                    <a:lnTo>
                      <a:pt x="94993" y="0"/>
                    </a:lnTo>
                    <a:cubicBezTo>
                      <a:pt x="72484" y="2580"/>
                      <a:pt x="51910" y="12376"/>
                      <a:pt x="35889" y="27203"/>
                    </a:cubicBezTo>
                    <a:lnTo>
                      <a:pt x="70611" y="30427"/>
                    </a:lnTo>
                    <a:lnTo>
                      <a:pt x="86946" y="65940"/>
                    </a:lnTo>
                    <a:lnTo>
                      <a:pt x="64370" y="97836"/>
                    </a:lnTo>
                    <a:lnTo>
                      <a:pt x="25431" y="94230"/>
                    </a:lnTo>
                    <a:lnTo>
                      <a:pt x="10862" y="62559"/>
                    </a:lnTo>
                    <a:cubicBezTo>
                      <a:pt x="2086" y="82937"/>
                      <a:pt x="0" y="105574"/>
                      <a:pt x="4913" y="127214"/>
                    </a:cubicBezTo>
                    <a:lnTo>
                      <a:pt x="25094" y="98705"/>
                    </a:lnTo>
                    <a:lnTo>
                      <a:pt x="64028" y="102316"/>
                    </a:lnTo>
                    <a:lnTo>
                      <a:pt x="80346" y="137801"/>
                    </a:lnTo>
                    <a:lnTo>
                      <a:pt x="57753" y="169725"/>
                    </a:lnTo>
                    <a:lnTo>
                      <a:pt x="23003" y="166501"/>
                    </a:lnTo>
                    <a:lnTo>
                      <a:pt x="23003" y="166501"/>
                    </a:lnTo>
                    <a:cubicBezTo>
                      <a:pt x="36029" y="183997"/>
                      <a:pt x="54433" y="197393"/>
                      <a:pt x="76050" y="204061"/>
                    </a:cubicBezTo>
                    <a:lnTo>
                      <a:pt x="61442" y="172294"/>
                    </a:lnTo>
                    <a:lnTo>
                      <a:pt x="84013" y="140414"/>
                    </a:lnTo>
                    <a:lnTo>
                      <a:pt x="122969" y="144026"/>
                    </a:lnTo>
                    <a:lnTo>
                      <a:pt x="139287" y="179499"/>
                    </a:lnTo>
                    <a:lnTo>
                      <a:pt x="119071" y="208048"/>
                    </a:lnTo>
                    <a:cubicBezTo>
                      <a:pt x="141541" y="205468"/>
                      <a:pt x="162098" y="195688"/>
                      <a:pt x="178108" y="180884"/>
                    </a:cubicBezTo>
                    <a:lnTo>
                      <a:pt x="143392" y="177671"/>
                    </a:lnTo>
                    <a:lnTo>
                      <a:pt x="127051" y="142153"/>
                    </a:lnTo>
                    <a:lnTo>
                      <a:pt x="149638" y="110257"/>
                    </a:lnTo>
                    <a:lnTo>
                      <a:pt x="188566" y="113868"/>
                    </a:lnTo>
                    <a:lnTo>
                      <a:pt x="203146" y="145557"/>
                    </a:lnTo>
                    <a:cubicBezTo>
                      <a:pt x="211955" y="125162"/>
                      <a:pt x="214053" y="102490"/>
                      <a:pt x="209135" y="80828"/>
                    </a:cubicBezTo>
                    <a:lnTo>
                      <a:pt x="209135" y="80828"/>
                    </a:lnTo>
                    <a:lnTo>
                      <a:pt x="188903" y="109388"/>
                    </a:lnTo>
                    <a:lnTo>
                      <a:pt x="150020" y="105788"/>
                    </a:lnTo>
                    <a:lnTo>
                      <a:pt x="133685" y="70269"/>
                    </a:lnTo>
                    <a:lnTo>
                      <a:pt x="156278" y="38367"/>
                    </a:lnTo>
                    <a:lnTo>
                      <a:pt x="191078" y="41597"/>
                    </a:lnTo>
                    <a:cubicBezTo>
                      <a:pt x="178052" y="24074"/>
                      <a:pt x="159631" y="10660"/>
                      <a:pt x="137986" y="3987"/>
                    </a:cubicBezTo>
                    <a:lnTo>
                      <a:pt x="137986" y="3987"/>
                    </a:lnTo>
                    <a:lnTo>
                      <a:pt x="152594" y="35738"/>
                    </a:lnTo>
                    <a:lnTo>
                      <a:pt x="129989" y="67678"/>
                    </a:lnTo>
                    <a:lnTo>
                      <a:pt x="91095" y="64067"/>
                    </a:lnTo>
                    <a:lnTo>
                      <a:pt x="74772" y="28565"/>
                    </a:lnTo>
                    <a:lnTo>
                      <a:pt x="949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7" name="Google Shape;2560;p47">
            <a:extLst>
              <a:ext uri="{FF2B5EF4-FFF2-40B4-BE49-F238E27FC236}">
                <a16:creationId xmlns:a16="http://schemas.microsoft.com/office/drawing/2014/main" id="{D495C537-54E2-FA97-33BC-052AF09C5905}"/>
              </a:ext>
            </a:extLst>
          </p:cNvPr>
          <p:cNvSpPr txBox="1">
            <a:spLocks/>
          </p:cNvSpPr>
          <p:nvPr/>
        </p:nvSpPr>
        <p:spPr>
          <a:xfrm>
            <a:off x="1826100" y="189013"/>
            <a:ext cx="5491800" cy="7500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7200" dirty="0">
                <a:solidFill>
                  <a:srgbClr val="FFFFFF"/>
                </a:solidFill>
                <a:latin typeface="Squada One"/>
                <a:sym typeface="Squada One"/>
              </a:rPr>
              <a:t>Mal3bna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802E3F-E82E-122D-6859-300626BEA91D}"/>
              </a:ext>
            </a:extLst>
          </p:cNvPr>
          <p:cNvSpPr txBox="1"/>
          <p:nvPr/>
        </p:nvSpPr>
        <p:spPr>
          <a:xfrm>
            <a:off x="2429504" y="670212"/>
            <a:ext cx="4665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Book a Playground and Enjoy Playing ..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F80F40-709D-F86E-61EF-C4CE03395C58}"/>
              </a:ext>
            </a:extLst>
          </p:cNvPr>
          <p:cNvSpPr txBox="1"/>
          <p:nvPr/>
        </p:nvSpPr>
        <p:spPr>
          <a:xfrm>
            <a:off x="123198" y="895340"/>
            <a:ext cx="2339038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bg2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Technology we used: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b="1" dirty="0">
              <a:solidFill>
                <a:schemeClr val="bg2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nrope ExtraBold"/>
              <a:buChar char="-"/>
            </a:pPr>
            <a:r>
              <a:rPr lang="en-GB" sz="1600" b="1" dirty="0">
                <a:solidFill>
                  <a:schemeClr val="bg2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Bootstrap</a:t>
            </a:r>
            <a:endParaRPr lang="en-GB" altLang="en-GB" sz="1600" b="1" dirty="0">
              <a:solidFill>
                <a:schemeClr val="bg2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nrope ExtraBold"/>
              <a:buChar char="-"/>
            </a:pPr>
            <a:r>
              <a:rPr lang="en-GB" altLang="en-GB" sz="1600" b="1" dirty="0">
                <a:solidFill>
                  <a:schemeClr val="bg2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PHP</a:t>
            </a:r>
            <a:endParaRPr lang="en-GB" sz="1600" b="1" dirty="0">
              <a:solidFill>
                <a:schemeClr val="bg2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nrope ExtraBold"/>
              <a:buChar char="-"/>
            </a:pPr>
            <a:r>
              <a:rPr lang="en-GB" sz="1600" b="1" dirty="0">
                <a:solidFill>
                  <a:schemeClr val="bg2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HTML5/CSS3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nrope ExtraBold"/>
              <a:buChar char="-"/>
            </a:pPr>
            <a:r>
              <a:rPr lang="en-GB" sz="1600" b="1" dirty="0">
                <a:solidFill>
                  <a:schemeClr val="bg2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MySQL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nrope ExtraBold"/>
              <a:buChar char="-"/>
            </a:pPr>
            <a:r>
              <a:rPr lang="en-GB" sz="1600" b="1" dirty="0">
                <a:solidFill>
                  <a:schemeClr val="bg2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JavaScript</a:t>
            </a:r>
          </a:p>
          <a:p>
            <a:pPr marL="139700">
              <a:buClr>
                <a:schemeClr val="accent1"/>
              </a:buClr>
              <a:buSzPts val="1400"/>
            </a:pPr>
            <a:endParaRPr lang="en-GB" sz="1600" b="1" dirty="0">
              <a:solidFill>
                <a:schemeClr val="accent1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  <a:p>
            <a:pPr marL="139700">
              <a:buClr>
                <a:schemeClr val="accent1"/>
              </a:buClr>
              <a:buSzPts val="1400"/>
            </a:pPr>
            <a:endParaRPr lang="en-GB" sz="1200" b="1" dirty="0">
              <a:solidFill>
                <a:schemeClr val="accent1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  <a:p>
            <a:pPr lvl="4">
              <a:buClr>
                <a:schemeClr val="accent1"/>
              </a:buClr>
              <a:buSzPts val="1400"/>
            </a:pPr>
            <a:r>
              <a:rPr lang="en-GB" sz="1800" b="1" dirty="0">
                <a:solidFill>
                  <a:schemeClr val="bg2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Supervisor: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nrope ExtraBold"/>
              <a:buChar char="-"/>
            </a:pPr>
            <a:r>
              <a:rPr lang="en-GB" sz="1600" b="1" dirty="0">
                <a:solidFill>
                  <a:schemeClr val="bg2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Eng. Amira Younis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</a:pPr>
            <a:endParaRPr lang="en-GB" sz="1600" b="1" dirty="0">
              <a:solidFill>
                <a:schemeClr val="accent1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  <p:sp>
        <p:nvSpPr>
          <p:cNvPr id="81" name="Google Shape;1026;p37">
            <a:extLst>
              <a:ext uri="{FF2B5EF4-FFF2-40B4-BE49-F238E27FC236}">
                <a16:creationId xmlns:a16="http://schemas.microsoft.com/office/drawing/2014/main" id="{889C0347-F720-D89F-A161-99F533E57CCA}"/>
              </a:ext>
            </a:extLst>
          </p:cNvPr>
          <p:cNvSpPr txBox="1"/>
          <p:nvPr/>
        </p:nvSpPr>
        <p:spPr>
          <a:xfrm>
            <a:off x="2222195" y="1284315"/>
            <a:ext cx="4113000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bg2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Profit:</a:t>
            </a:r>
            <a:endParaRPr sz="1800" b="1" dirty="0">
              <a:solidFill>
                <a:schemeClr val="bg2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nrope ExtraBold"/>
              <a:buChar char="-"/>
            </a:pPr>
            <a:r>
              <a:rPr lang="en-US" sz="1600" b="1" dirty="0">
                <a:solidFill>
                  <a:schemeClr val="bg2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A user-friendly website for finding football playground, offering detailed information and easy booking.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E250FB6-C2CF-9086-B69B-72C7FC826FD9}"/>
              </a:ext>
            </a:extLst>
          </p:cNvPr>
          <p:cNvSpPr txBox="1"/>
          <p:nvPr/>
        </p:nvSpPr>
        <p:spPr>
          <a:xfrm>
            <a:off x="6376745" y="989250"/>
            <a:ext cx="2509110" cy="2916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2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Our Team:</a:t>
            </a:r>
            <a:endParaRPr lang="en-US" sz="1200" b="1" dirty="0">
              <a:solidFill>
                <a:schemeClr val="bg2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nrope ExtraBold"/>
              <a:buChar char="-"/>
            </a:pPr>
            <a:r>
              <a:rPr lang="nn-NO" sz="1600" b="1" dirty="0">
                <a:solidFill>
                  <a:schemeClr val="bg2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Heba Gamal Eldeen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nrope ExtraBold"/>
              <a:buChar char="-"/>
            </a:pPr>
            <a:r>
              <a:rPr lang="nn-NO" sz="1600" b="1" dirty="0">
                <a:solidFill>
                  <a:schemeClr val="bg2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Hanaa Ramadan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nrope ExtraBold"/>
              <a:buChar char="-"/>
            </a:pPr>
            <a:r>
              <a:rPr lang="nn-NO" sz="1600" b="1" dirty="0">
                <a:solidFill>
                  <a:schemeClr val="bg2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Esraa Mohammed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nrope ExtraBold"/>
              <a:buChar char="-"/>
            </a:pPr>
            <a:r>
              <a:rPr lang="nn-NO" sz="1600" b="1" dirty="0">
                <a:solidFill>
                  <a:schemeClr val="bg2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Mohamed Nasr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nrope ExtraBold"/>
              <a:buChar char="-"/>
            </a:pPr>
            <a:r>
              <a:rPr lang="nn-NO" sz="1600" b="1" dirty="0">
                <a:solidFill>
                  <a:schemeClr val="bg2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Mohamed Ahmed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nrope ExtraBold"/>
              <a:buChar char="-"/>
            </a:pPr>
            <a:r>
              <a:rPr lang="nn-NO" sz="1600" b="1" dirty="0">
                <a:solidFill>
                  <a:schemeClr val="bg2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Eslam Mohamed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nrope ExtraBold"/>
              <a:buChar char="-"/>
            </a:pPr>
            <a:r>
              <a:rPr lang="en-US" sz="1600" b="1" dirty="0">
                <a:solidFill>
                  <a:schemeClr val="bg2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Medhat Mamdoh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F426D0-D21D-106B-0C41-058BA3908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95" y="-79640"/>
            <a:ext cx="1570443" cy="695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153 -0.1108 C -0.27708 -0.21049 -0.13542 -0.27345 0.02257 -0.27345 C 0.17969 -0.27345 0.3217 -0.21049 0.41667 -0.1108 C 0.3217 -0.01111 0.17969 0.05278 0.02257 0.05278 C -0.13542 0.05278 -0.27708 -0.01111 -0.37153 -0.1108 Z " pathEditMode="relative" rAng="0" ptsTypes="AAAAA">
                                      <p:cBhvr>
                                        <p:cTn id="6" dur="5000" fill="hold"/>
                                        <p:tgtEl>
                                          <p:spTgt spid="28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0" y="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otball Field Backgrounds by Slidesgo">
  <a:themeElements>
    <a:clrScheme name="Simple Light">
      <a:dk1>
        <a:srgbClr val="334F86"/>
      </a:dk1>
      <a:lt1>
        <a:srgbClr val="0E0F21"/>
      </a:lt1>
      <a:dk2>
        <a:srgbClr val="FFFFFF"/>
      </a:dk2>
      <a:lt2>
        <a:srgbClr val="000000"/>
      </a:lt2>
      <a:accent1>
        <a:srgbClr val="80BE4B"/>
      </a:accent1>
      <a:accent2>
        <a:srgbClr val="75B23A"/>
      </a:accent2>
      <a:accent3>
        <a:srgbClr val="C43E54"/>
      </a:accent3>
      <a:accent4>
        <a:srgbClr val="FFCD00"/>
      </a:accent4>
      <a:accent5>
        <a:srgbClr val="E2E2E2"/>
      </a:accent5>
      <a:accent6>
        <a:srgbClr val="909191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60</Words>
  <Application>Microsoft Office PowerPoint</Application>
  <PresentationFormat>On-screen Show (16:9)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Nunito Light</vt:lpstr>
      <vt:lpstr>Arial</vt:lpstr>
      <vt:lpstr>Manrope ExtraBold</vt:lpstr>
      <vt:lpstr>Squada One</vt:lpstr>
      <vt:lpstr>Red Hat Text</vt:lpstr>
      <vt:lpstr>Football Field Backgrounds by Slidesgo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SPS-E098</dc:creator>
  <cp:lastModifiedBy>SPS-E098</cp:lastModifiedBy>
  <cp:revision>2</cp:revision>
  <dcterms:modified xsi:type="dcterms:W3CDTF">2023-10-31T13:03:31Z</dcterms:modified>
</cp:coreProperties>
</file>