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65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FAEAD4-6003-4006-9465-8AAA628C9D2A}" v="10" dt="2021-03-31T08:46:32.5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6" autoAdjust="0"/>
    <p:restoredTop sz="94660"/>
  </p:normalViewPr>
  <p:slideViewPr>
    <p:cSldViewPr snapToGrid="0">
      <p:cViewPr varScale="1">
        <p:scale>
          <a:sx n="78" d="100"/>
          <a:sy n="78" d="100"/>
        </p:scale>
        <p:origin x="68" y="6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dy Rahman" userId="994c095895091484" providerId="LiveId" clId="{3CFAEAD4-6003-4006-9465-8AAA628C9D2A}"/>
    <pc:docChg chg="undo custSel addSld delSld modSld">
      <pc:chgData name="Mahdy Rahman" userId="994c095895091484" providerId="LiveId" clId="{3CFAEAD4-6003-4006-9465-8AAA628C9D2A}" dt="2021-03-31T08:46:37.830" v="4504" actId="26606"/>
      <pc:docMkLst>
        <pc:docMk/>
      </pc:docMkLst>
      <pc:sldChg chg="addSp modSp mod setBg">
        <pc:chgData name="Mahdy Rahman" userId="994c095895091484" providerId="LiveId" clId="{3CFAEAD4-6003-4006-9465-8AAA628C9D2A}" dt="2021-03-31T00:20:40.835" v="4347" actId="26606"/>
        <pc:sldMkLst>
          <pc:docMk/>
          <pc:sldMk cId="1610043688" sldId="256"/>
        </pc:sldMkLst>
        <pc:spChg chg="mod">
          <ac:chgData name="Mahdy Rahman" userId="994c095895091484" providerId="LiveId" clId="{3CFAEAD4-6003-4006-9465-8AAA628C9D2A}" dt="2021-03-31T00:20:40.835" v="4347" actId="26606"/>
          <ac:spMkLst>
            <pc:docMk/>
            <pc:sldMk cId="1610043688" sldId="256"/>
            <ac:spMk id="2" creationId="{774DD1EA-876A-4D49-9577-C11C2E7BD95A}"/>
          </ac:spMkLst>
        </pc:spChg>
        <pc:spChg chg="mod">
          <ac:chgData name="Mahdy Rahman" userId="994c095895091484" providerId="LiveId" clId="{3CFAEAD4-6003-4006-9465-8AAA628C9D2A}" dt="2021-03-31T00:20:40.835" v="4347" actId="26606"/>
          <ac:spMkLst>
            <pc:docMk/>
            <pc:sldMk cId="1610043688" sldId="256"/>
            <ac:spMk id="3" creationId="{42C65C73-88C2-44E9-A223-88441CAAEC41}"/>
          </ac:spMkLst>
        </pc:spChg>
        <pc:spChg chg="add">
          <ac:chgData name="Mahdy Rahman" userId="994c095895091484" providerId="LiveId" clId="{3CFAEAD4-6003-4006-9465-8AAA628C9D2A}" dt="2021-03-31T00:20:40.835" v="4347" actId="26606"/>
          <ac:spMkLst>
            <pc:docMk/>
            <pc:sldMk cId="1610043688" sldId="256"/>
            <ac:spMk id="8" creationId="{0B3B9DBC-97CC-4A18-B4A6-66E240292269}"/>
          </ac:spMkLst>
        </pc:spChg>
        <pc:spChg chg="add">
          <ac:chgData name="Mahdy Rahman" userId="994c095895091484" providerId="LiveId" clId="{3CFAEAD4-6003-4006-9465-8AAA628C9D2A}" dt="2021-03-31T00:20:40.835" v="4347" actId="26606"/>
          <ac:spMkLst>
            <pc:docMk/>
            <pc:sldMk cId="1610043688" sldId="256"/>
            <ac:spMk id="10" creationId="{F4492644-1D84-449E-94E4-5FC5C873D32E}"/>
          </ac:spMkLst>
        </pc:spChg>
        <pc:spChg chg="add">
          <ac:chgData name="Mahdy Rahman" userId="994c095895091484" providerId="LiveId" clId="{3CFAEAD4-6003-4006-9465-8AAA628C9D2A}" dt="2021-03-31T00:20:40.835" v="4347" actId="26606"/>
          <ac:spMkLst>
            <pc:docMk/>
            <pc:sldMk cId="1610043688" sldId="256"/>
            <ac:spMk id="12" creationId="{94EE1A74-DEBF-434E-8B5E-7AB296ECBE08}"/>
          </ac:spMkLst>
        </pc:spChg>
        <pc:spChg chg="add">
          <ac:chgData name="Mahdy Rahman" userId="994c095895091484" providerId="LiveId" clId="{3CFAEAD4-6003-4006-9465-8AAA628C9D2A}" dt="2021-03-31T00:20:40.835" v="4347" actId="26606"/>
          <ac:spMkLst>
            <pc:docMk/>
            <pc:sldMk cId="1610043688" sldId="256"/>
            <ac:spMk id="14" creationId="{8C7C4D4B-92D9-4FA4-A294-749E8574FF51}"/>
          </ac:spMkLst>
        </pc:spChg>
        <pc:spChg chg="add">
          <ac:chgData name="Mahdy Rahman" userId="994c095895091484" providerId="LiveId" clId="{3CFAEAD4-6003-4006-9465-8AAA628C9D2A}" dt="2021-03-31T00:20:40.835" v="4347" actId="26606"/>
          <ac:spMkLst>
            <pc:docMk/>
            <pc:sldMk cId="1610043688" sldId="256"/>
            <ac:spMk id="16" creationId="{BADA3358-2A3F-41B0-A458-6FD1DB3AF9BB}"/>
          </ac:spMkLst>
        </pc:spChg>
        <pc:spChg chg="add">
          <ac:chgData name="Mahdy Rahman" userId="994c095895091484" providerId="LiveId" clId="{3CFAEAD4-6003-4006-9465-8AAA628C9D2A}" dt="2021-03-31T00:20:40.835" v="4347" actId="26606"/>
          <ac:spMkLst>
            <pc:docMk/>
            <pc:sldMk cId="1610043688" sldId="256"/>
            <ac:spMk id="18" creationId="{E4737216-37B2-43AD-AB08-05BFCCEFC99E}"/>
          </ac:spMkLst>
        </pc:spChg>
      </pc:sldChg>
      <pc:sldChg chg="del">
        <pc:chgData name="Mahdy Rahman" userId="994c095895091484" providerId="LiveId" clId="{3CFAEAD4-6003-4006-9465-8AAA628C9D2A}" dt="2021-03-30T13:57:13.835" v="0" actId="2696"/>
        <pc:sldMkLst>
          <pc:docMk/>
          <pc:sldMk cId="1402769524" sldId="257"/>
        </pc:sldMkLst>
      </pc:sldChg>
      <pc:sldChg chg="addSp delSp modSp new mod modTransition setBg setClrOvrMap">
        <pc:chgData name="Mahdy Rahman" userId="994c095895091484" providerId="LiveId" clId="{3CFAEAD4-6003-4006-9465-8AAA628C9D2A}" dt="2021-03-31T08:42:47.987" v="4495" actId="20577"/>
        <pc:sldMkLst>
          <pc:docMk/>
          <pc:sldMk cId="1484874454" sldId="257"/>
        </pc:sldMkLst>
        <pc:spChg chg="mod">
          <ac:chgData name="Mahdy Rahman" userId="994c095895091484" providerId="LiveId" clId="{3CFAEAD4-6003-4006-9465-8AAA628C9D2A}" dt="2021-03-31T00:20:59.739" v="4364" actId="26606"/>
          <ac:spMkLst>
            <pc:docMk/>
            <pc:sldMk cId="1484874454" sldId="257"/>
            <ac:spMk id="2" creationId="{90012406-5A9E-4E1E-BC3B-FE03C26348CC}"/>
          </ac:spMkLst>
        </pc:spChg>
        <pc:spChg chg="add del mod">
          <ac:chgData name="Mahdy Rahman" userId="994c095895091484" providerId="LiveId" clId="{3CFAEAD4-6003-4006-9465-8AAA628C9D2A}" dt="2021-03-31T00:20:59.739" v="4364" actId="26606"/>
          <ac:spMkLst>
            <pc:docMk/>
            <pc:sldMk cId="1484874454" sldId="257"/>
            <ac:spMk id="3" creationId="{683301FC-11E0-41AE-9B00-BAE18D34236E}"/>
          </ac:spMkLst>
        </pc:spChg>
        <pc:spChg chg="add del">
          <ac:chgData name="Mahdy Rahman" userId="994c095895091484" providerId="LiveId" clId="{3CFAEAD4-6003-4006-9465-8AAA628C9D2A}" dt="2021-03-31T00:20:47.495" v="4349" actId="26606"/>
          <ac:spMkLst>
            <pc:docMk/>
            <pc:sldMk cId="1484874454" sldId="257"/>
            <ac:spMk id="8" creationId="{09588DA8-065E-4F6F-8EFD-43104AB2E0CF}"/>
          </ac:spMkLst>
        </pc:spChg>
        <pc:spChg chg="add del">
          <ac:chgData name="Mahdy Rahman" userId="994c095895091484" providerId="LiveId" clId="{3CFAEAD4-6003-4006-9465-8AAA628C9D2A}" dt="2021-03-31T00:20:59.726" v="4363" actId="26606"/>
          <ac:spMkLst>
            <pc:docMk/>
            <pc:sldMk cId="1484874454" sldId="257"/>
            <ac:spMk id="9" creationId="{7DD77B92-CB36-4B20-A59A-59625E0F08AB}"/>
          </ac:spMkLst>
        </pc:spChg>
        <pc:spChg chg="add del">
          <ac:chgData name="Mahdy Rahman" userId="994c095895091484" providerId="LiveId" clId="{3CFAEAD4-6003-4006-9465-8AAA628C9D2A}" dt="2021-03-31T00:20:47.495" v="4349" actId="26606"/>
          <ac:spMkLst>
            <pc:docMk/>
            <pc:sldMk cId="1484874454" sldId="257"/>
            <ac:spMk id="10" creationId="{C4285719-470E-454C-AF62-8323075F1F5B}"/>
          </ac:spMkLst>
        </pc:spChg>
        <pc:spChg chg="add del">
          <ac:chgData name="Mahdy Rahman" userId="994c095895091484" providerId="LiveId" clId="{3CFAEAD4-6003-4006-9465-8AAA628C9D2A}" dt="2021-03-31T00:20:47.495" v="4349" actId="26606"/>
          <ac:spMkLst>
            <pc:docMk/>
            <pc:sldMk cId="1484874454" sldId="257"/>
            <ac:spMk id="12" creationId="{CD9FE4EF-C4D8-49A0-B2FF-81D8DB7D8A24}"/>
          </ac:spMkLst>
        </pc:spChg>
        <pc:spChg chg="add del">
          <ac:chgData name="Mahdy Rahman" userId="994c095895091484" providerId="LiveId" clId="{3CFAEAD4-6003-4006-9465-8AAA628C9D2A}" dt="2021-03-31T00:20:47.495" v="4349" actId="26606"/>
          <ac:spMkLst>
            <pc:docMk/>
            <pc:sldMk cId="1484874454" sldId="257"/>
            <ac:spMk id="14" creationId="{4300840D-0A0B-4512-BACA-B439D5B9C57C}"/>
          </ac:spMkLst>
        </pc:spChg>
        <pc:spChg chg="add del">
          <ac:chgData name="Mahdy Rahman" userId="994c095895091484" providerId="LiveId" clId="{3CFAEAD4-6003-4006-9465-8AAA628C9D2A}" dt="2021-03-31T00:20:59.726" v="4363" actId="26606"/>
          <ac:spMkLst>
            <pc:docMk/>
            <pc:sldMk cId="1484874454" sldId="257"/>
            <ac:spMk id="15" creationId="{2C1BBA94-3F40-40AA-8BB9-E69E25E537C1}"/>
          </ac:spMkLst>
        </pc:spChg>
        <pc:spChg chg="add del">
          <ac:chgData name="Mahdy Rahman" userId="994c095895091484" providerId="LiveId" clId="{3CFAEAD4-6003-4006-9465-8AAA628C9D2A}" dt="2021-03-31T00:20:47.495" v="4349" actId="26606"/>
          <ac:spMkLst>
            <pc:docMk/>
            <pc:sldMk cId="1484874454" sldId="257"/>
            <ac:spMk id="16" creationId="{D2B78728-A580-49A7-84F9-6EF6F583ADE0}"/>
          </ac:spMkLst>
        </pc:spChg>
        <pc:spChg chg="add del">
          <ac:chgData name="Mahdy Rahman" userId="994c095895091484" providerId="LiveId" clId="{3CFAEAD4-6003-4006-9465-8AAA628C9D2A}" dt="2021-03-31T00:20:47.495" v="4349" actId="26606"/>
          <ac:spMkLst>
            <pc:docMk/>
            <pc:sldMk cId="1484874454" sldId="257"/>
            <ac:spMk id="18" creationId="{38FAA1A1-D861-433F-88FA-1E9D6FD31D11}"/>
          </ac:spMkLst>
        </pc:spChg>
        <pc:spChg chg="add del">
          <ac:chgData name="Mahdy Rahman" userId="994c095895091484" providerId="LiveId" clId="{3CFAEAD4-6003-4006-9465-8AAA628C9D2A}" dt="2021-03-31T00:20:47.495" v="4349" actId="26606"/>
          <ac:spMkLst>
            <pc:docMk/>
            <pc:sldMk cId="1484874454" sldId="257"/>
            <ac:spMk id="20" creationId="{8D71EDA1-87BF-4D5D-AB79-F346FD19278A}"/>
          </ac:spMkLst>
        </pc:spChg>
        <pc:spChg chg="add del">
          <ac:chgData name="Mahdy Rahman" userId="994c095895091484" providerId="LiveId" clId="{3CFAEAD4-6003-4006-9465-8AAA628C9D2A}" dt="2021-03-31T00:20:50.887" v="4351" actId="26606"/>
          <ac:spMkLst>
            <pc:docMk/>
            <pc:sldMk cId="1484874454" sldId="257"/>
            <ac:spMk id="22" creationId="{827B839B-9ADE-406B-8590-F1CAEDED45A1}"/>
          </ac:spMkLst>
        </pc:spChg>
        <pc:spChg chg="add del">
          <ac:chgData name="Mahdy Rahman" userId="994c095895091484" providerId="LiveId" clId="{3CFAEAD4-6003-4006-9465-8AAA628C9D2A}" dt="2021-03-31T00:20:50.887" v="4351" actId="26606"/>
          <ac:spMkLst>
            <pc:docMk/>
            <pc:sldMk cId="1484874454" sldId="257"/>
            <ac:spMk id="23" creationId="{CFE45BF0-46DB-408C-B5F7-7B11716805D4}"/>
          </ac:spMkLst>
        </pc:spChg>
        <pc:spChg chg="add del">
          <ac:chgData name="Mahdy Rahman" userId="994c095895091484" providerId="LiveId" clId="{3CFAEAD4-6003-4006-9465-8AAA628C9D2A}" dt="2021-03-31T00:20:50.887" v="4351" actId="26606"/>
          <ac:spMkLst>
            <pc:docMk/>
            <pc:sldMk cId="1484874454" sldId="257"/>
            <ac:spMk id="24" creationId="{2AEBC8F2-97B1-41B4-93F1-2D289E197FBA}"/>
          </ac:spMkLst>
        </pc:spChg>
        <pc:spChg chg="add del">
          <ac:chgData name="Mahdy Rahman" userId="994c095895091484" providerId="LiveId" clId="{3CFAEAD4-6003-4006-9465-8AAA628C9D2A}" dt="2021-03-31T00:20:50.887" v="4351" actId="26606"/>
          <ac:spMkLst>
            <pc:docMk/>
            <pc:sldMk cId="1484874454" sldId="257"/>
            <ac:spMk id="25" creationId="{472E3A19-F5D5-48FC-BB9C-48C2F68F598B}"/>
          </ac:spMkLst>
        </pc:spChg>
        <pc:spChg chg="add del">
          <ac:chgData name="Mahdy Rahman" userId="994c095895091484" providerId="LiveId" clId="{3CFAEAD4-6003-4006-9465-8AAA628C9D2A}" dt="2021-03-31T00:20:50.887" v="4351" actId="26606"/>
          <ac:spMkLst>
            <pc:docMk/>
            <pc:sldMk cId="1484874454" sldId="257"/>
            <ac:spMk id="26" creationId="{7A62E32F-BB65-43A8-8EB5-92346890E549}"/>
          </ac:spMkLst>
        </pc:spChg>
        <pc:spChg chg="add del">
          <ac:chgData name="Mahdy Rahman" userId="994c095895091484" providerId="LiveId" clId="{3CFAEAD4-6003-4006-9465-8AAA628C9D2A}" dt="2021-03-31T00:20:50.887" v="4351" actId="26606"/>
          <ac:spMkLst>
            <pc:docMk/>
            <pc:sldMk cId="1484874454" sldId="257"/>
            <ac:spMk id="27" creationId="{14E91B64-9FCC-451E-AFB4-A827D6329367}"/>
          </ac:spMkLst>
        </pc:spChg>
        <pc:spChg chg="add del">
          <ac:chgData name="Mahdy Rahman" userId="994c095895091484" providerId="LiveId" clId="{3CFAEAD4-6003-4006-9465-8AAA628C9D2A}" dt="2021-03-31T00:20:52.478" v="4353" actId="26606"/>
          <ac:spMkLst>
            <pc:docMk/>
            <pc:sldMk cId="1484874454" sldId="257"/>
            <ac:spMk id="29" creationId="{86C7B4A1-154A-4DF0-AC46-F88D75A2E0FD}"/>
          </ac:spMkLst>
        </pc:spChg>
        <pc:spChg chg="add del">
          <ac:chgData name="Mahdy Rahman" userId="994c095895091484" providerId="LiveId" clId="{3CFAEAD4-6003-4006-9465-8AAA628C9D2A}" dt="2021-03-31T00:20:57.128" v="4359" actId="26606"/>
          <ac:spMkLst>
            <pc:docMk/>
            <pc:sldMk cId="1484874454" sldId="257"/>
            <ac:spMk id="35" creationId="{100EDD19-6802-4EC3-95CE-CFFAB042CFD6}"/>
          </ac:spMkLst>
        </pc:spChg>
        <pc:spChg chg="add del">
          <ac:chgData name="Mahdy Rahman" userId="994c095895091484" providerId="LiveId" clId="{3CFAEAD4-6003-4006-9465-8AAA628C9D2A}" dt="2021-03-31T00:20:57.128" v="4359" actId="26606"/>
          <ac:spMkLst>
            <pc:docMk/>
            <pc:sldMk cId="1484874454" sldId="257"/>
            <ac:spMk id="36" creationId="{DB17E863-922E-4C26-BD64-E8FD41D28661}"/>
          </ac:spMkLst>
        </pc:spChg>
        <pc:spChg chg="add del">
          <ac:chgData name="Mahdy Rahman" userId="994c095895091484" providerId="LiveId" clId="{3CFAEAD4-6003-4006-9465-8AAA628C9D2A}" dt="2021-03-31T00:20:57.128" v="4359" actId="26606"/>
          <ac:spMkLst>
            <pc:docMk/>
            <pc:sldMk cId="1484874454" sldId="257"/>
            <ac:spMk id="37" creationId="{683301FC-11E0-41AE-9B00-BAE18D34236E}"/>
          </ac:spMkLst>
        </pc:spChg>
        <pc:spChg chg="add del">
          <ac:chgData name="Mahdy Rahman" userId="994c095895091484" providerId="LiveId" clId="{3CFAEAD4-6003-4006-9465-8AAA628C9D2A}" dt="2021-03-31T00:20:59.316" v="4361" actId="26606"/>
          <ac:spMkLst>
            <pc:docMk/>
            <pc:sldMk cId="1484874454" sldId="257"/>
            <ac:spMk id="39" creationId="{C7FA33FF-088D-4F16-95A2-2C64D353DEA8}"/>
          </ac:spMkLst>
        </pc:spChg>
        <pc:spChg chg="add del">
          <ac:chgData name="Mahdy Rahman" userId="994c095895091484" providerId="LiveId" clId="{3CFAEAD4-6003-4006-9465-8AAA628C9D2A}" dt="2021-03-31T00:20:59.316" v="4361" actId="26606"/>
          <ac:spMkLst>
            <pc:docMk/>
            <pc:sldMk cId="1484874454" sldId="257"/>
            <ac:spMk id="40" creationId="{A376EFB1-01CF-419F-ABF1-2AF02BBFCBD1}"/>
          </ac:spMkLst>
        </pc:spChg>
        <pc:spChg chg="add del">
          <ac:chgData name="Mahdy Rahman" userId="994c095895091484" providerId="LiveId" clId="{3CFAEAD4-6003-4006-9465-8AAA628C9D2A}" dt="2021-03-31T00:20:59.316" v="4361" actId="26606"/>
          <ac:spMkLst>
            <pc:docMk/>
            <pc:sldMk cId="1484874454" sldId="257"/>
            <ac:spMk id="41" creationId="{FF9DEA15-78BD-4750-AA18-B9F28A6D5AB8}"/>
          </ac:spMkLst>
        </pc:spChg>
        <pc:spChg chg="add del">
          <ac:chgData name="Mahdy Rahman" userId="994c095895091484" providerId="LiveId" clId="{3CFAEAD4-6003-4006-9465-8AAA628C9D2A}" dt="2021-03-31T00:20:59.316" v="4361" actId="26606"/>
          <ac:spMkLst>
            <pc:docMk/>
            <pc:sldMk cId="1484874454" sldId="257"/>
            <ac:spMk id="42" creationId="{683301FC-11E0-41AE-9B00-BAE18D34236E}"/>
          </ac:spMkLst>
        </pc:spChg>
        <pc:spChg chg="add">
          <ac:chgData name="Mahdy Rahman" userId="994c095895091484" providerId="LiveId" clId="{3CFAEAD4-6003-4006-9465-8AAA628C9D2A}" dt="2021-03-31T00:20:59.739" v="4364" actId="26606"/>
          <ac:spMkLst>
            <pc:docMk/>
            <pc:sldMk cId="1484874454" sldId="257"/>
            <ac:spMk id="47" creationId="{827B839B-9ADE-406B-8590-F1CAEDED45A1}"/>
          </ac:spMkLst>
        </pc:spChg>
        <pc:spChg chg="add">
          <ac:chgData name="Mahdy Rahman" userId="994c095895091484" providerId="LiveId" clId="{3CFAEAD4-6003-4006-9465-8AAA628C9D2A}" dt="2021-03-31T00:20:59.739" v="4364" actId="26606"/>
          <ac:spMkLst>
            <pc:docMk/>
            <pc:sldMk cId="1484874454" sldId="257"/>
            <ac:spMk id="48" creationId="{CFE45BF0-46DB-408C-B5F7-7B11716805D4}"/>
          </ac:spMkLst>
        </pc:spChg>
        <pc:spChg chg="add">
          <ac:chgData name="Mahdy Rahman" userId="994c095895091484" providerId="LiveId" clId="{3CFAEAD4-6003-4006-9465-8AAA628C9D2A}" dt="2021-03-31T00:20:59.739" v="4364" actId="26606"/>
          <ac:spMkLst>
            <pc:docMk/>
            <pc:sldMk cId="1484874454" sldId="257"/>
            <ac:spMk id="49" creationId="{2AEBC8F2-97B1-41B4-93F1-2D289E197FBA}"/>
          </ac:spMkLst>
        </pc:spChg>
        <pc:spChg chg="add">
          <ac:chgData name="Mahdy Rahman" userId="994c095895091484" providerId="LiveId" clId="{3CFAEAD4-6003-4006-9465-8AAA628C9D2A}" dt="2021-03-31T00:20:59.739" v="4364" actId="26606"/>
          <ac:spMkLst>
            <pc:docMk/>
            <pc:sldMk cId="1484874454" sldId="257"/>
            <ac:spMk id="50" creationId="{472E3A19-F5D5-48FC-BB9C-48C2F68F598B}"/>
          </ac:spMkLst>
        </pc:spChg>
        <pc:spChg chg="add">
          <ac:chgData name="Mahdy Rahman" userId="994c095895091484" providerId="LiveId" clId="{3CFAEAD4-6003-4006-9465-8AAA628C9D2A}" dt="2021-03-31T00:20:59.739" v="4364" actId="26606"/>
          <ac:spMkLst>
            <pc:docMk/>
            <pc:sldMk cId="1484874454" sldId="257"/>
            <ac:spMk id="51" creationId="{7A62E32F-BB65-43A8-8EB5-92346890E549}"/>
          </ac:spMkLst>
        </pc:spChg>
        <pc:spChg chg="add">
          <ac:chgData name="Mahdy Rahman" userId="994c095895091484" providerId="LiveId" clId="{3CFAEAD4-6003-4006-9465-8AAA628C9D2A}" dt="2021-03-31T00:20:59.739" v="4364" actId="26606"/>
          <ac:spMkLst>
            <pc:docMk/>
            <pc:sldMk cId="1484874454" sldId="257"/>
            <ac:spMk id="52" creationId="{14E91B64-9FCC-451E-AFB4-A827D6329367}"/>
          </ac:spMkLst>
        </pc:spChg>
        <pc:spChg chg="add mod">
          <ac:chgData name="Mahdy Rahman" userId="994c095895091484" providerId="LiveId" clId="{3CFAEAD4-6003-4006-9465-8AAA628C9D2A}" dt="2021-03-31T08:42:47.987" v="4495" actId="20577"/>
          <ac:spMkLst>
            <pc:docMk/>
            <pc:sldMk cId="1484874454" sldId="257"/>
            <ac:spMk id="53" creationId="{683301FC-11E0-41AE-9B00-BAE18D34236E}"/>
          </ac:spMkLst>
        </pc:spChg>
        <pc:grpChg chg="add del">
          <ac:chgData name="Mahdy Rahman" userId="994c095895091484" providerId="LiveId" clId="{3CFAEAD4-6003-4006-9465-8AAA628C9D2A}" dt="2021-03-31T00:20:59.726" v="4363" actId="26606"/>
          <ac:grpSpMkLst>
            <pc:docMk/>
            <pc:sldMk cId="1484874454" sldId="257"/>
            <ac:grpSpMk id="11" creationId="{B14B560F-9DD7-4302-A60B-EBD3EF59B073}"/>
          </ac:grpSpMkLst>
        </pc:grpChg>
        <pc:graphicFrameChg chg="add del">
          <ac:chgData name="Mahdy Rahman" userId="994c095895091484" providerId="LiveId" clId="{3CFAEAD4-6003-4006-9465-8AAA628C9D2A}" dt="2021-03-31T00:20:52.478" v="4353" actId="26606"/>
          <ac:graphicFrameMkLst>
            <pc:docMk/>
            <pc:sldMk cId="1484874454" sldId="257"/>
            <ac:graphicFrameMk id="5" creationId="{7D6E4526-688E-4171-9013-AF2ED88EC6B1}"/>
          </ac:graphicFrameMkLst>
        </pc:graphicFrameChg>
        <pc:graphicFrameChg chg="add del">
          <ac:chgData name="Mahdy Rahman" userId="994c095895091484" providerId="LiveId" clId="{3CFAEAD4-6003-4006-9465-8AAA628C9D2A}" dt="2021-03-31T00:20:54.709" v="4355" actId="26606"/>
          <ac:graphicFrameMkLst>
            <pc:docMk/>
            <pc:sldMk cId="1484874454" sldId="257"/>
            <ac:graphicFrameMk id="31" creationId="{070F9A72-3DAB-47E9-8A43-09C1D7727975}"/>
          </ac:graphicFrameMkLst>
        </pc:graphicFrameChg>
        <pc:graphicFrameChg chg="add del">
          <ac:chgData name="Mahdy Rahman" userId="994c095895091484" providerId="LiveId" clId="{3CFAEAD4-6003-4006-9465-8AAA628C9D2A}" dt="2021-03-31T00:20:56.580" v="4357" actId="26606"/>
          <ac:graphicFrameMkLst>
            <pc:docMk/>
            <pc:sldMk cId="1484874454" sldId="257"/>
            <ac:graphicFrameMk id="33" creationId="{4406E406-8489-432A-B37E-DA52C335F66E}"/>
          </ac:graphicFrameMkLst>
        </pc:graphicFrameChg>
        <pc:graphicFrameChg chg="add del">
          <ac:chgData name="Mahdy Rahman" userId="994c095895091484" providerId="LiveId" clId="{3CFAEAD4-6003-4006-9465-8AAA628C9D2A}" dt="2021-03-31T00:20:59.726" v="4363" actId="26606"/>
          <ac:graphicFrameMkLst>
            <pc:docMk/>
            <pc:sldMk cId="1484874454" sldId="257"/>
            <ac:graphicFrameMk id="45" creationId="{FABBB8FC-D04F-4EA2-B936-175AA911C6E9}"/>
          </ac:graphicFrameMkLst>
        </pc:graphicFrameChg>
        <pc:picChg chg="add del">
          <ac:chgData name="Mahdy Rahman" userId="994c095895091484" providerId="LiveId" clId="{3CFAEAD4-6003-4006-9465-8AAA628C9D2A}" dt="2021-03-31T00:20:52.478" v="4353" actId="26606"/>
          <ac:picMkLst>
            <pc:docMk/>
            <pc:sldMk cId="1484874454" sldId="257"/>
            <ac:picMk id="6" creationId="{C3568F53-B4E8-43EB-8312-EBC1F0A3431A}"/>
          </ac:picMkLst>
        </pc:picChg>
      </pc:sldChg>
      <pc:sldChg chg="addSp delSp modSp new mod setBg">
        <pc:chgData name="Mahdy Rahman" userId="994c095895091484" providerId="LiveId" clId="{3CFAEAD4-6003-4006-9465-8AAA628C9D2A}" dt="2021-03-31T00:32:06.782" v="4479" actId="20577"/>
        <pc:sldMkLst>
          <pc:docMk/>
          <pc:sldMk cId="705270845" sldId="258"/>
        </pc:sldMkLst>
        <pc:spChg chg="mod">
          <ac:chgData name="Mahdy Rahman" userId="994c095895091484" providerId="LiveId" clId="{3CFAEAD4-6003-4006-9465-8AAA628C9D2A}" dt="2021-03-31T00:21:35.358" v="4376" actId="26606"/>
          <ac:spMkLst>
            <pc:docMk/>
            <pc:sldMk cId="705270845" sldId="258"/>
            <ac:spMk id="2" creationId="{38CD4BCA-D911-4852-A52D-CBDFE5A26D6C}"/>
          </ac:spMkLst>
        </pc:spChg>
        <pc:spChg chg="add del mod">
          <ac:chgData name="Mahdy Rahman" userId="994c095895091484" providerId="LiveId" clId="{3CFAEAD4-6003-4006-9465-8AAA628C9D2A}" dt="2021-03-31T00:21:35.358" v="4376" actId="26606"/>
          <ac:spMkLst>
            <pc:docMk/>
            <pc:sldMk cId="705270845" sldId="258"/>
            <ac:spMk id="3" creationId="{21C28E5D-8258-4162-B589-E914A8CDCF6A}"/>
          </ac:spMkLst>
        </pc:spChg>
        <pc:spChg chg="add del">
          <ac:chgData name="Mahdy Rahman" userId="994c095895091484" providerId="LiveId" clId="{3CFAEAD4-6003-4006-9465-8AAA628C9D2A}" dt="2021-03-31T00:21:16.233" v="4367" actId="26606"/>
          <ac:spMkLst>
            <pc:docMk/>
            <pc:sldMk cId="705270845" sldId="258"/>
            <ac:spMk id="9" creationId="{A86810C3-C298-44C3-92CA-BD5A86ED0080}"/>
          </ac:spMkLst>
        </pc:spChg>
        <pc:spChg chg="add del">
          <ac:chgData name="Mahdy Rahman" userId="994c095895091484" providerId="LiveId" clId="{3CFAEAD4-6003-4006-9465-8AAA628C9D2A}" dt="2021-03-31T00:21:18.974" v="4369" actId="26606"/>
          <ac:spMkLst>
            <pc:docMk/>
            <pc:sldMk cId="705270845" sldId="258"/>
            <ac:spMk id="10" creationId="{AFA67CD3-AB4E-4A7A-BEB8-53C445D8C44E}"/>
          </ac:spMkLst>
        </pc:spChg>
        <pc:spChg chg="add del">
          <ac:chgData name="Mahdy Rahman" userId="994c095895091484" providerId="LiveId" clId="{3CFAEAD4-6003-4006-9465-8AAA628C9D2A}" dt="2021-03-31T00:21:16.233" v="4367" actId="26606"/>
          <ac:spMkLst>
            <pc:docMk/>
            <pc:sldMk cId="705270845" sldId="258"/>
            <ac:spMk id="11" creationId="{F7601584-A76E-4602-BFC1-88D9287A8FBA}"/>
          </ac:spMkLst>
        </pc:spChg>
        <pc:spChg chg="add del">
          <ac:chgData name="Mahdy Rahman" userId="994c095895091484" providerId="LiveId" clId="{3CFAEAD4-6003-4006-9465-8AAA628C9D2A}" dt="2021-03-31T00:21:16.233" v="4367" actId="26606"/>
          <ac:spMkLst>
            <pc:docMk/>
            <pc:sldMk cId="705270845" sldId="258"/>
            <ac:spMk id="13" creationId="{6F7712DF-6595-4731-B1F6-CF856713DFA2}"/>
          </ac:spMkLst>
        </pc:spChg>
        <pc:spChg chg="add del">
          <ac:chgData name="Mahdy Rahman" userId="994c095895091484" providerId="LiveId" clId="{3CFAEAD4-6003-4006-9465-8AAA628C9D2A}" dt="2021-03-31T00:21:18.974" v="4369" actId="26606"/>
          <ac:spMkLst>
            <pc:docMk/>
            <pc:sldMk cId="705270845" sldId="258"/>
            <ac:spMk id="14" creationId="{339C8D78-A644-462F-B674-F440635E5353}"/>
          </ac:spMkLst>
        </pc:spChg>
        <pc:spChg chg="add del">
          <ac:chgData name="Mahdy Rahman" userId="994c095895091484" providerId="LiveId" clId="{3CFAEAD4-6003-4006-9465-8AAA628C9D2A}" dt="2021-03-31T00:21:16.233" v="4367" actId="26606"/>
          <ac:spMkLst>
            <pc:docMk/>
            <pc:sldMk cId="705270845" sldId="258"/>
            <ac:spMk id="15" creationId="{E6427B96-5681-4758-B27F-9840FFE79BE9}"/>
          </ac:spMkLst>
        </pc:spChg>
        <pc:spChg chg="add del">
          <ac:chgData name="Mahdy Rahman" userId="994c095895091484" providerId="LiveId" clId="{3CFAEAD4-6003-4006-9465-8AAA628C9D2A}" dt="2021-03-31T00:21:18.974" v="4369" actId="26606"/>
          <ac:spMkLst>
            <pc:docMk/>
            <pc:sldMk cId="705270845" sldId="258"/>
            <ac:spMk id="17" creationId="{21C28E5D-8258-4162-B589-E914A8CDCF6A}"/>
          </ac:spMkLst>
        </pc:spChg>
        <pc:spChg chg="add del">
          <ac:chgData name="Mahdy Rahman" userId="994c095895091484" providerId="LiveId" clId="{3CFAEAD4-6003-4006-9465-8AAA628C9D2A}" dt="2021-03-31T00:21:27.643" v="4373" actId="26606"/>
          <ac:spMkLst>
            <pc:docMk/>
            <pc:sldMk cId="705270845" sldId="258"/>
            <ac:spMk id="21" creationId="{AFA67CD3-AB4E-4A7A-BEB8-53C445D8C44E}"/>
          </ac:spMkLst>
        </pc:spChg>
        <pc:spChg chg="add del">
          <ac:chgData name="Mahdy Rahman" userId="994c095895091484" providerId="LiveId" clId="{3CFAEAD4-6003-4006-9465-8AAA628C9D2A}" dt="2021-03-31T00:21:27.643" v="4373" actId="26606"/>
          <ac:spMkLst>
            <pc:docMk/>
            <pc:sldMk cId="705270845" sldId="258"/>
            <ac:spMk id="23" creationId="{339C8D78-A644-462F-B674-F440635E5353}"/>
          </ac:spMkLst>
        </pc:spChg>
        <pc:spChg chg="add del">
          <ac:chgData name="Mahdy Rahman" userId="994c095895091484" providerId="LiveId" clId="{3CFAEAD4-6003-4006-9465-8AAA628C9D2A}" dt="2021-03-31T00:21:27.643" v="4373" actId="26606"/>
          <ac:spMkLst>
            <pc:docMk/>
            <pc:sldMk cId="705270845" sldId="258"/>
            <ac:spMk id="25" creationId="{21C28E5D-8258-4162-B589-E914A8CDCF6A}"/>
          </ac:spMkLst>
        </pc:spChg>
        <pc:spChg chg="add">
          <ac:chgData name="Mahdy Rahman" userId="994c095895091484" providerId="LiveId" clId="{3CFAEAD4-6003-4006-9465-8AAA628C9D2A}" dt="2021-03-31T00:21:35.358" v="4376" actId="26606"/>
          <ac:spMkLst>
            <pc:docMk/>
            <pc:sldMk cId="705270845" sldId="258"/>
            <ac:spMk id="29" creationId="{AFA67CD3-AB4E-4A7A-BEB8-53C445D8C44E}"/>
          </ac:spMkLst>
        </pc:spChg>
        <pc:spChg chg="add">
          <ac:chgData name="Mahdy Rahman" userId="994c095895091484" providerId="LiveId" clId="{3CFAEAD4-6003-4006-9465-8AAA628C9D2A}" dt="2021-03-31T00:21:35.358" v="4376" actId="26606"/>
          <ac:spMkLst>
            <pc:docMk/>
            <pc:sldMk cId="705270845" sldId="258"/>
            <ac:spMk id="31" creationId="{339C8D78-A644-462F-B674-F440635E5353}"/>
          </ac:spMkLst>
        </pc:spChg>
        <pc:spChg chg="add mod">
          <ac:chgData name="Mahdy Rahman" userId="994c095895091484" providerId="LiveId" clId="{3CFAEAD4-6003-4006-9465-8AAA628C9D2A}" dt="2021-03-31T00:32:06.782" v="4479" actId="20577"/>
          <ac:spMkLst>
            <pc:docMk/>
            <pc:sldMk cId="705270845" sldId="258"/>
            <ac:spMk id="33" creationId="{21C28E5D-8258-4162-B589-E914A8CDCF6A}"/>
          </ac:spMkLst>
        </pc:spChg>
        <pc:graphicFrameChg chg="add del">
          <ac:chgData name="Mahdy Rahman" userId="994c095895091484" providerId="LiveId" clId="{3CFAEAD4-6003-4006-9465-8AAA628C9D2A}" dt="2021-03-31T00:21:16.233" v="4367" actId="26606"/>
          <ac:graphicFrameMkLst>
            <pc:docMk/>
            <pc:sldMk cId="705270845" sldId="258"/>
            <ac:graphicFrameMk id="5" creationId="{15651769-6D6F-4425-9F6B-893DB19FD431}"/>
          </ac:graphicFrameMkLst>
        </pc:graphicFrameChg>
        <pc:graphicFrameChg chg="add del">
          <ac:chgData name="Mahdy Rahman" userId="994c095895091484" providerId="LiveId" clId="{3CFAEAD4-6003-4006-9465-8AAA628C9D2A}" dt="2021-03-31T00:21:24.889" v="4371" actId="26606"/>
          <ac:graphicFrameMkLst>
            <pc:docMk/>
            <pc:sldMk cId="705270845" sldId="258"/>
            <ac:graphicFrameMk id="19" creationId="{05371AF5-A0BE-40EB-A6A8-37DA50438D86}"/>
          </ac:graphicFrameMkLst>
        </pc:graphicFrameChg>
        <pc:graphicFrameChg chg="add del">
          <ac:chgData name="Mahdy Rahman" userId="994c095895091484" providerId="LiveId" clId="{3CFAEAD4-6003-4006-9465-8AAA628C9D2A}" dt="2021-03-31T00:21:35.342" v="4375" actId="26606"/>
          <ac:graphicFrameMkLst>
            <pc:docMk/>
            <pc:sldMk cId="705270845" sldId="258"/>
            <ac:graphicFrameMk id="27" creationId="{B5580913-0C1D-44DE-901C-BB8C94195DC5}"/>
          </ac:graphicFrameMkLst>
        </pc:graphicFrameChg>
        <pc:picChg chg="add del">
          <ac:chgData name="Mahdy Rahman" userId="994c095895091484" providerId="LiveId" clId="{3CFAEAD4-6003-4006-9465-8AAA628C9D2A}" dt="2021-03-31T00:21:18.974" v="4369" actId="26606"/>
          <ac:picMkLst>
            <pc:docMk/>
            <pc:sldMk cId="705270845" sldId="258"/>
            <ac:picMk id="7" creationId="{E576E7B6-EBC1-4064-90B7-82E1C0FEE8B9}"/>
          </ac:picMkLst>
        </pc:picChg>
        <pc:picChg chg="add del">
          <ac:chgData name="Mahdy Rahman" userId="994c095895091484" providerId="LiveId" clId="{3CFAEAD4-6003-4006-9465-8AAA628C9D2A}" dt="2021-03-31T00:21:18.974" v="4369" actId="26606"/>
          <ac:picMkLst>
            <pc:docMk/>
            <pc:sldMk cId="705270845" sldId="258"/>
            <ac:picMk id="12" creationId="{07CF545F-9C2E-4446-97CD-AD92990C2B68}"/>
          </ac:picMkLst>
        </pc:picChg>
        <pc:picChg chg="add del">
          <ac:chgData name="Mahdy Rahman" userId="994c095895091484" providerId="LiveId" clId="{3CFAEAD4-6003-4006-9465-8AAA628C9D2A}" dt="2021-03-31T00:21:27.643" v="4373" actId="26606"/>
          <ac:picMkLst>
            <pc:docMk/>
            <pc:sldMk cId="705270845" sldId="258"/>
            <ac:picMk id="22" creationId="{07CF545F-9C2E-4446-97CD-AD92990C2B68}"/>
          </ac:picMkLst>
        </pc:picChg>
        <pc:picChg chg="add del">
          <ac:chgData name="Mahdy Rahman" userId="994c095895091484" providerId="LiveId" clId="{3CFAEAD4-6003-4006-9465-8AAA628C9D2A}" dt="2021-03-31T00:21:27.643" v="4373" actId="26606"/>
          <ac:picMkLst>
            <pc:docMk/>
            <pc:sldMk cId="705270845" sldId="258"/>
            <ac:picMk id="24" creationId="{E576E7B6-EBC1-4064-90B7-82E1C0FEE8B9}"/>
          </ac:picMkLst>
        </pc:picChg>
        <pc:picChg chg="add">
          <ac:chgData name="Mahdy Rahman" userId="994c095895091484" providerId="LiveId" clId="{3CFAEAD4-6003-4006-9465-8AAA628C9D2A}" dt="2021-03-31T00:21:35.358" v="4376" actId="26606"/>
          <ac:picMkLst>
            <pc:docMk/>
            <pc:sldMk cId="705270845" sldId="258"/>
            <ac:picMk id="30" creationId="{07CF545F-9C2E-4446-97CD-AD92990C2B68}"/>
          </ac:picMkLst>
        </pc:picChg>
        <pc:picChg chg="add">
          <ac:chgData name="Mahdy Rahman" userId="994c095895091484" providerId="LiveId" clId="{3CFAEAD4-6003-4006-9465-8AAA628C9D2A}" dt="2021-03-31T00:21:35.358" v="4376" actId="26606"/>
          <ac:picMkLst>
            <pc:docMk/>
            <pc:sldMk cId="705270845" sldId="258"/>
            <ac:picMk id="32" creationId="{E576E7B6-EBC1-4064-90B7-82E1C0FEE8B9}"/>
          </ac:picMkLst>
        </pc:picChg>
      </pc:sldChg>
      <pc:sldChg chg="del">
        <pc:chgData name="Mahdy Rahman" userId="994c095895091484" providerId="LiveId" clId="{3CFAEAD4-6003-4006-9465-8AAA628C9D2A}" dt="2021-03-30T13:57:16.410" v="1" actId="2696"/>
        <pc:sldMkLst>
          <pc:docMk/>
          <pc:sldMk cId="2765126072" sldId="258"/>
        </pc:sldMkLst>
      </pc:sldChg>
      <pc:sldChg chg="addSp delSp modSp new mod">
        <pc:chgData name="Mahdy Rahman" userId="994c095895091484" providerId="LiveId" clId="{3CFAEAD4-6003-4006-9465-8AAA628C9D2A}" dt="2021-03-31T00:22:04.938" v="4387" actId="1076"/>
        <pc:sldMkLst>
          <pc:docMk/>
          <pc:sldMk cId="1935981916" sldId="259"/>
        </pc:sldMkLst>
        <pc:spChg chg="mod">
          <ac:chgData name="Mahdy Rahman" userId="994c095895091484" providerId="LiveId" clId="{3CFAEAD4-6003-4006-9465-8AAA628C9D2A}" dt="2021-03-30T22:46:08.748" v="1337" actId="20577"/>
          <ac:spMkLst>
            <pc:docMk/>
            <pc:sldMk cId="1935981916" sldId="259"/>
            <ac:spMk id="2" creationId="{107A5BA6-7D45-48C8-9166-950738A0BC01}"/>
          </ac:spMkLst>
        </pc:spChg>
        <pc:spChg chg="del">
          <ac:chgData name="Mahdy Rahman" userId="994c095895091484" providerId="LiveId" clId="{3CFAEAD4-6003-4006-9465-8AAA628C9D2A}" dt="2021-03-30T22:48:14.659" v="1338"/>
          <ac:spMkLst>
            <pc:docMk/>
            <pc:sldMk cId="1935981916" sldId="259"/>
            <ac:spMk id="3" creationId="{AC77ECA3-479E-4A4E-8B0D-7751F8AD5454}"/>
          </ac:spMkLst>
        </pc:spChg>
        <pc:spChg chg="add del mod">
          <ac:chgData name="Mahdy Rahman" userId="994c095895091484" providerId="LiveId" clId="{3CFAEAD4-6003-4006-9465-8AAA628C9D2A}" dt="2021-03-30T22:48:54.516" v="1344"/>
          <ac:spMkLst>
            <pc:docMk/>
            <pc:sldMk cId="1935981916" sldId="259"/>
            <ac:spMk id="6" creationId="{9E7DD4EA-6274-4AC0-BDE4-C5C5F7BEC7C5}"/>
          </ac:spMkLst>
        </pc:spChg>
        <pc:spChg chg="add del mod">
          <ac:chgData name="Mahdy Rahman" userId="994c095895091484" providerId="LiveId" clId="{3CFAEAD4-6003-4006-9465-8AAA628C9D2A}" dt="2021-03-31T00:22:01.107" v="4385" actId="1076"/>
          <ac:spMkLst>
            <pc:docMk/>
            <pc:sldMk cId="1935981916" sldId="259"/>
            <ac:spMk id="8" creationId="{48BC7801-A853-4C23-9B3A-AC11F05FA1D1}"/>
          </ac:spMkLst>
        </pc:spChg>
        <pc:graphicFrameChg chg="add del">
          <ac:chgData name="Mahdy Rahman" userId="994c095895091484" providerId="LiveId" clId="{3CFAEAD4-6003-4006-9465-8AAA628C9D2A}" dt="2021-03-31T00:21:41.055" v="4378" actId="26606"/>
          <ac:graphicFrameMkLst>
            <pc:docMk/>
            <pc:sldMk cId="1935981916" sldId="259"/>
            <ac:graphicFrameMk id="12" creationId="{937C14E9-AFDB-4580-AC24-FEE7E8EEEFF8}"/>
          </ac:graphicFrameMkLst>
        </pc:graphicFrameChg>
        <pc:graphicFrameChg chg="add del">
          <ac:chgData name="Mahdy Rahman" userId="994c095895091484" providerId="LiveId" clId="{3CFAEAD4-6003-4006-9465-8AAA628C9D2A}" dt="2021-03-31T00:21:42.222" v="4380" actId="26606"/>
          <ac:graphicFrameMkLst>
            <pc:docMk/>
            <pc:sldMk cId="1935981916" sldId="259"/>
            <ac:graphicFrameMk id="14" creationId="{2A1B50B9-6794-4419-98C7-48D592D3F489}"/>
          </ac:graphicFrameMkLst>
        </pc:graphicFrameChg>
        <pc:graphicFrameChg chg="add del">
          <ac:chgData name="Mahdy Rahman" userId="994c095895091484" providerId="LiveId" clId="{3CFAEAD4-6003-4006-9465-8AAA628C9D2A}" dt="2021-03-31T00:21:44.647" v="4382" actId="26606"/>
          <ac:graphicFrameMkLst>
            <pc:docMk/>
            <pc:sldMk cId="1935981916" sldId="259"/>
            <ac:graphicFrameMk id="16" creationId="{49CE7B33-FF71-4689-8A54-50257B159935}"/>
          </ac:graphicFrameMkLst>
        </pc:graphicFrameChg>
        <pc:picChg chg="add del mod">
          <ac:chgData name="Mahdy Rahman" userId="994c095895091484" providerId="LiveId" clId="{3CFAEAD4-6003-4006-9465-8AAA628C9D2A}" dt="2021-03-30T22:48:31.614" v="1343" actId="478"/>
          <ac:picMkLst>
            <pc:docMk/>
            <pc:sldMk cId="1935981916" sldId="259"/>
            <ac:picMk id="4" creationId="{ADCE5642-F37E-409A-88F6-F667F73A3C63}"/>
          </ac:picMkLst>
        </pc:picChg>
        <pc:picChg chg="add mod">
          <ac:chgData name="Mahdy Rahman" userId="994c095895091484" providerId="LiveId" clId="{3CFAEAD4-6003-4006-9465-8AAA628C9D2A}" dt="2021-03-30T22:55:39.275" v="1706" actId="1076"/>
          <ac:picMkLst>
            <pc:docMk/>
            <pc:sldMk cId="1935981916" sldId="259"/>
            <ac:picMk id="7" creationId="{F82E738C-D903-4FF4-81D0-73D115F53DE2}"/>
          </ac:picMkLst>
        </pc:picChg>
        <pc:picChg chg="add del mod">
          <ac:chgData name="Mahdy Rahman" userId="994c095895091484" providerId="LiveId" clId="{3CFAEAD4-6003-4006-9465-8AAA628C9D2A}" dt="2021-03-30T22:56:33.206" v="1708" actId="478"/>
          <ac:picMkLst>
            <pc:docMk/>
            <pc:sldMk cId="1935981916" sldId="259"/>
            <ac:picMk id="9" creationId="{466EB3D2-CCDB-4E05-B423-B9B5AA48F84B}"/>
          </ac:picMkLst>
        </pc:picChg>
        <pc:picChg chg="add mod">
          <ac:chgData name="Mahdy Rahman" userId="994c095895091484" providerId="LiveId" clId="{3CFAEAD4-6003-4006-9465-8AAA628C9D2A}" dt="2021-03-31T00:22:04.938" v="4387" actId="1076"/>
          <ac:picMkLst>
            <pc:docMk/>
            <pc:sldMk cId="1935981916" sldId="259"/>
            <ac:picMk id="10" creationId="{F4F43727-D683-4121-BADF-E8DC1E409224}"/>
          </ac:picMkLst>
        </pc:picChg>
      </pc:sldChg>
      <pc:sldChg chg="addSp delSp modSp new mod setBg">
        <pc:chgData name="Mahdy Rahman" userId="994c095895091484" providerId="LiveId" clId="{3CFAEAD4-6003-4006-9465-8AAA628C9D2A}" dt="2021-03-31T01:00:21.783" v="4482" actId="14100"/>
        <pc:sldMkLst>
          <pc:docMk/>
          <pc:sldMk cId="1425857768" sldId="260"/>
        </pc:sldMkLst>
        <pc:spChg chg="mod">
          <ac:chgData name="Mahdy Rahman" userId="994c095895091484" providerId="LiveId" clId="{3CFAEAD4-6003-4006-9465-8AAA628C9D2A}" dt="2021-03-31T01:00:14.293" v="4480" actId="1076"/>
          <ac:spMkLst>
            <pc:docMk/>
            <pc:sldMk cId="1425857768" sldId="260"/>
            <ac:spMk id="2" creationId="{5D284FE4-219E-4D82-8F34-A6D85B523C09}"/>
          </ac:spMkLst>
        </pc:spChg>
        <pc:spChg chg="add del mod">
          <ac:chgData name="Mahdy Rahman" userId="994c095895091484" providerId="LiveId" clId="{3CFAEAD4-6003-4006-9465-8AAA628C9D2A}" dt="2021-03-31T00:22:30.408" v="4396" actId="26606"/>
          <ac:spMkLst>
            <pc:docMk/>
            <pc:sldMk cId="1425857768" sldId="260"/>
            <ac:spMk id="3" creationId="{5B9B5631-6243-4CA5-A465-24622ADC5969}"/>
          </ac:spMkLst>
        </pc:spChg>
        <pc:spChg chg="add del">
          <ac:chgData name="Mahdy Rahman" userId="994c095895091484" providerId="LiveId" clId="{3CFAEAD4-6003-4006-9465-8AAA628C9D2A}" dt="2021-03-31T00:22:25.810" v="4391" actId="26606"/>
          <ac:spMkLst>
            <pc:docMk/>
            <pc:sldMk cId="1425857768" sldId="260"/>
            <ac:spMk id="8" creationId="{4351DFE5-F63D-4BE0-BDA9-E3EB88F01AA5}"/>
          </ac:spMkLst>
        </pc:spChg>
        <pc:spChg chg="add del">
          <ac:chgData name="Mahdy Rahman" userId="994c095895091484" providerId="LiveId" clId="{3CFAEAD4-6003-4006-9465-8AAA628C9D2A}" dt="2021-03-31T00:22:25.266" v="4389" actId="26606"/>
          <ac:spMkLst>
            <pc:docMk/>
            <pc:sldMk cId="1425857768" sldId="260"/>
            <ac:spMk id="9" creationId="{7DA1F35B-C8F7-4A5A-9339-7DA4D785B300}"/>
          </ac:spMkLst>
        </pc:spChg>
        <pc:spChg chg="add del">
          <ac:chgData name="Mahdy Rahman" userId="994c095895091484" providerId="LiveId" clId="{3CFAEAD4-6003-4006-9465-8AAA628C9D2A}" dt="2021-03-31T00:22:25.266" v="4389" actId="26606"/>
          <ac:spMkLst>
            <pc:docMk/>
            <pc:sldMk cId="1425857768" sldId="260"/>
            <ac:spMk id="11" creationId="{B2D4AD41-40DA-4A81-92F5-B6E3BA1ED82A}"/>
          </ac:spMkLst>
        </pc:spChg>
        <pc:spChg chg="add del">
          <ac:chgData name="Mahdy Rahman" userId="994c095895091484" providerId="LiveId" clId="{3CFAEAD4-6003-4006-9465-8AAA628C9D2A}" dt="2021-03-31T00:22:25.810" v="4391" actId="26606"/>
          <ac:spMkLst>
            <pc:docMk/>
            <pc:sldMk cId="1425857768" sldId="260"/>
            <ac:spMk id="13" creationId="{5B9B5631-6243-4CA5-A465-24622ADC5969}"/>
          </ac:spMkLst>
        </pc:spChg>
        <pc:spChg chg="add del">
          <ac:chgData name="Mahdy Rahman" userId="994c095895091484" providerId="LiveId" clId="{3CFAEAD4-6003-4006-9465-8AAA628C9D2A}" dt="2021-03-31T00:22:30.396" v="4395" actId="26606"/>
          <ac:spMkLst>
            <pc:docMk/>
            <pc:sldMk cId="1425857768" sldId="260"/>
            <ac:spMk id="14" creationId="{9682F853-F46C-4946-BE12-9C2645135653}"/>
          </ac:spMkLst>
        </pc:spChg>
        <pc:spChg chg="add del">
          <ac:chgData name="Mahdy Rahman" userId="994c095895091484" providerId="LiveId" clId="{3CFAEAD4-6003-4006-9465-8AAA628C9D2A}" dt="2021-03-31T00:22:27.790" v="4393" actId="26606"/>
          <ac:spMkLst>
            <pc:docMk/>
            <pc:sldMk cId="1425857768" sldId="260"/>
            <ac:spMk id="15" creationId="{6A1473A6-3F22-483E-8A30-80B9D2B14592}"/>
          </ac:spMkLst>
        </pc:spChg>
        <pc:spChg chg="add del">
          <ac:chgData name="Mahdy Rahman" userId="994c095895091484" providerId="LiveId" clId="{3CFAEAD4-6003-4006-9465-8AAA628C9D2A}" dt="2021-03-31T00:22:27.790" v="4393" actId="26606"/>
          <ac:spMkLst>
            <pc:docMk/>
            <pc:sldMk cId="1425857768" sldId="260"/>
            <ac:spMk id="19" creationId="{5B9B5631-6243-4CA5-A465-24622ADC5969}"/>
          </ac:spMkLst>
        </pc:spChg>
        <pc:spChg chg="add del">
          <ac:chgData name="Mahdy Rahman" userId="994c095895091484" providerId="LiveId" clId="{3CFAEAD4-6003-4006-9465-8AAA628C9D2A}" dt="2021-03-31T00:22:30.396" v="4395" actId="26606"/>
          <ac:spMkLst>
            <pc:docMk/>
            <pc:sldMk cId="1425857768" sldId="260"/>
            <ac:spMk id="21" creationId="{2E409CDD-E9F1-4161-9C4C-3BB90D6228F9}"/>
          </ac:spMkLst>
        </pc:spChg>
        <pc:spChg chg="add del">
          <ac:chgData name="Mahdy Rahman" userId="994c095895091484" providerId="LiveId" clId="{3CFAEAD4-6003-4006-9465-8AAA628C9D2A}" dt="2021-03-31T00:22:30.396" v="4395" actId="26606"/>
          <ac:spMkLst>
            <pc:docMk/>
            <pc:sldMk cId="1425857768" sldId="260"/>
            <ac:spMk id="22" creationId="{35137AC1-DA53-41AA-B4AF-9BF387521DBD}"/>
          </ac:spMkLst>
        </pc:spChg>
        <pc:spChg chg="add del">
          <ac:chgData name="Mahdy Rahman" userId="994c095895091484" providerId="LiveId" clId="{3CFAEAD4-6003-4006-9465-8AAA628C9D2A}" dt="2021-03-31T00:22:30.396" v="4395" actId="26606"/>
          <ac:spMkLst>
            <pc:docMk/>
            <pc:sldMk cId="1425857768" sldId="260"/>
            <ac:spMk id="23" creationId="{673B5126-9DC3-4DD9-B4E6-49D02D5177D9}"/>
          </ac:spMkLst>
        </pc:spChg>
        <pc:spChg chg="add del">
          <ac:chgData name="Mahdy Rahman" userId="994c095895091484" providerId="LiveId" clId="{3CFAEAD4-6003-4006-9465-8AAA628C9D2A}" dt="2021-03-31T00:22:30.396" v="4395" actId="26606"/>
          <ac:spMkLst>
            <pc:docMk/>
            <pc:sldMk cId="1425857768" sldId="260"/>
            <ac:spMk id="24" creationId="{5B9B5631-6243-4CA5-A465-24622ADC5969}"/>
          </ac:spMkLst>
        </pc:spChg>
        <pc:spChg chg="add">
          <ac:chgData name="Mahdy Rahman" userId="994c095895091484" providerId="LiveId" clId="{3CFAEAD4-6003-4006-9465-8AAA628C9D2A}" dt="2021-03-31T00:22:30.408" v="4396" actId="26606"/>
          <ac:spMkLst>
            <pc:docMk/>
            <pc:sldMk cId="1425857768" sldId="260"/>
            <ac:spMk id="26" creationId="{FA3C7DEA-BCC2-4295-8850-147993296189}"/>
          </ac:spMkLst>
        </pc:spChg>
        <pc:spChg chg="add">
          <ac:chgData name="Mahdy Rahman" userId="994c095895091484" providerId="LiveId" clId="{3CFAEAD4-6003-4006-9465-8AAA628C9D2A}" dt="2021-03-31T00:22:30.408" v="4396" actId="26606"/>
          <ac:spMkLst>
            <pc:docMk/>
            <pc:sldMk cId="1425857768" sldId="260"/>
            <ac:spMk id="27" creationId="{C289949D-B9F6-468A-86FE-2694DC5AE773}"/>
          </ac:spMkLst>
        </pc:spChg>
        <pc:spChg chg="add mod">
          <ac:chgData name="Mahdy Rahman" userId="994c095895091484" providerId="LiveId" clId="{3CFAEAD4-6003-4006-9465-8AAA628C9D2A}" dt="2021-03-31T01:00:21.783" v="4482" actId="14100"/>
          <ac:spMkLst>
            <pc:docMk/>
            <pc:sldMk cId="1425857768" sldId="260"/>
            <ac:spMk id="32" creationId="{5B9B5631-6243-4CA5-A465-24622ADC5969}"/>
          </ac:spMkLst>
        </pc:spChg>
        <pc:grpChg chg="add">
          <ac:chgData name="Mahdy Rahman" userId="994c095895091484" providerId="LiveId" clId="{3CFAEAD4-6003-4006-9465-8AAA628C9D2A}" dt="2021-03-31T00:22:30.408" v="4396" actId="26606"/>
          <ac:grpSpMkLst>
            <pc:docMk/>
            <pc:sldMk cId="1425857768" sldId="260"/>
            <ac:grpSpMk id="12" creationId="{E4DF0958-0C87-4C28-9554-2FADC788C2B1}"/>
          </ac:grpSpMkLst>
        </pc:grpChg>
        <pc:grpChg chg="add del">
          <ac:chgData name="Mahdy Rahman" userId="994c095895091484" providerId="LiveId" clId="{3CFAEAD4-6003-4006-9465-8AAA628C9D2A}" dt="2021-03-31T00:22:27.790" v="4393" actId="26606"/>
          <ac:grpSpMkLst>
            <pc:docMk/>
            <pc:sldMk cId="1425857768" sldId="260"/>
            <ac:grpSpMk id="16" creationId="{AA1375E3-3E53-4D75-BAB7-E5929BFCB25F}"/>
          </ac:grpSpMkLst>
        </pc:grpChg>
        <pc:graphicFrameChg chg="add del">
          <ac:chgData name="Mahdy Rahman" userId="994c095895091484" providerId="LiveId" clId="{3CFAEAD4-6003-4006-9465-8AAA628C9D2A}" dt="2021-03-31T00:22:25.266" v="4389" actId="26606"/>
          <ac:graphicFrameMkLst>
            <pc:docMk/>
            <pc:sldMk cId="1425857768" sldId="260"/>
            <ac:graphicFrameMk id="5" creationId="{766E2EF5-D7AB-4BF2-87B3-CEF75B27B578}"/>
          </ac:graphicFrameMkLst>
        </pc:graphicFrameChg>
        <pc:picChg chg="add del">
          <ac:chgData name="Mahdy Rahman" userId="994c095895091484" providerId="LiveId" clId="{3CFAEAD4-6003-4006-9465-8AAA628C9D2A}" dt="2021-03-31T00:22:25.810" v="4391" actId="26606"/>
          <ac:picMkLst>
            <pc:docMk/>
            <pc:sldMk cId="1425857768" sldId="260"/>
            <ac:picMk id="10" creationId="{3AA16612-ACD2-4A16-8F2B-4514FD6BF28F}"/>
          </ac:picMkLst>
        </pc:picChg>
      </pc:sldChg>
      <pc:sldChg chg="addSp delSp modSp new mod setBg">
        <pc:chgData name="Mahdy Rahman" userId="994c095895091484" providerId="LiveId" clId="{3CFAEAD4-6003-4006-9465-8AAA628C9D2A}" dt="2021-03-31T08:21:38.858" v="4484" actId="20577"/>
        <pc:sldMkLst>
          <pc:docMk/>
          <pc:sldMk cId="989007405" sldId="261"/>
        </pc:sldMkLst>
        <pc:spChg chg="mod">
          <ac:chgData name="Mahdy Rahman" userId="994c095895091484" providerId="LiveId" clId="{3CFAEAD4-6003-4006-9465-8AAA628C9D2A}" dt="2021-03-31T00:22:53.682" v="4405" actId="26606"/>
          <ac:spMkLst>
            <pc:docMk/>
            <pc:sldMk cId="989007405" sldId="261"/>
            <ac:spMk id="2" creationId="{C6B4A744-9435-41A7-8BA9-9255DECF912C}"/>
          </ac:spMkLst>
        </pc:spChg>
        <pc:spChg chg="add del mod">
          <ac:chgData name="Mahdy Rahman" userId="994c095895091484" providerId="LiveId" clId="{3CFAEAD4-6003-4006-9465-8AAA628C9D2A}" dt="2021-03-31T00:22:53.682" v="4405" actId="26606"/>
          <ac:spMkLst>
            <pc:docMk/>
            <pc:sldMk cId="989007405" sldId="261"/>
            <ac:spMk id="3" creationId="{A8134AF1-267B-4B51-9A61-D0C210ADA2FA}"/>
          </ac:spMkLst>
        </pc:spChg>
        <pc:spChg chg="add del">
          <ac:chgData name="Mahdy Rahman" userId="994c095895091484" providerId="LiveId" clId="{3CFAEAD4-6003-4006-9465-8AAA628C9D2A}" dt="2021-03-31T00:22:52.492" v="4402" actId="26606"/>
          <ac:spMkLst>
            <pc:docMk/>
            <pc:sldMk cId="989007405" sldId="261"/>
            <ac:spMk id="8" creationId="{4BC99CB9-DDAD-44A2-8A1C-E3AF4E72DF5C}"/>
          </ac:spMkLst>
        </pc:spChg>
        <pc:spChg chg="add del">
          <ac:chgData name="Mahdy Rahman" userId="994c095895091484" providerId="LiveId" clId="{3CFAEAD4-6003-4006-9465-8AAA628C9D2A}" dt="2021-03-31T00:22:46.220" v="4400" actId="26606"/>
          <ac:spMkLst>
            <pc:docMk/>
            <pc:sldMk cId="989007405" sldId="261"/>
            <ac:spMk id="9" creationId="{08E89D5E-1885-4160-AC77-CC471DD1D0DB}"/>
          </ac:spMkLst>
        </pc:spChg>
        <pc:spChg chg="add">
          <ac:chgData name="Mahdy Rahman" userId="994c095895091484" providerId="LiveId" clId="{3CFAEAD4-6003-4006-9465-8AAA628C9D2A}" dt="2021-03-31T00:22:53.682" v="4405" actId="26606"/>
          <ac:spMkLst>
            <pc:docMk/>
            <pc:sldMk cId="989007405" sldId="261"/>
            <ac:spMk id="12" creationId="{2AEBC8F2-97B1-41B4-93F1-2D289E197FBA}"/>
          </ac:spMkLst>
        </pc:spChg>
        <pc:spChg chg="add">
          <ac:chgData name="Mahdy Rahman" userId="994c095895091484" providerId="LiveId" clId="{3CFAEAD4-6003-4006-9465-8AAA628C9D2A}" dt="2021-03-31T00:22:53.682" v="4405" actId="26606"/>
          <ac:spMkLst>
            <pc:docMk/>
            <pc:sldMk cId="989007405" sldId="261"/>
            <ac:spMk id="14" creationId="{472E3A19-F5D5-48FC-BB9C-48C2F68F598B}"/>
          </ac:spMkLst>
        </pc:spChg>
        <pc:spChg chg="add">
          <ac:chgData name="Mahdy Rahman" userId="994c095895091484" providerId="LiveId" clId="{3CFAEAD4-6003-4006-9465-8AAA628C9D2A}" dt="2021-03-31T00:22:53.682" v="4405" actId="26606"/>
          <ac:spMkLst>
            <pc:docMk/>
            <pc:sldMk cId="989007405" sldId="261"/>
            <ac:spMk id="18" creationId="{14E91B64-9FCC-451E-AFB4-A827D6329367}"/>
          </ac:spMkLst>
        </pc:spChg>
        <pc:spChg chg="add del">
          <ac:chgData name="Mahdy Rahman" userId="994c095895091484" providerId="LiveId" clId="{3CFAEAD4-6003-4006-9465-8AAA628C9D2A}" dt="2021-03-31T00:22:52.492" v="4402" actId="26606"/>
          <ac:spMkLst>
            <pc:docMk/>
            <pc:sldMk cId="989007405" sldId="261"/>
            <ac:spMk id="21" creationId="{A8134AF1-267B-4B51-9A61-D0C210ADA2FA}"/>
          </ac:spMkLst>
        </pc:spChg>
        <pc:spChg chg="add del">
          <ac:chgData name="Mahdy Rahman" userId="994c095895091484" providerId="LiveId" clId="{3CFAEAD4-6003-4006-9465-8AAA628C9D2A}" dt="2021-03-31T00:22:53.669" v="4404" actId="26606"/>
          <ac:spMkLst>
            <pc:docMk/>
            <pc:sldMk cId="989007405" sldId="261"/>
            <ac:spMk id="23" creationId="{4BC99CB9-DDAD-44A2-8A1C-E3AF4E72DF5C}"/>
          </ac:spMkLst>
        </pc:spChg>
        <pc:spChg chg="add del">
          <ac:chgData name="Mahdy Rahman" userId="994c095895091484" providerId="LiveId" clId="{3CFAEAD4-6003-4006-9465-8AAA628C9D2A}" dt="2021-03-31T00:22:53.669" v="4404" actId="26606"/>
          <ac:spMkLst>
            <pc:docMk/>
            <pc:sldMk cId="989007405" sldId="261"/>
            <ac:spMk id="24" creationId="{1561AEE4-4E38-4BAC-976D-E0DE523FC5D1}"/>
          </ac:spMkLst>
        </pc:spChg>
        <pc:spChg chg="add del">
          <ac:chgData name="Mahdy Rahman" userId="994c095895091484" providerId="LiveId" clId="{3CFAEAD4-6003-4006-9465-8AAA628C9D2A}" dt="2021-03-31T00:22:53.669" v="4404" actId="26606"/>
          <ac:spMkLst>
            <pc:docMk/>
            <pc:sldMk cId="989007405" sldId="261"/>
            <ac:spMk id="33" creationId="{A8134AF1-267B-4B51-9A61-D0C210ADA2FA}"/>
          </ac:spMkLst>
        </pc:spChg>
        <pc:spChg chg="add">
          <ac:chgData name="Mahdy Rahman" userId="994c095895091484" providerId="LiveId" clId="{3CFAEAD4-6003-4006-9465-8AAA628C9D2A}" dt="2021-03-31T00:22:53.682" v="4405" actId="26606"/>
          <ac:spMkLst>
            <pc:docMk/>
            <pc:sldMk cId="989007405" sldId="261"/>
            <ac:spMk id="35" creationId="{827B839B-9ADE-406B-8590-F1CAEDED45A1}"/>
          </ac:spMkLst>
        </pc:spChg>
        <pc:spChg chg="add">
          <ac:chgData name="Mahdy Rahman" userId="994c095895091484" providerId="LiveId" clId="{3CFAEAD4-6003-4006-9465-8AAA628C9D2A}" dt="2021-03-31T00:22:53.682" v="4405" actId="26606"/>
          <ac:spMkLst>
            <pc:docMk/>
            <pc:sldMk cId="989007405" sldId="261"/>
            <ac:spMk id="36" creationId="{CFE45BF0-46DB-408C-B5F7-7B11716805D4}"/>
          </ac:spMkLst>
        </pc:spChg>
        <pc:spChg chg="add">
          <ac:chgData name="Mahdy Rahman" userId="994c095895091484" providerId="LiveId" clId="{3CFAEAD4-6003-4006-9465-8AAA628C9D2A}" dt="2021-03-31T00:22:53.682" v="4405" actId="26606"/>
          <ac:spMkLst>
            <pc:docMk/>
            <pc:sldMk cId="989007405" sldId="261"/>
            <ac:spMk id="37" creationId="{7A62E32F-BB65-43A8-8EB5-92346890E549}"/>
          </ac:spMkLst>
        </pc:spChg>
        <pc:spChg chg="add mod">
          <ac:chgData name="Mahdy Rahman" userId="994c095895091484" providerId="LiveId" clId="{3CFAEAD4-6003-4006-9465-8AAA628C9D2A}" dt="2021-03-31T08:21:38.858" v="4484" actId="20577"/>
          <ac:spMkLst>
            <pc:docMk/>
            <pc:sldMk cId="989007405" sldId="261"/>
            <ac:spMk id="38" creationId="{A8134AF1-267B-4B51-9A61-D0C210ADA2FA}"/>
          </ac:spMkLst>
        </pc:spChg>
        <pc:grpChg chg="add del">
          <ac:chgData name="Mahdy Rahman" userId="994c095895091484" providerId="LiveId" clId="{3CFAEAD4-6003-4006-9465-8AAA628C9D2A}" dt="2021-03-31T00:22:52.492" v="4402" actId="26606"/>
          <ac:grpSpMkLst>
            <pc:docMk/>
            <pc:sldMk cId="989007405" sldId="261"/>
            <ac:grpSpMk id="10" creationId="{05545017-2445-4AB3-95A6-48F17C802612}"/>
          </ac:grpSpMkLst>
        </pc:grpChg>
        <pc:grpChg chg="add del">
          <ac:chgData name="Mahdy Rahman" userId="994c095895091484" providerId="LiveId" clId="{3CFAEAD4-6003-4006-9465-8AAA628C9D2A}" dt="2021-03-31T00:22:52.492" v="4402" actId="26606"/>
          <ac:grpSpMkLst>
            <pc:docMk/>
            <pc:sldMk cId="989007405" sldId="261"/>
            <ac:grpSpMk id="16" creationId="{06B7259D-F2AD-42FE-B984-6D1D74321C5D}"/>
          </ac:grpSpMkLst>
        </pc:grpChg>
        <pc:grpChg chg="add del">
          <ac:chgData name="Mahdy Rahman" userId="994c095895091484" providerId="LiveId" clId="{3CFAEAD4-6003-4006-9465-8AAA628C9D2A}" dt="2021-03-31T00:22:53.669" v="4404" actId="26606"/>
          <ac:grpSpMkLst>
            <pc:docMk/>
            <pc:sldMk cId="989007405" sldId="261"/>
            <ac:grpSpMk id="25" creationId="{F0BC676B-D19A-44DB-910A-0C0E6D433979}"/>
          </ac:grpSpMkLst>
        </pc:grpChg>
        <pc:graphicFrameChg chg="add del">
          <ac:chgData name="Mahdy Rahman" userId="994c095895091484" providerId="LiveId" clId="{3CFAEAD4-6003-4006-9465-8AAA628C9D2A}" dt="2021-03-31T00:22:46.220" v="4400" actId="26606"/>
          <ac:graphicFrameMkLst>
            <pc:docMk/>
            <pc:sldMk cId="989007405" sldId="261"/>
            <ac:graphicFrameMk id="5" creationId="{F2BD106A-AC2F-4789-B4B3-671B2C427F60}"/>
          </ac:graphicFrameMkLst>
        </pc:graphicFrameChg>
        <pc:cxnChg chg="add del">
          <ac:chgData name="Mahdy Rahman" userId="994c095895091484" providerId="LiveId" clId="{3CFAEAD4-6003-4006-9465-8AAA628C9D2A}" dt="2021-03-31T00:22:46.220" v="4400" actId="26606"/>
          <ac:cxnSpMkLst>
            <pc:docMk/>
            <pc:sldMk cId="989007405" sldId="261"/>
            <ac:cxnSpMk id="11" creationId="{550D2BD1-98F9-412D-905B-3A843EF4078B}"/>
          </ac:cxnSpMkLst>
        </pc:cxnChg>
      </pc:sldChg>
      <pc:sldChg chg="addSp delSp modSp new mod setBg">
        <pc:chgData name="Mahdy Rahman" userId="994c095895091484" providerId="LiveId" clId="{3CFAEAD4-6003-4006-9465-8AAA628C9D2A}" dt="2021-03-31T00:23:10.208" v="4410" actId="26606"/>
        <pc:sldMkLst>
          <pc:docMk/>
          <pc:sldMk cId="182799688" sldId="262"/>
        </pc:sldMkLst>
        <pc:spChg chg="mod">
          <ac:chgData name="Mahdy Rahman" userId="994c095895091484" providerId="LiveId" clId="{3CFAEAD4-6003-4006-9465-8AAA628C9D2A}" dt="2021-03-31T00:23:10.208" v="4410" actId="26606"/>
          <ac:spMkLst>
            <pc:docMk/>
            <pc:sldMk cId="182799688" sldId="262"/>
            <ac:spMk id="2" creationId="{EB4F5A1B-3259-4B5B-9BC5-E4C135156464}"/>
          </ac:spMkLst>
        </pc:spChg>
        <pc:spChg chg="mod">
          <ac:chgData name="Mahdy Rahman" userId="994c095895091484" providerId="LiveId" clId="{3CFAEAD4-6003-4006-9465-8AAA628C9D2A}" dt="2021-03-31T00:23:10.208" v="4410" actId="26606"/>
          <ac:spMkLst>
            <pc:docMk/>
            <pc:sldMk cId="182799688" sldId="262"/>
            <ac:spMk id="3" creationId="{6DC6EE48-2102-4920-8C6B-B76515429158}"/>
          </ac:spMkLst>
        </pc:spChg>
        <pc:spChg chg="add del">
          <ac:chgData name="Mahdy Rahman" userId="994c095895091484" providerId="LiveId" clId="{3CFAEAD4-6003-4006-9465-8AAA628C9D2A}" dt="2021-03-31T00:23:00.389" v="4407" actId="26606"/>
          <ac:spMkLst>
            <pc:docMk/>
            <pc:sldMk cId="182799688" sldId="262"/>
            <ac:spMk id="8" creationId="{827B839B-9ADE-406B-8590-F1CAEDED45A1}"/>
          </ac:spMkLst>
        </pc:spChg>
        <pc:spChg chg="add del">
          <ac:chgData name="Mahdy Rahman" userId="994c095895091484" providerId="LiveId" clId="{3CFAEAD4-6003-4006-9465-8AAA628C9D2A}" dt="2021-03-31T00:23:00.389" v="4407" actId="26606"/>
          <ac:spMkLst>
            <pc:docMk/>
            <pc:sldMk cId="182799688" sldId="262"/>
            <ac:spMk id="10" creationId="{CFE45BF0-46DB-408C-B5F7-7B11716805D4}"/>
          </ac:spMkLst>
        </pc:spChg>
        <pc:spChg chg="add del">
          <ac:chgData name="Mahdy Rahman" userId="994c095895091484" providerId="LiveId" clId="{3CFAEAD4-6003-4006-9465-8AAA628C9D2A}" dt="2021-03-31T00:23:00.389" v="4407" actId="26606"/>
          <ac:spMkLst>
            <pc:docMk/>
            <pc:sldMk cId="182799688" sldId="262"/>
            <ac:spMk id="12" creationId="{2AEBC8F2-97B1-41B4-93F1-2D289E197FBA}"/>
          </ac:spMkLst>
        </pc:spChg>
        <pc:spChg chg="add del">
          <ac:chgData name="Mahdy Rahman" userId="994c095895091484" providerId="LiveId" clId="{3CFAEAD4-6003-4006-9465-8AAA628C9D2A}" dt="2021-03-31T00:23:00.389" v="4407" actId="26606"/>
          <ac:spMkLst>
            <pc:docMk/>
            <pc:sldMk cId="182799688" sldId="262"/>
            <ac:spMk id="14" creationId="{472E3A19-F5D5-48FC-BB9C-48C2F68F598B}"/>
          </ac:spMkLst>
        </pc:spChg>
        <pc:spChg chg="add del">
          <ac:chgData name="Mahdy Rahman" userId="994c095895091484" providerId="LiveId" clId="{3CFAEAD4-6003-4006-9465-8AAA628C9D2A}" dt="2021-03-31T00:23:00.389" v="4407" actId="26606"/>
          <ac:spMkLst>
            <pc:docMk/>
            <pc:sldMk cId="182799688" sldId="262"/>
            <ac:spMk id="16" creationId="{7A62E32F-BB65-43A8-8EB5-92346890E549}"/>
          </ac:spMkLst>
        </pc:spChg>
        <pc:spChg chg="add del">
          <ac:chgData name="Mahdy Rahman" userId="994c095895091484" providerId="LiveId" clId="{3CFAEAD4-6003-4006-9465-8AAA628C9D2A}" dt="2021-03-31T00:23:00.389" v="4407" actId="26606"/>
          <ac:spMkLst>
            <pc:docMk/>
            <pc:sldMk cId="182799688" sldId="262"/>
            <ac:spMk id="18" creationId="{14E91B64-9FCC-451E-AFB4-A827D6329367}"/>
          </ac:spMkLst>
        </pc:spChg>
        <pc:spChg chg="add del">
          <ac:chgData name="Mahdy Rahman" userId="994c095895091484" providerId="LiveId" clId="{3CFAEAD4-6003-4006-9465-8AAA628C9D2A}" dt="2021-03-31T00:23:10.208" v="4410" actId="26606"/>
          <ac:spMkLst>
            <pc:docMk/>
            <pc:sldMk cId="182799688" sldId="262"/>
            <ac:spMk id="20" creationId="{6A1473A6-3F22-483E-8A30-80B9D2B14592}"/>
          </ac:spMkLst>
        </pc:spChg>
        <pc:spChg chg="add">
          <ac:chgData name="Mahdy Rahman" userId="994c095895091484" providerId="LiveId" clId="{3CFAEAD4-6003-4006-9465-8AAA628C9D2A}" dt="2021-03-31T00:23:10.208" v="4410" actId="26606"/>
          <ac:spMkLst>
            <pc:docMk/>
            <pc:sldMk cId="182799688" sldId="262"/>
            <ac:spMk id="27" creationId="{827B839B-9ADE-406B-8590-F1CAEDED45A1}"/>
          </ac:spMkLst>
        </pc:spChg>
        <pc:spChg chg="add">
          <ac:chgData name="Mahdy Rahman" userId="994c095895091484" providerId="LiveId" clId="{3CFAEAD4-6003-4006-9465-8AAA628C9D2A}" dt="2021-03-31T00:23:10.208" v="4410" actId="26606"/>
          <ac:spMkLst>
            <pc:docMk/>
            <pc:sldMk cId="182799688" sldId="262"/>
            <ac:spMk id="29" creationId="{CFE45BF0-46DB-408C-B5F7-7B11716805D4}"/>
          </ac:spMkLst>
        </pc:spChg>
        <pc:spChg chg="add">
          <ac:chgData name="Mahdy Rahman" userId="994c095895091484" providerId="LiveId" clId="{3CFAEAD4-6003-4006-9465-8AAA628C9D2A}" dt="2021-03-31T00:23:10.208" v="4410" actId="26606"/>
          <ac:spMkLst>
            <pc:docMk/>
            <pc:sldMk cId="182799688" sldId="262"/>
            <ac:spMk id="31" creationId="{2AEBC8F2-97B1-41B4-93F1-2D289E197FBA}"/>
          </ac:spMkLst>
        </pc:spChg>
        <pc:spChg chg="add">
          <ac:chgData name="Mahdy Rahman" userId="994c095895091484" providerId="LiveId" clId="{3CFAEAD4-6003-4006-9465-8AAA628C9D2A}" dt="2021-03-31T00:23:10.208" v="4410" actId="26606"/>
          <ac:spMkLst>
            <pc:docMk/>
            <pc:sldMk cId="182799688" sldId="262"/>
            <ac:spMk id="33" creationId="{472E3A19-F5D5-48FC-BB9C-48C2F68F598B}"/>
          </ac:spMkLst>
        </pc:spChg>
        <pc:spChg chg="add">
          <ac:chgData name="Mahdy Rahman" userId="994c095895091484" providerId="LiveId" clId="{3CFAEAD4-6003-4006-9465-8AAA628C9D2A}" dt="2021-03-31T00:23:10.208" v="4410" actId="26606"/>
          <ac:spMkLst>
            <pc:docMk/>
            <pc:sldMk cId="182799688" sldId="262"/>
            <ac:spMk id="35" creationId="{7A62E32F-BB65-43A8-8EB5-92346890E549}"/>
          </ac:spMkLst>
        </pc:spChg>
        <pc:spChg chg="add">
          <ac:chgData name="Mahdy Rahman" userId="994c095895091484" providerId="LiveId" clId="{3CFAEAD4-6003-4006-9465-8AAA628C9D2A}" dt="2021-03-31T00:23:10.208" v="4410" actId="26606"/>
          <ac:spMkLst>
            <pc:docMk/>
            <pc:sldMk cId="182799688" sldId="262"/>
            <ac:spMk id="37" creationId="{14E91B64-9FCC-451E-AFB4-A827D6329367}"/>
          </ac:spMkLst>
        </pc:spChg>
        <pc:grpChg chg="add del">
          <ac:chgData name="Mahdy Rahman" userId="994c095895091484" providerId="LiveId" clId="{3CFAEAD4-6003-4006-9465-8AAA628C9D2A}" dt="2021-03-31T00:23:10.208" v="4410" actId="26606"/>
          <ac:grpSpMkLst>
            <pc:docMk/>
            <pc:sldMk cId="182799688" sldId="262"/>
            <ac:grpSpMk id="21" creationId="{AA1375E3-3E53-4D75-BAB7-E5929BFCB25F}"/>
          </ac:grpSpMkLst>
        </pc:grpChg>
      </pc:sldChg>
      <pc:sldChg chg="addSp modSp new mod setBg">
        <pc:chgData name="Mahdy Rahman" userId="994c095895091484" providerId="LiveId" clId="{3CFAEAD4-6003-4006-9465-8AAA628C9D2A}" dt="2021-03-31T00:23:06.030" v="4409" actId="26606"/>
        <pc:sldMkLst>
          <pc:docMk/>
          <pc:sldMk cId="362499186" sldId="263"/>
        </pc:sldMkLst>
        <pc:spChg chg="mod">
          <ac:chgData name="Mahdy Rahman" userId="994c095895091484" providerId="LiveId" clId="{3CFAEAD4-6003-4006-9465-8AAA628C9D2A}" dt="2021-03-31T00:23:06.030" v="4409" actId="26606"/>
          <ac:spMkLst>
            <pc:docMk/>
            <pc:sldMk cId="362499186" sldId="263"/>
            <ac:spMk id="2" creationId="{A783C0D3-BF9C-4AA0-9418-A4DD389C645B}"/>
          </ac:spMkLst>
        </pc:spChg>
        <pc:spChg chg="mod">
          <ac:chgData name="Mahdy Rahman" userId="994c095895091484" providerId="LiveId" clId="{3CFAEAD4-6003-4006-9465-8AAA628C9D2A}" dt="2021-03-31T00:23:06.030" v="4409" actId="26606"/>
          <ac:spMkLst>
            <pc:docMk/>
            <pc:sldMk cId="362499186" sldId="263"/>
            <ac:spMk id="3" creationId="{13720AED-113F-45C7-ABF7-8FAFFBBB5386}"/>
          </ac:spMkLst>
        </pc:spChg>
        <pc:spChg chg="add">
          <ac:chgData name="Mahdy Rahman" userId="994c095895091484" providerId="LiveId" clId="{3CFAEAD4-6003-4006-9465-8AAA628C9D2A}" dt="2021-03-31T00:23:06.030" v="4409" actId="26606"/>
          <ac:spMkLst>
            <pc:docMk/>
            <pc:sldMk cId="362499186" sldId="263"/>
            <ac:spMk id="8" creationId="{827B839B-9ADE-406B-8590-F1CAEDED45A1}"/>
          </ac:spMkLst>
        </pc:spChg>
        <pc:spChg chg="add">
          <ac:chgData name="Mahdy Rahman" userId="994c095895091484" providerId="LiveId" clId="{3CFAEAD4-6003-4006-9465-8AAA628C9D2A}" dt="2021-03-31T00:23:06.030" v="4409" actId="26606"/>
          <ac:spMkLst>
            <pc:docMk/>
            <pc:sldMk cId="362499186" sldId="263"/>
            <ac:spMk id="10" creationId="{CFE45BF0-46DB-408C-B5F7-7B11716805D4}"/>
          </ac:spMkLst>
        </pc:spChg>
        <pc:spChg chg="add">
          <ac:chgData name="Mahdy Rahman" userId="994c095895091484" providerId="LiveId" clId="{3CFAEAD4-6003-4006-9465-8AAA628C9D2A}" dt="2021-03-31T00:23:06.030" v="4409" actId="26606"/>
          <ac:spMkLst>
            <pc:docMk/>
            <pc:sldMk cId="362499186" sldId="263"/>
            <ac:spMk id="12" creationId="{2AEBC8F2-97B1-41B4-93F1-2D289E197FBA}"/>
          </ac:spMkLst>
        </pc:spChg>
        <pc:spChg chg="add">
          <ac:chgData name="Mahdy Rahman" userId="994c095895091484" providerId="LiveId" clId="{3CFAEAD4-6003-4006-9465-8AAA628C9D2A}" dt="2021-03-31T00:23:06.030" v="4409" actId="26606"/>
          <ac:spMkLst>
            <pc:docMk/>
            <pc:sldMk cId="362499186" sldId="263"/>
            <ac:spMk id="14" creationId="{472E3A19-F5D5-48FC-BB9C-48C2F68F598B}"/>
          </ac:spMkLst>
        </pc:spChg>
        <pc:spChg chg="add">
          <ac:chgData name="Mahdy Rahman" userId="994c095895091484" providerId="LiveId" clId="{3CFAEAD4-6003-4006-9465-8AAA628C9D2A}" dt="2021-03-31T00:23:06.030" v="4409" actId="26606"/>
          <ac:spMkLst>
            <pc:docMk/>
            <pc:sldMk cId="362499186" sldId="263"/>
            <ac:spMk id="16" creationId="{7A62E32F-BB65-43A8-8EB5-92346890E549}"/>
          </ac:spMkLst>
        </pc:spChg>
        <pc:spChg chg="add">
          <ac:chgData name="Mahdy Rahman" userId="994c095895091484" providerId="LiveId" clId="{3CFAEAD4-6003-4006-9465-8AAA628C9D2A}" dt="2021-03-31T00:23:06.030" v="4409" actId="26606"/>
          <ac:spMkLst>
            <pc:docMk/>
            <pc:sldMk cId="362499186" sldId="263"/>
            <ac:spMk id="18" creationId="{14E91B64-9FCC-451E-AFB4-A827D6329367}"/>
          </ac:spMkLst>
        </pc:spChg>
      </pc:sldChg>
      <pc:sldChg chg="addSp modSp new mod setBg">
        <pc:chgData name="Mahdy Rahman" userId="994c095895091484" providerId="LiveId" clId="{3CFAEAD4-6003-4006-9465-8AAA628C9D2A}" dt="2021-03-31T00:23:16.153" v="4411" actId="26606"/>
        <pc:sldMkLst>
          <pc:docMk/>
          <pc:sldMk cId="540022647" sldId="264"/>
        </pc:sldMkLst>
        <pc:spChg chg="mod">
          <ac:chgData name="Mahdy Rahman" userId="994c095895091484" providerId="LiveId" clId="{3CFAEAD4-6003-4006-9465-8AAA628C9D2A}" dt="2021-03-31T00:23:16.153" v="4411" actId="26606"/>
          <ac:spMkLst>
            <pc:docMk/>
            <pc:sldMk cId="540022647" sldId="264"/>
            <ac:spMk id="2" creationId="{4ACAB71E-EB02-4B5D-8A3C-D314918B4F30}"/>
          </ac:spMkLst>
        </pc:spChg>
        <pc:spChg chg="add">
          <ac:chgData name="Mahdy Rahman" userId="994c095895091484" providerId="LiveId" clId="{3CFAEAD4-6003-4006-9465-8AAA628C9D2A}" dt="2021-03-31T00:23:16.153" v="4411" actId="26606"/>
          <ac:spMkLst>
            <pc:docMk/>
            <pc:sldMk cId="540022647" sldId="264"/>
            <ac:spMk id="8" creationId="{87CC2527-562A-4F69-B487-4371E5B243E7}"/>
          </ac:spMkLst>
        </pc:spChg>
        <pc:picChg chg="add">
          <ac:chgData name="Mahdy Rahman" userId="994c095895091484" providerId="LiveId" clId="{3CFAEAD4-6003-4006-9465-8AAA628C9D2A}" dt="2021-03-31T00:23:16.153" v="4411" actId="26606"/>
          <ac:picMkLst>
            <pc:docMk/>
            <pc:sldMk cId="540022647" sldId="264"/>
            <ac:picMk id="4" creationId="{16785741-7B8D-4F71-BE56-2C774E868B4F}"/>
          </ac:picMkLst>
        </pc:picChg>
        <pc:cxnChg chg="add">
          <ac:chgData name="Mahdy Rahman" userId="994c095895091484" providerId="LiveId" clId="{3CFAEAD4-6003-4006-9465-8AAA628C9D2A}" dt="2021-03-31T00:23:16.153" v="4411" actId="26606"/>
          <ac:cxnSpMkLst>
            <pc:docMk/>
            <pc:sldMk cId="540022647" sldId="264"/>
            <ac:cxnSpMk id="10" creationId="{BCDAEC91-5BCE-4B55-9CC0-43EF94CB734B}"/>
          </ac:cxnSpMkLst>
        </pc:cxnChg>
      </pc:sldChg>
      <pc:sldChg chg="addSp delSp modSp new mod setBg">
        <pc:chgData name="Mahdy Rahman" userId="994c095895091484" providerId="LiveId" clId="{3CFAEAD4-6003-4006-9465-8AAA628C9D2A}" dt="2021-03-31T00:23:27.354" v="4417" actId="26606"/>
        <pc:sldMkLst>
          <pc:docMk/>
          <pc:sldMk cId="523914790" sldId="265"/>
        </pc:sldMkLst>
        <pc:spChg chg="mod">
          <ac:chgData name="Mahdy Rahman" userId="994c095895091484" providerId="LiveId" clId="{3CFAEAD4-6003-4006-9465-8AAA628C9D2A}" dt="2021-03-31T00:23:27.354" v="4417" actId="26606"/>
          <ac:spMkLst>
            <pc:docMk/>
            <pc:sldMk cId="523914790" sldId="265"/>
            <ac:spMk id="2" creationId="{83F17152-A9DE-4BB5-A952-8CFD3CE1BC8A}"/>
          </ac:spMkLst>
        </pc:spChg>
        <pc:spChg chg="add del">
          <ac:chgData name="Mahdy Rahman" userId="994c095895091484" providerId="LiveId" clId="{3CFAEAD4-6003-4006-9465-8AAA628C9D2A}" dt="2021-03-31T00:23:27.354" v="4417" actId="26606"/>
          <ac:spMkLst>
            <pc:docMk/>
            <pc:sldMk cId="523914790" sldId="265"/>
            <ac:spMk id="7" creationId="{8D58E966-456A-48F4-81B4-C4D0C00206F1}"/>
          </ac:spMkLst>
        </pc:spChg>
        <pc:spChg chg="add del">
          <ac:chgData name="Mahdy Rahman" userId="994c095895091484" providerId="LiveId" clId="{3CFAEAD4-6003-4006-9465-8AAA628C9D2A}" dt="2021-03-31T00:23:27.354" v="4417" actId="26606"/>
          <ac:spMkLst>
            <pc:docMk/>
            <pc:sldMk cId="523914790" sldId="265"/>
            <ac:spMk id="9" creationId="{5523C670-74D7-4ED8-BA51-B6FB6557024C}"/>
          </ac:spMkLst>
        </pc:spChg>
        <pc:spChg chg="add del">
          <ac:chgData name="Mahdy Rahman" userId="994c095895091484" providerId="LiveId" clId="{3CFAEAD4-6003-4006-9465-8AAA628C9D2A}" dt="2021-03-31T00:23:27.354" v="4417" actId="26606"/>
          <ac:spMkLst>
            <pc:docMk/>
            <pc:sldMk cId="523914790" sldId="265"/>
            <ac:spMk id="11" creationId="{BAEEE533-7CA5-4134-A14A-8575F66C6140}"/>
          </ac:spMkLst>
        </pc:spChg>
        <pc:spChg chg="add del">
          <ac:chgData name="Mahdy Rahman" userId="994c095895091484" providerId="LiveId" clId="{3CFAEAD4-6003-4006-9465-8AAA628C9D2A}" dt="2021-03-31T00:23:27.354" v="4417" actId="26606"/>
          <ac:spMkLst>
            <pc:docMk/>
            <pc:sldMk cId="523914790" sldId="265"/>
            <ac:spMk id="13" creationId="{E64B7817-E956-406B-A85B-5AEF36B1F50B}"/>
          </ac:spMkLst>
        </pc:spChg>
        <pc:spChg chg="add del">
          <ac:chgData name="Mahdy Rahman" userId="994c095895091484" providerId="LiveId" clId="{3CFAEAD4-6003-4006-9465-8AAA628C9D2A}" dt="2021-03-31T00:23:27.354" v="4417" actId="26606"/>
          <ac:spMkLst>
            <pc:docMk/>
            <pc:sldMk cId="523914790" sldId="265"/>
            <ac:spMk id="15" creationId="{92FC9C1F-8CBA-4083-8724-3735C556D844}"/>
          </ac:spMkLst>
        </pc:spChg>
        <pc:spChg chg="add del">
          <ac:chgData name="Mahdy Rahman" userId="994c095895091484" providerId="LiveId" clId="{3CFAEAD4-6003-4006-9465-8AAA628C9D2A}" dt="2021-03-31T00:23:25.420" v="4414" actId="26606"/>
          <ac:spMkLst>
            <pc:docMk/>
            <pc:sldMk cId="523914790" sldId="265"/>
            <ac:spMk id="20" creationId="{A8DB9CD9-59B1-4D73-BC4C-98796A48EF9B}"/>
          </ac:spMkLst>
        </pc:spChg>
        <pc:spChg chg="add del">
          <ac:chgData name="Mahdy Rahman" userId="994c095895091484" providerId="LiveId" clId="{3CFAEAD4-6003-4006-9465-8AAA628C9D2A}" dt="2021-03-31T00:23:25.420" v="4414" actId="26606"/>
          <ac:spMkLst>
            <pc:docMk/>
            <pc:sldMk cId="523914790" sldId="265"/>
            <ac:spMk id="22" creationId="{8874A6A9-41FF-4E33-AFA8-F9F81436A59E}"/>
          </ac:spMkLst>
        </pc:spChg>
        <pc:spChg chg="add del">
          <ac:chgData name="Mahdy Rahman" userId="994c095895091484" providerId="LiveId" clId="{3CFAEAD4-6003-4006-9465-8AAA628C9D2A}" dt="2021-03-31T00:23:27.328" v="4416" actId="26606"/>
          <ac:spMkLst>
            <pc:docMk/>
            <pc:sldMk cId="523914790" sldId="265"/>
            <ac:spMk id="37" creationId="{73A25D70-4A55-4F72-B9C5-A69CDBF4DB42}"/>
          </ac:spMkLst>
        </pc:spChg>
        <pc:spChg chg="add del">
          <ac:chgData name="Mahdy Rahman" userId="994c095895091484" providerId="LiveId" clId="{3CFAEAD4-6003-4006-9465-8AAA628C9D2A}" dt="2021-03-31T00:23:27.328" v="4416" actId="26606"/>
          <ac:spMkLst>
            <pc:docMk/>
            <pc:sldMk cId="523914790" sldId="265"/>
            <ac:spMk id="38" creationId="{54957100-6D8B-4161-9F2F-C0A949EC84C4}"/>
          </ac:spMkLst>
        </pc:spChg>
        <pc:spChg chg="add del">
          <ac:chgData name="Mahdy Rahman" userId="994c095895091484" providerId="LiveId" clId="{3CFAEAD4-6003-4006-9465-8AAA628C9D2A}" dt="2021-03-31T00:23:27.328" v="4416" actId="26606"/>
          <ac:spMkLst>
            <pc:docMk/>
            <pc:sldMk cId="523914790" sldId="265"/>
            <ac:spMk id="39" creationId="{0BD8B065-EE51-4AE2-A94C-86249998FD7B}"/>
          </ac:spMkLst>
        </pc:spChg>
        <pc:spChg chg="add">
          <ac:chgData name="Mahdy Rahman" userId="994c095895091484" providerId="LiveId" clId="{3CFAEAD4-6003-4006-9465-8AAA628C9D2A}" dt="2021-03-31T00:23:27.354" v="4417" actId="26606"/>
          <ac:spMkLst>
            <pc:docMk/>
            <pc:sldMk cId="523914790" sldId="265"/>
            <ac:spMk id="46" creationId="{A8DB9CD9-59B1-4D73-BC4C-98796A48EF9B}"/>
          </ac:spMkLst>
        </pc:spChg>
        <pc:spChg chg="add">
          <ac:chgData name="Mahdy Rahman" userId="994c095895091484" providerId="LiveId" clId="{3CFAEAD4-6003-4006-9465-8AAA628C9D2A}" dt="2021-03-31T00:23:27.354" v="4417" actId="26606"/>
          <ac:spMkLst>
            <pc:docMk/>
            <pc:sldMk cId="523914790" sldId="265"/>
            <ac:spMk id="47" creationId="{8874A6A9-41FF-4E33-AFA8-F9F81436A59E}"/>
          </ac:spMkLst>
        </pc:spChg>
        <pc:grpChg chg="add del">
          <ac:chgData name="Mahdy Rahman" userId="994c095895091484" providerId="LiveId" clId="{3CFAEAD4-6003-4006-9465-8AAA628C9D2A}" dt="2021-03-31T00:23:25.420" v="4414" actId="26606"/>
          <ac:grpSpMkLst>
            <pc:docMk/>
            <pc:sldMk cId="523914790" sldId="265"/>
            <ac:grpSpMk id="24" creationId="{721D730E-1F97-4071-B143-B05E6D2599BC}"/>
          </ac:grpSpMkLst>
        </pc:grpChg>
        <pc:grpChg chg="add del">
          <ac:chgData name="Mahdy Rahman" userId="994c095895091484" providerId="LiveId" clId="{3CFAEAD4-6003-4006-9465-8AAA628C9D2A}" dt="2021-03-31T00:23:27.328" v="4416" actId="26606"/>
          <ac:grpSpMkLst>
            <pc:docMk/>
            <pc:sldMk cId="523914790" sldId="265"/>
            <ac:grpSpMk id="32" creationId="{761945C4-D997-42F3-B59A-984CF0066715}"/>
          </ac:grpSpMkLst>
        </pc:grpChg>
        <pc:grpChg chg="add del">
          <ac:chgData name="Mahdy Rahman" userId="994c095895091484" providerId="LiveId" clId="{3CFAEAD4-6003-4006-9465-8AAA628C9D2A}" dt="2021-03-31T00:23:27.328" v="4416" actId="26606"/>
          <ac:grpSpMkLst>
            <pc:docMk/>
            <pc:sldMk cId="523914790" sldId="265"/>
            <ac:grpSpMk id="40" creationId="{18999293-B054-4B57-A26F-D04C2BB11338}"/>
          </ac:grpSpMkLst>
        </pc:grpChg>
        <pc:grpChg chg="add">
          <ac:chgData name="Mahdy Rahman" userId="994c095895091484" providerId="LiveId" clId="{3CFAEAD4-6003-4006-9465-8AAA628C9D2A}" dt="2021-03-31T00:23:27.354" v="4417" actId="26606"/>
          <ac:grpSpMkLst>
            <pc:docMk/>
            <pc:sldMk cId="523914790" sldId="265"/>
            <ac:grpSpMk id="48" creationId="{721D730E-1F97-4071-B143-B05E6D2599BC}"/>
          </ac:grpSpMkLst>
        </pc:grpChg>
      </pc:sldChg>
      <pc:sldChg chg="addSp delSp modSp new mod setBg">
        <pc:chgData name="Mahdy Rahman" userId="994c095895091484" providerId="LiveId" clId="{3CFAEAD4-6003-4006-9465-8AAA628C9D2A}" dt="2021-03-31T00:23:31.423" v="4418" actId="26606"/>
        <pc:sldMkLst>
          <pc:docMk/>
          <pc:sldMk cId="4076842708" sldId="266"/>
        </pc:sldMkLst>
        <pc:spChg chg="mod">
          <ac:chgData name="Mahdy Rahman" userId="994c095895091484" providerId="LiveId" clId="{3CFAEAD4-6003-4006-9465-8AAA628C9D2A}" dt="2021-03-31T00:23:31.423" v="4418" actId="26606"/>
          <ac:spMkLst>
            <pc:docMk/>
            <pc:sldMk cId="4076842708" sldId="266"/>
            <ac:spMk id="2" creationId="{ECACE866-6545-414F-BF84-63FEAED015AB}"/>
          </ac:spMkLst>
        </pc:spChg>
        <pc:spChg chg="add del">
          <ac:chgData name="Mahdy Rahman" userId="994c095895091484" providerId="LiveId" clId="{3CFAEAD4-6003-4006-9465-8AAA628C9D2A}" dt="2021-03-31T00:23:31.423" v="4418" actId="26606"/>
          <ac:spMkLst>
            <pc:docMk/>
            <pc:sldMk cId="4076842708" sldId="266"/>
            <ac:spMk id="7" creationId="{A8DB9CD9-59B1-4D73-BC4C-98796A48EF9B}"/>
          </ac:spMkLst>
        </pc:spChg>
        <pc:spChg chg="add del">
          <ac:chgData name="Mahdy Rahman" userId="994c095895091484" providerId="LiveId" clId="{3CFAEAD4-6003-4006-9465-8AAA628C9D2A}" dt="2021-03-31T00:23:31.423" v="4418" actId="26606"/>
          <ac:spMkLst>
            <pc:docMk/>
            <pc:sldMk cId="4076842708" sldId="266"/>
            <ac:spMk id="9" creationId="{8874A6A9-41FF-4E33-AFA8-F9F81436A59E}"/>
          </ac:spMkLst>
        </pc:spChg>
        <pc:spChg chg="add">
          <ac:chgData name="Mahdy Rahman" userId="994c095895091484" providerId="LiveId" clId="{3CFAEAD4-6003-4006-9465-8AAA628C9D2A}" dt="2021-03-31T00:23:31.423" v="4418" actId="26606"/>
          <ac:spMkLst>
            <pc:docMk/>
            <pc:sldMk cId="4076842708" sldId="266"/>
            <ac:spMk id="23" creationId="{73A25D70-4A55-4F72-B9C5-A69CDBF4DB42}"/>
          </ac:spMkLst>
        </pc:spChg>
        <pc:spChg chg="add">
          <ac:chgData name="Mahdy Rahman" userId="994c095895091484" providerId="LiveId" clId="{3CFAEAD4-6003-4006-9465-8AAA628C9D2A}" dt="2021-03-31T00:23:31.423" v="4418" actId="26606"/>
          <ac:spMkLst>
            <pc:docMk/>
            <pc:sldMk cId="4076842708" sldId="266"/>
            <ac:spMk id="25" creationId="{54957100-6D8B-4161-9F2F-C0A949EC84C4}"/>
          </ac:spMkLst>
        </pc:spChg>
        <pc:spChg chg="add">
          <ac:chgData name="Mahdy Rahman" userId="994c095895091484" providerId="LiveId" clId="{3CFAEAD4-6003-4006-9465-8AAA628C9D2A}" dt="2021-03-31T00:23:31.423" v="4418" actId="26606"/>
          <ac:spMkLst>
            <pc:docMk/>
            <pc:sldMk cId="4076842708" sldId="266"/>
            <ac:spMk id="27" creationId="{0BD8B065-EE51-4AE2-A94C-86249998FD7B}"/>
          </ac:spMkLst>
        </pc:spChg>
        <pc:grpChg chg="add del">
          <ac:chgData name="Mahdy Rahman" userId="994c095895091484" providerId="LiveId" clId="{3CFAEAD4-6003-4006-9465-8AAA628C9D2A}" dt="2021-03-31T00:23:31.423" v="4418" actId="26606"/>
          <ac:grpSpMkLst>
            <pc:docMk/>
            <pc:sldMk cId="4076842708" sldId="266"/>
            <ac:grpSpMk id="11" creationId="{721D730E-1F97-4071-B143-B05E6D2599BC}"/>
          </ac:grpSpMkLst>
        </pc:grpChg>
        <pc:grpChg chg="add">
          <ac:chgData name="Mahdy Rahman" userId="994c095895091484" providerId="LiveId" clId="{3CFAEAD4-6003-4006-9465-8AAA628C9D2A}" dt="2021-03-31T00:23:31.423" v="4418" actId="26606"/>
          <ac:grpSpMkLst>
            <pc:docMk/>
            <pc:sldMk cId="4076842708" sldId="266"/>
            <ac:grpSpMk id="29" creationId="{18999293-B054-4B57-A26F-D04C2BB11338}"/>
          </ac:grpSpMkLst>
        </pc:grpChg>
        <pc:grpChg chg="add">
          <ac:chgData name="Mahdy Rahman" userId="994c095895091484" providerId="LiveId" clId="{3CFAEAD4-6003-4006-9465-8AAA628C9D2A}" dt="2021-03-31T00:23:31.423" v="4418" actId="26606"/>
          <ac:grpSpMkLst>
            <pc:docMk/>
            <pc:sldMk cId="4076842708" sldId="266"/>
            <ac:grpSpMk id="35" creationId="{761945C4-D997-42F3-B59A-984CF0066715}"/>
          </ac:grpSpMkLst>
        </pc:grpChg>
      </pc:sldChg>
      <pc:sldChg chg="new del">
        <pc:chgData name="Mahdy Rahman" userId="994c095895091484" providerId="LiveId" clId="{3CFAEAD4-6003-4006-9465-8AAA628C9D2A}" dt="2021-03-30T23:32:30.673" v="3565" actId="2696"/>
        <pc:sldMkLst>
          <pc:docMk/>
          <pc:sldMk cId="1018925729" sldId="267"/>
        </pc:sldMkLst>
      </pc:sldChg>
      <pc:sldChg chg="addSp delSp modSp new mod setBg">
        <pc:chgData name="Mahdy Rahman" userId="994c095895091484" providerId="LiveId" clId="{3CFAEAD4-6003-4006-9465-8AAA628C9D2A}" dt="2021-03-31T00:23:59.712" v="4426" actId="14100"/>
        <pc:sldMkLst>
          <pc:docMk/>
          <pc:sldMk cId="1100053553" sldId="267"/>
        </pc:sldMkLst>
        <pc:spChg chg="mod">
          <ac:chgData name="Mahdy Rahman" userId="994c095895091484" providerId="LiveId" clId="{3CFAEAD4-6003-4006-9465-8AAA628C9D2A}" dt="2021-03-31T00:23:48.859" v="4423" actId="26606"/>
          <ac:spMkLst>
            <pc:docMk/>
            <pc:sldMk cId="1100053553" sldId="267"/>
            <ac:spMk id="2" creationId="{B6450D3D-22F5-419A-892F-513E0AA1B69F}"/>
          </ac:spMkLst>
        </pc:spChg>
        <pc:spChg chg="mod">
          <ac:chgData name="Mahdy Rahman" userId="994c095895091484" providerId="LiveId" clId="{3CFAEAD4-6003-4006-9465-8AAA628C9D2A}" dt="2021-03-31T00:23:59.712" v="4426" actId="14100"/>
          <ac:spMkLst>
            <pc:docMk/>
            <pc:sldMk cId="1100053553" sldId="267"/>
            <ac:spMk id="3" creationId="{2425C64A-C191-433B-AE67-0E8F5D72CE58}"/>
          </ac:spMkLst>
        </pc:spChg>
        <pc:spChg chg="add del">
          <ac:chgData name="Mahdy Rahman" userId="994c095895091484" providerId="LiveId" clId="{3CFAEAD4-6003-4006-9465-8AAA628C9D2A}" dt="2021-03-31T00:23:48.360" v="4420" actId="26606"/>
          <ac:spMkLst>
            <pc:docMk/>
            <pc:sldMk cId="1100053553" sldId="267"/>
            <ac:spMk id="10" creationId="{DD38EE57-B708-47C9-A4A4-E25F09FAB029}"/>
          </ac:spMkLst>
        </pc:spChg>
        <pc:spChg chg="add">
          <ac:chgData name="Mahdy Rahman" userId="994c095895091484" providerId="LiveId" clId="{3CFAEAD4-6003-4006-9465-8AAA628C9D2A}" dt="2021-03-31T00:23:48.859" v="4423" actId="26606"/>
          <ac:spMkLst>
            <pc:docMk/>
            <pc:sldMk cId="1100053553" sldId="267"/>
            <ac:spMk id="11" creationId="{427D15F9-FBA9-45B6-A1EE-7E2610907483}"/>
          </ac:spMkLst>
        </pc:spChg>
        <pc:grpChg chg="add del">
          <ac:chgData name="Mahdy Rahman" userId="994c095895091484" providerId="LiveId" clId="{3CFAEAD4-6003-4006-9465-8AAA628C9D2A}" dt="2021-03-31T00:23:48.360" v="4420" actId="26606"/>
          <ac:grpSpMkLst>
            <pc:docMk/>
            <pc:sldMk cId="1100053553" sldId="267"/>
            <ac:grpSpMk id="12" creationId="{57A28182-58A5-4DBB-8F64-BD944BCA8154}"/>
          </ac:grpSpMkLst>
        </pc:grpChg>
        <pc:grpChg chg="add">
          <ac:chgData name="Mahdy Rahman" userId="994c095895091484" providerId="LiveId" clId="{3CFAEAD4-6003-4006-9465-8AAA628C9D2A}" dt="2021-03-31T00:23:48.859" v="4423" actId="26606"/>
          <ac:grpSpMkLst>
            <pc:docMk/>
            <pc:sldMk cId="1100053553" sldId="267"/>
            <ac:grpSpMk id="18" creationId="{549D845D-9A57-49AC-9523-BB0D6DA6FECA}"/>
          </ac:grpSpMkLst>
        </pc:grpChg>
        <pc:picChg chg="add del">
          <ac:chgData name="Mahdy Rahman" userId="994c095895091484" providerId="LiveId" clId="{3CFAEAD4-6003-4006-9465-8AAA628C9D2A}" dt="2021-03-31T00:23:48.843" v="4422" actId="26606"/>
          <ac:picMkLst>
            <pc:docMk/>
            <pc:sldMk cId="1100053553" sldId="267"/>
            <ac:picMk id="5" creationId="{04AA7648-9273-43B7-8F8E-516F64AA144C}"/>
          </ac:picMkLst>
        </pc:picChg>
        <pc:picChg chg="add del">
          <ac:chgData name="Mahdy Rahman" userId="994c095895091484" providerId="LiveId" clId="{3CFAEAD4-6003-4006-9465-8AAA628C9D2A}" dt="2021-03-31T00:23:48.360" v="4420" actId="26606"/>
          <ac:picMkLst>
            <pc:docMk/>
            <pc:sldMk cId="1100053553" sldId="267"/>
            <ac:picMk id="7" creationId="{29CBD919-8385-47EB-AE19-2B13DF8CBA43}"/>
          </ac:picMkLst>
        </pc:picChg>
        <pc:picChg chg="add del">
          <ac:chgData name="Mahdy Rahman" userId="994c095895091484" providerId="LiveId" clId="{3CFAEAD4-6003-4006-9465-8AAA628C9D2A}" dt="2021-03-31T00:23:52.826" v="4424" actId="21"/>
          <ac:picMkLst>
            <pc:docMk/>
            <pc:sldMk cId="1100053553" sldId="267"/>
            <ac:picMk id="19" creationId="{05C4DC65-3F70-439F-BB58-DC3431DC5112}"/>
          </ac:picMkLst>
        </pc:picChg>
        <pc:cxnChg chg="add del">
          <ac:chgData name="Mahdy Rahman" userId="994c095895091484" providerId="LiveId" clId="{3CFAEAD4-6003-4006-9465-8AAA628C9D2A}" dt="2021-03-31T00:23:48.843" v="4422" actId="26606"/>
          <ac:cxnSpMkLst>
            <pc:docMk/>
            <pc:sldMk cId="1100053553" sldId="267"/>
            <ac:cxnSpMk id="9" creationId="{A7F400EE-A8A5-48AF-B4D6-291B52C6F0B0}"/>
          </ac:cxnSpMkLst>
        </pc:cxnChg>
      </pc:sldChg>
      <pc:sldChg chg="addSp delSp modSp new mod setBg">
        <pc:chgData name="Mahdy Rahman" userId="994c095895091484" providerId="LiveId" clId="{3CFAEAD4-6003-4006-9465-8AAA628C9D2A}" dt="2021-03-31T00:24:22.027" v="4433" actId="403"/>
        <pc:sldMkLst>
          <pc:docMk/>
          <pc:sldMk cId="301022071" sldId="268"/>
        </pc:sldMkLst>
        <pc:spChg chg="mod">
          <ac:chgData name="Mahdy Rahman" userId="994c095895091484" providerId="LiveId" clId="{3CFAEAD4-6003-4006-9465-8AAA628C9D2A}" dt="2021-03-31T00:24:07.776" v="4431" actId="26606"/>
          <ac:spMkLst>
            <pc:docMk/>
            <pc:sldMk cId="301022071" sldId="268"/>
            <ac:spMk id="2" creationId="{3C58C3A9-4913-41D5-89F8-99BA0E58F2F9}"/>
          </ac:spMkLst>
        </pc:spChg>
        <pc:spChg chg="mod">
          <ac:chgData name="Mahdy Rahman" userId="994c095895091484" providerId="LiveId" clId="{3CFAEAD4-6003-4006-9465-8AAA628C9D2A}" dt="2021-03-31T00:24:22.027" v="4433" actId="403"/>
          <ac:spMkLst>
            <pc:docMk/>
            <pc:sldMk cId="301022071" sldId="268"/>
            <ac:spMk id="3" creationId="{77C38BF6-0BC3-4BBD-9B3E-19315AE9A031}"/>
          </ac:spMkLst>
        </pc:spChg>
        <pc:spChg chg="add del">
          <ac:chgData name="Mahdy Rahman" userId="994c095895091484" providerId="LiveId" clId="{3CFAEAD4-6003-4006-9465-8AAA628C9D2A}" dt="2021-03-31T00:24:07.759" v="4430" actId="26606"/>
          <ac:spMkLst>
            <pc:docMk/>
            <pc:sldMk cId="301022071" sldId="268"/>
            <ac:spMk id="8" creationId="{6A1473A6-3F22-483E-8A30-80B9D2B14592}"/>
          </ac:spMkLst>
        </pc:spChg>
        <pc:spChg chg="add del">
          <ac:chgData name="Mahdy Rahman" userId="994c095895091484" providerId="LiveId" clId="{3CFAEAD4-6003-4006-9465-8AAA628C9D2A}" dt="2021-03-31T00:24:06.506" v="4428" actId="26606"/>
          <ac:spMkLst>
            <pc:docMk/>
            <pc:sldMk cId="301022071" sldId="268"/>
            <ac:spMk id="9" creationId="{C2B4C0C7-2745-46BE-B15F-E50582545365}"/>
          </ac:spMkLst>
        </pc:spChg>
        <pc:spChg chg="add">
          <ac:chgData name="Mahdy Rahman" userId="994c095895091484" providerId="LiveId" clId="{3CFAEAD4-6003-4006-9465-8AAA628C9D2A}" dt="2021-03-31T00:24:07.776" v="4431" actId="26606"/>
          <ac:spMkLst>
            <pc:docMk/>
            <pc:sldMk cId="301022071" sldId="268"/>
            <ac:spMk id="12" creationId="{975D1CFA-2CDB-4B64-BD9F-85744E8DA12F}"/>
          </ac:spMkLst>
        </pc:spChg>
        <pc:spChg chg="add">
          <ac:chgData name="Mahdy Rahman" userId="994c095895091484" providerId="LiveId" clId="{3CFAEAD4-6003-4006-9465-8AAA628C9D2A}" dt="2021-03-31T00:24:07.776" v="4431" actId="26606"/>
          <ac:spMkLst>
            <pc:docMk/>
            <pc:sldMk cId="301022071" sldId="268"/>
            <ac:spMk id="21" creationId="{EDDBB197-D710-4A4F-A9CA-FD2177498BE8}"/>
          </ac:spMkLst>
        </pc:spChg>
        <pc:grpChg chg="add del">
          <ac:chgData name="Mahdy Rahman" userId="994c095895091484" providerId="LiveId" clId="{3CFAEAD4-6003-4006-9465-8AAA628C9D2A}" dt="2021-03-31T00:24:07.759" v="4430" actId="26606"/>
          <ac:grpSpMkLst>
            <pc:docMk/>
            <pc:sldMk cId="301022071" sldId="268"/>
            <ac:grpSpMk id="10" creationId="{AA1375E3-3E53-4D75-BAB7-E5929BFCB25F}"/>
          </ac:grpSpMkLst>
        </pc:grpChg>
        <pc:grpChg chg="add del">
          <ac:chgData name="Mahdy Rahman" userId="994c095895091484" providerId="LiveId" clId="{3CFAEAD4-6003-4006-9465-8AAA628C9D2A}" dt="2021-03-31T00:24:06.506" v="4428" actId="26606"/>
          <ac:grpSpMkLst>
            <pc:docMk/>
            <pc:sldMk cId="301022071" sldId="268"/>
            <ac:grpSpMk id="11" creationId="{89D8939B-D984-4564-B942-51C44F623C98}"/>
          </ac:grpSpMkLst>
        </pc:grpChg>
        <pc:grpChg chg="add">
          <ac:chgData name="Mahdy Rahman" userId="994c095895091484" providerId="LiveId" clId="{3CFAEAD4-6003-4006-9465-8AAA628C9D2A}" dt="2021-03-31T00:24:07.776" v="4431" actId="26606"/>
          <ac:grpSpMkLst>
            <pc:docMk/>
            <pc:sldMk cId="301022071" sldId="268"/>
            <ac:grpSpMk id="14" creationId="{25EE5136-01F1-466C-962D-BA9B4C6757AA}"/>
          </ac:grpSpMkLst>
        </pc:grpChg>
        <pc:picChg chg="add del">
          <ac:chgData name="Mahdy Rahman" userId="994c095895091484" providerId="LiveId" clId="{3CFAEAD4-6003-4006-9465-8AAA628C9D2A}" dt="2021-03-31T00:24:06.506" v="4428" actId="26606"/>
          <ac:picMkLst>
            <pc:docMk/>
            <pc:sldMk cId="301022071" sldId="268"/>
            <ac:picMk id="5" creationId="{F43911FE-2B82-4F4D-A43D-32A9A1F5CA2A}"/>
          </ac:picMkLst>
        </pc:picChg>
        <pc:picChg chg="add">
          <ac:chgData name="Mahdy Rahman" userId="994c095895091484" providerId="LiveId" clId="{3CFAEAD4-6003-4006-9465-8AAA628C9D2A}" dt="2021-03-31T00:24:07.776" v="4431" actId="26606"/>
          <ac:picMkLst>
            <pc:docMk/>
            <pc:sldMk cId="301022071" sldId="268"/>
            <ac:picMk id="7" creationId="{687F46F9-5285-434A-AC48-2D70D6A04347}"/>
          </ac:picMkLst>
        </pc:picChg>
      </pc:sldChg>
      <pc:sldChg chg="new del">
        <pc:chgData name="Mahdy Rahman" userId="994c095895091484" providerId="LiveId" clId="{3CFAEAD4-6003-4006-9465-8AAA628C9D2A}" dt="2021-03-31T00:24:34.344" v="4437" actId="2696"/>
        <pc:sldMkLst>
          <pc:docMk/>
          <pc:sldMk cId="503957763" sldId="269"/>
        </pc:sldMkLst>
      </pc:sldChg>
      <pc:sldChg chg="addSp modSp new mod setBg">
        <pc:chgData name="Mahdy Rahman" userId="994c095895091484" providerId="LiveId" clId="{3CFAEAD4-6003-4006-9465-8AAA628C9D2A}" dt="2021-03-31T00:24:49.894" v="4443" actId="26606"/>
        <pc:sldMkLst>
          <pc:docMk/>
          <pc:sldMk cId="755462782" sldId="269"/>
        </pc:sldMkLst>
        <pc:spChg chg="mod">
          <ac:chgData name="Mahdy Rahman" userId="994c095895091484" providerId="LiveId" clId="{3CFAEAD4-6003-4006-9465-8AAA628C9D2A}" dt="2021-03-31T00:24:49.894" v="4443" actId="26606"/>
          <ac:spMkLst>
            <pc:docMk/>
            <pc:sldMk cId="755462782" sldId="269"/>
            <ac:spMk id="2" creationId="{288C016A-1DA2-40EF-91A6-0A3F082BD29C}"/>
          </ac:spMkLst>
        </pc:spChg>
        <pc:spChg chg="add">
          <ac:chgData name="Mahdy Rahman" userId="994c095895091484" providerId="LiveId" clId="{3CFAEAD4-6003-4006-9465-8AAA628C9D2A}" dt="2021-03-31T00:24:49.894" v="4443" actId="26606"/>
          <ac:spMkLst>
            <pc:docMk/>
            <pc:sldMk cId="755462782" sldId="269"/>
            <ac:spMk id="7" creationId="{B26EE4FD-480F-42A5-9FEB-DA630457CFB7}"/>
          </ac:spMkLst>
        </pc:spChg>
        <pc:spChg chg="add">
          <ac:chgData name="Mahdy Rahman" userId="994c095895091484" providerId="LiveId" clId="{3CFAEAD4-6003-4006-9465-8AAA628C9D2A}" dt="2021-03-31T00:24:49.894" v="4443" actId="26606"/>
          <ac:spMkLst>
            <pc:docMk/>
            <pc:sldMk cId="755462782" sldId="269"/>
            <ac:spMk id="9" creationId="{A187062F-BE14-42FC-B06A-607DB23849C3}"/>
          </ac:spMkLst>
        </pc:spChg>
        <pc:spChg chg="add">
          <ac:chgData name="Mahdy Rahman" userId="994c095895091484" providerId="LiveId" clId="{3CFAEAD4-6003-4006-9465-8AAA628C9D2A}" dt="2021-03-31T00:24:49.894" v="4443" actId="26606"/>
          <ac:spMkLst>
            <pc:docMk/>
            <pc:sldMk cId="755462782" sldId="269"/>
            <ac:spMk id="11" creationId="{731FE21B-2A45-4BF5-8B03-E12341988774}"/>
          </ac:spMkLst>
        </pc:spChg>
        <pc:spChg chg="add">
          <ac:chgData name="Mahdy Rahman" userId="994c095895091484" providerId="LiveId" clId="{3CFAEAD4-6003-4006-9465-8AAA628C9D2A}" dt="2021-03-31T00:24:49.894" v="4443" actId="26606"/>
          <ac:spMkLst>
            <pc:docMk/>
            <pc:sldMk cId="755462782" sldId="269"/>
            <ac:spMk id="13" creationId="{2DC5A94D-79ED-48F5-9DC5-96CBB507CEC8}"/>
          </ac:spMkLst>
        </pc:spChg>
        <pc:spChg chg="add">
          <ac:chgData name="Mahdy Rahman" userId="994c095895091484" providerId="LiveId" clId="{3CFAEAD4-6003-4006-9465-8AAA628C9D2A}" dt="2021-03-31T00:24:49.894" v="4443" actId="26606"/>
          <ac:spMkLst>
            <pc:docMk/>
            <pc:sldMk cId="755462782" sldId="269"/>
            <ac:spMk id="15" creationId="{93A3D4BE-AF25-4F9A-9C29-1145CCE24A28}"/>
          </ac:spMkLst>
        </pc:spChg>
      </pc:sldChg>
      <pc:sldChg chg="new del">
        <pc:chgData name="Mahdy Rahman" userId="994c095895091484" providerId="LiveId" clId="{3CFAEAD4-6003-4006-9465-8AAA628C9D2A}" dt="2021-03-31T00:24:29.982" v="4435" actId="2696"/>
        <pc:sldMkLst>
          <pc:docMk/>
          <pc:sldMk cId="3726652883" sldId="269"/>
        </pc:sldMkLst>
      </pc:sldChg>
      <pc:sldChg chg="addSp delSp modSp new mod setBg">
        <pc:chgData name="Mahdy Rahman" userId="994c095895091484" providerId="LiveId" clId="{3CFAEAD4-6003-4006-9465-8AAA628C9D2A}" dt="2021-03-31T08:46:37.830" v="4504" actId="26606"/>
        <pc:sldMkLst>
          <pc:docMk/>
          <pc:sldMk cId="1050641205" sldId="270"/>
        </pc:sldMkLst>
        <pc:spChg chg="del">
          <ac:chgData name="Mahdy Rahman" userId="994c095895091484" providerId="LiveId" clId="{3CFAEAD4-6003-4006-9465-8AAA628C9D2A}" dt="2021-03-31T08:46:09.274" v="4500" actId="21"/>
          <ac:spMkLst>
            <pc:docMk/>
            <pc:sldMk cId="1050641205" sldId="270"/>
            <ac:spMk id="2" creationId="{FE53966C-50F7-4C17-A3D7-145D9830DA6B}"/>
          </ac:spMkLst>
        </pc:spChg>
        <pc:spChg chg="del">
          <ac:chgData name="Mahdy Rahman" userId="994c095895091484" providerId="LiveId" clId="{3CFAEAD4-6003-4006-9465-8AAA628C9D2A}" dt="2021-03-31T08:46:07.542" v="4499" actId="21"/>
          <ac:spMkLst>
            <pc:docMk/>
            <pc:sldMk cId="1050641205" sldId="270"/>
            <ac:spMk id="3" creationId="{88F53C2F-ABF3-4330-8083-406EB9F8303A}"/>
          </ac:spMkLst>
        </pc:spChg>
        <pc:spChg chg="add del mod">
          <ac:chgData name="Mahdy Rahman" userId="994c095895091484" providerId="LiveId" clId="{3CFAEAD4-6003-4006-9465-8AAA628C9D2A}" dt="2021-03-31T08:46:13.175" v="4502" actId="21"/>
          <ac:spMkLst>
            <pc:docMk/>
            <pc:sldMk cId="1050641205" sldId="270"/>
            <ac:spMk id="4" creationId="{AE969DC8-5248-4048-8FBF-26830F6E0530}"/>
          </ac:spMkLst>
        </pc:spChg>
        <pc:spChg chg="add">
          <ac:chgData name="Mahdy Rahman" userId="994c095895091484" providerId="LiveId" clId="{3CFAEAD4-6003-4006-9465-8AAA628C9D2A}" dt="2021-03-31T08:46:37.830" v="4504" actId="26606"/>
          <ac:spMkLst>
            <pc:docMk/>
            <pc:sldMk cId="1050641205" sldId="270"/>
            <ac:spMk id="10" creationId="{32BC26D8-82FB-445E-AA49-62A77D7C1EE0}"/>
          </ac:spMkLst>
        </pc:spChg>
        <pc:spChg chg="add">
          <ac:chgData name="Mahdy Rahman" userId="994c095895091484" providerId="LiveId" clId="{3CFAEAD4-6003-4006-9465-8AAA628C9D2A}" dt="2021-03-31T08:46:37.830" v="4504" actId="26606"/>
          <ac:spMkLst>
            <pc:docMk/>
            <pc:sldMk cId="1050641205" sldId="270"/>
            <ac:spMk id="12" creationId="{CB44330D-EA18-4254-AA95-EB49948539B8}"/>
          </ac:spMkLst>
        </pc:spChg>
        <pc:picChg chg="add mod">
          <ac:chgData name="Mahdy Rahman" userId="994c095895091484" providerId="LiveId" clId="{3CFAEAD4-6003-4006-9465-8AAA628C9D2A}" dt="2021-03-31T08:46:37.830" v="4504" actId="26606"/>
          <ac:picMkLst>
            <pc:docMk/>
            <pc:sldMk cId="1050641205" sldId="270"/>
            <ac:picMk id="5" creationId="{5845DB88-53C5-414E-A933-1CA227F85560}"/>
          </ac:picMkLst>
        </pc:picChg>
      </pc:sldChg>
      <pc:sldChg chg="new del">
        <pc:chgData name="Mahdy Rahman" userId="994c095895091484" providerId="LiveId" clId="{3CFAEAD4-6003-4006-9465-8AAA628C9D2A}" dt="2021-03-31T08:46:02.058" v="4497" actId="2696"/>
        <pc:sldMkLst>
          <pc:docMk/>
          <pc:sldMk cId="3223862609" sldId="27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468A0-DAC9-404A-894B-0012D1531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5B8041-CE9F-49D0-945D-00A921C24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E3D75-F6B9-4EFE-AA9A-0D66005AF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4760-AC7F-488C-8443-E9C07403E65D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AC907-83CC-4B6E-B19A-27C7B9FE1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C614C-E727-44FA-A4BB-F1514BA0A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597EE-E22E-46FC-ADC4-47C5DE7999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22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41883-03EB-4ABE-AD66-B036F2497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6334D4-6297-4872-A07C-25ECA8915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5E984-527D-41B8-A8B4-8C692EECC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4760-AC7F-488C-8443-E9C07403E65D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44FC2-EB8C-4547-BD7D-30E8D0255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6CBA5-1CCD-442E-A9AF-1E0DABD6D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597EE-E22E-46FC-ADC4-47C5DE7999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560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23B87-00E5-4E3F-AA1C-A2BC839C98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E7FBE4-A44A-42C3-B913-243C0096A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50A4C-7410-4FA0-AC5C-C948E82D6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4760-AC7F-488C-8443-E9C07403E65D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6015B-2F58-4E69-BB47-F1D95A13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46EEF-8970-44D6-9FB8-862B9F1F6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597EE-E22E-46FC-ADC4-47C5DE7999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445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1BC06-0D62-4D11-BF81-952949BA7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0D304-7620-4441-B7CD-6F7BBD762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9890B-B2E4-4337-88A8-999B7FEE4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4760-AC7F-488C-8443-E9C07403E65D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AD0E2-9426-4F4E-B966-CFFBA3E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2A6A3-9CC4-4E40-B709-86ED033AC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597EE-E22E-46FC-ADC4-47C5DE7999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673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4B1C8-FCBE-44B8-9691-6DB23D7C3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891BE-DFC4-4B43-9208-390CFF930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B56DC-2E4F-45BC-A809-EC3823EA3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4760-AC7F-488C-8443-E9C07403E65D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EF7EA-ED80-414C-8CA0-A69D5FEAF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1410B-0906-47A0-A4AE-316AA7D55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597EE-E22E-46FC-ADC4-47C5DE7999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827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05047-60FB-46BB-98F8-D3940B11A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095A-07CD-4562-9485-F6C507B83E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729CED-27F3-4211-89AB-0215B845D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8A14B1-CCAD-4EFA-BC70-2330AA4EE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4760-AC7F-488C-8443-E9C07403E65D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94F6-D821-47B5-AE4D-9077E62A1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73076E-FC96-450B-8A66-581C704C0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597EE-E22E-46FC-ADC4-47C5DE7999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600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16969-2E92-4497-8F19-647BA3A96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16515-92FF-43E7-9120-287BD9339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92096D-F3E5-4868-9E02-C0288361C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EB8120-84F9-416E-968E-E2A1B0C4E3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0039B4-C9AD-47F2-9F4D-0CF0E64EC0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435366-ADAD-4395-9719-C33A4F793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4760-AC7F-488C-8443-E9C07403E65D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5B94BB-A241-4388-AD28-1A7C160D4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5CE3DF-4148-41C7-AFCB-2BF012B35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597EE-E22E-46FC-ADC4-47C5DE7999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787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74633-F47A-4A83-B9DB-4B1635241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0109F9-1DA5-495D-86D9-E35EC0980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4760-AC7F-488C-8443-E9C07403E65D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9E9F6C-FF24-49D0-A4A5-6D60AF43F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54D24A-5F43-45B7-9370-AB7F80C41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597EE-E22E-46FC-ADC4-47C5DE7999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334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134DD1-5E9E-44FB-9FBF-78FB3F584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4760-AC7F-488C-8443-E9C07403E65D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286869-E58E-4A17-85A4-E40F388CA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6A7E70-BE67-483B-A28D-28E8605B0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597EE-E22E-46FC-ADC4-47C5DE7999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9108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391F6-8C75-4219-8A82-819BC50AB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EF7A6-60BA-4B20-A953-C7E20B24C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202DB9-631B-46F0-B55C-09166E908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8FAE54-B2B1-42A5-A4DC-085EC765B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4760-AC7F-488C-8443-E9C07403E65D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6BDB78-AAE8-47FD-A214-EB24DD40C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4C3DE-8F96-4FF9-A691-E431D2425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597EE-E22E-46FC-ADC4-47C5DE7999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206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BC3EF-9DDE-47C6-8CDB-E1BD6B30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AA6A7D-5F97-4C46-9960-EFCD5C0FCC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FFB810-B4FC-43A1-9228-2B74C1182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DA006-D7D4-4456-B6E5-564805DC1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4760-AC7F-488C-8443-E9C07403E65D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B5B944-FA0B-402D-AA43-AD81865C0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E6D16-007B-46A0-AF76-6951A18F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597EE-E22E-46FC-ADC4-47C5DE7999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321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F7DB9A-355A-4160-97A5-B4975D965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B5FA4-AF00-44EB-8FF7-A5C74C703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67D81-AA8A-4113-8941-16E2FC4486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34760-AC7F-488C-8443-E9C07403E65D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F62AD-F62D-4794-A2F7-DF5608D187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A5DBD-8BC4-444C-BA7F-2950EDC1F9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597EE-E22E-46FC-ADC4-47C5DE7999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1167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B3B9DBC-97CC-4A18-B4A6-66E240292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492644-1D84-449E-94E4-5FC5C873D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4DD1EA-876A-4D49-9577-C11C2E7BD9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42" y="637953"/>
            <a:ext cx="8272458" cy="3189507"/>
          </a:xfrm>
        </p:spPr>
        <p:txBody>
          <a:bodyPr>
            <a:normAutofit/>
          </a:bodyPr>
          <a:lstStyle/>
          <a:p>
            <a:pPr algn="l"/>
            <a:r>
              <a:rPr lang="en-GB" sz="8000">
                <a:solidFill>
                  <a:srgbClr val="FFFFFF"/>
                </a:solidFill>
              </a:rPr>
              <a:t>QA Invoice and Expenses Project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94EE1A74-DEBF-434E-8B5E-7AB296ECB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8C7C4D4B-92D9-4FA4-A294-749E8574F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BADA3358-2A3F-41B0-A458-6FD1DB3AF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C65C73-88C2-44E9-A223-88441CAAE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42" y="4377268"/>
            <a:ext cx="7970903" cy="1280582"/>
          </a:xfrm>
        </p:spPr>
        <p:txBody>
          <a:bodyPr anchor="t">
            <a:normAutofit/>
          </a:bodyPr>
          <a:lstStyle/>
          <a:p>
            <a:pPr algn="l"/>
            <a:r>
              <a:rPr lang="en-GB" sz="3200">
                <a:solidFill>
                  <a:srgbClr val="FEFFFF"/>
                </a:solidFill>
              </a:rPr>
              <a:t>Mahdy Rahman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E4737216-37B2-43AD-AB08-05BFCCEF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43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83C0D3-BF9C-4AA0-9418-A4DD389C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Phase 1: 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20AED-113F-45C7-ABF7-8FAFFBBB5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GB" sz="2400"/>
              <a:t>A Process builder was created so that the instructor could be notified if a service or expense invoice has not been paid by the invoice due date</a:t>
            </a:r>
          </a:p>
        </p:txBody>
      </p:sp>
    </p:spTree>
    <p:extLst>
      <p:ext uri="{BB962C8B-B14F-4D97-AF65-F5344CB8AC3E}">
        <p14:creationId xmlns:p14="http://schemas.microsoft.com/office/powerpoint/2010/main" val="362499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gnifying glass showing decling performance">
            <a:extLst>
              <a:ext uri="{FF2B5EF4-FFF2-40B4-BE49-F238E27FC236}">
                <a16:creationId xmlns:a16="http://schemas.microsoft.com/office/drawing/2014/main" id="{16785741-7B8D-4F71-BE56-2C774E868B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20" b="1451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CAB71E-EB02-4B5D-8A3C-D314918B4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/>
              <a:t>Reporting &amp; Dashboards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022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ACE866-6545-414F-BF84-63FEAED01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1787" y="1741337"/>
            <a:ext cx="5448730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Phase 2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76842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9">
            <a:extLst>
              <a:ext uri="{FF2B5EF4-FFF2-40B4-BE49-F238E27FC236}">
                <a16:creationId xmlns:a16="http://schemas.microsoft.com/office/drawing/2014/main" id="{427D15F9-FBA9-45B6-A1EE-7E26109074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1">
            <a:extLst>
              <a:ext uri="{FF2B5EF4-FFF2-40B4-BE49-F238E27FC236}">
                <a16:creationId xmlns:a16="http://schemas.microsoft.com/office/drawing/2014/main" id="{549D845D-9A57-49AC-9523-BB0D6DA6F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3348EFE1-9D21-4DC0-8EC9-C88767061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D9CD0CF4-76F6-470E-A8EF-DD74FC196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71645EB6-7E0C-491E-9A5B-C25E80A64A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D20E5CAC-62A4-48E1-9F9F-1F8176683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53A11D2-F06B-447E-96A7-27A21A8FA6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450D3D-22F5-419A-892F-513E0AA1B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Phase 2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5C64A-C191-433B-AE67-0E8F5D72C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9032" y="2612862"/>
            <a:ext cx="8924073" cy="3563159"/>
          </a:xfrm>
        </p:spPr>
        <p:txBody>
          <a:bodyPr>
            <a:normAutofit/>
          </a:bodyPr>
          <a:lstStyle/>
          <a:p>
            <a:r>
              <a:rPr lang="en-GB" sz="2400" dirty="0"/>
              <a:t>Used Visual code studio as our IDE and connecting directly to the developer org through Salesforce extensions within visual studio</a:t>
            </a:r>
          </a:p>
          <a:p>
            <a:r>
              <a:rPr lang="en-GB" sz="2400" dirty="0"/>
              <a:t>Created Apex classes and triggers, which allowed the code to run in the org. </a:t>
            </a:r>
          </a:p>
          <a:p>
            <a:r>
              <a:rPr lang="en-GB" sz="2400" dirty="0"/>
              <a:t>Testing had to be done on the classes with an aim to achieve 75% minimum testing coverage.</a:t>
            </a:r>
          </a:p>
        </p:txBody>
      </p:sp>
    </p:spTree>
    <p:extLst>
      <p:ext uri="{BB962C8B-B14F-4D97-AF65-F5344CB8AC3E}">
        <p14:creationId xmlns:p14="http://schemas.microsoft.com/office/powerpoint/2010/main" val="1100053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58C3A9-4913-41D5-89F8-99BA0E58F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chemeClr val="tx2"/>
                </a:solidFill>
              </a:rPr>
              <a:t>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38BF6-0BC3-4BBD-9B3E-19315AE9A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GB" sz="2400" dirty="0">
                <a:solidFill>
                  <a:schemeClr val="tx2"/>
                </a:solidFill>
              </a:rPr>
              <a:t>Majority of criteria was fulfilled although some aspects of functionality were missing.</a:t>
            </a:r>
          </a:p>
          <a:p>
            <a:r>
              <a:rPr lang="en-GB" sz="2400" dirty="0">
                <a:solidFill>
                  <a:schemeClr val="tx2"/>
                </a:solidFill>
              </a:rPr>
              <a:t>Testing coverage was not fully completed to the required criteria and going forward this should be an area of focus.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Laptop Secure">
            <a:extLst>
              <a:ext uri="{FF2B5EF4-FFF2-40B4-BE49-F238E27FC236}">
                <a16:creationId xmlns:a16="http://schemas.microsoft.com/office/drawing/2014/main" id="{687F46F9-5285-434A-AC48-2D70D6A043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22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8C016A-1DA2-40EF-91A6-0A3F082BD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997" y="1607809"/>
            <a:ext cx="9236026" cy="28766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755462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012406-5A9E-4E1E-BC3B-FE03C2634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683301FC-11E0-41AE-9B00-BAE18D342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GB" sz="2400" dirty="0"/>
          </a:p>
          <a:p>
            <a:r>
              <a:rPr lang="en-GB" sz="2400" dirty="0"/>
              <a:t>ForceTraining Ltd are a Salesforce training partner that provides public training. </a:t>
            </a:r>
          </a:p>
          <a:p>
            <a:r>
              <a:rPr lang="en-GB" sz="2400" dirty="0"/>
              <a:t>The task was to create an Invoice and Expense Application in salesforce using administrative, declarative and programming app building tools learnt.</a:t>
            </a:r>
          </a:p>
          <a:p>
            <a:r>
              <a:rPr lang="en-GB" sz="2400" dirty="0"/>
              <a:t>The project was split into 2 phases. Phase 1 was to create an operational with declarative tools. Phase 2 was to implement advanced automation using Apex triggers and classes and visual force pages.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484874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45DB88-53C5-414E-A933-1CA227F85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20835"/>
            <a:ext cx="10905066" cy="501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641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19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1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23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3F17152-A9DE-4BB5-A952-8CFD3CE1B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Phase 1</a:t>
            </a:r>
          </a:p>
        </p:txBody>
      </p:sp>
    </p:spTree>
    <p:extLst>
      <p:ext uri="{BB962C8B-B14F-4D97-AF65-F5344CB8AC3E}">
        <p14:creationId xmlns:p14="http://schemas.microsoft.com/office/powerpoint/2010/main" val="523914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CD4BCA-D911-4852-A52D-CBDFE5A26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000000"/>
                </a:solidFill>
              </a:rPr>
              <a:t>Phase 1: Security</a:t>
            </a:r>
          </a:p>
        </p:txBody>
      </p:sp>
      <p:sp>
        <p:nvSpPr>
          <p:cNvPr id="31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2" name="Graphic 6" descr="Teacher">
            <a:extLst>
              <a:ext uri="{FF2B5EF4-FFF2-40B4-BE49-F238E27FC236}">
                <a16:creationId xmlns:a16="http://schemas.microsoft.com/office/drawing/2014/main" id="{E576E7B6-EBC1-4064-90B7-82E1C0FEE8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21C28E5D-8258-4162-B589-E914A8CDC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GB" sz="2000" dirty="0">
                <a:solidFill>
                  <a:srgbClr val="000000"/>
                </a:solidFill>
              </a:rPr>
              <a:t>Training Coordinators should have full access to all course records</a:t>
            </a:r>
          </a:p>
          <a:p>
            <a:r>
              <a:rPr lang="en-GB" sz="2000" dirty="0">
                <a:solidFill>
                  <a:srgbClr val="000000"/>
                </a:solidFill>
              </a:rPr>
              <a:t>Instructors should be able to see only course records for them, but not edit the course, except the stage field.</a:t>
            </a:r>
          </a:p>
          <a:p>
            <a:r>
              <a:rPr lang="en-GB" sz="2000" dirty="0">
                <a:solidFill>
                  <a:srgbClr val="000000"/>
                </a:solidFill>
              </a:rPr>
              <a:t>Instructors should have access to their own invoices and no one else.</a:t>
            </a:r>
          </a:p>
          <a:p>
            <a:r>
              <a:rPr lang="en-GB" sz="2000" dirty="0">
                <a:solidFill>
                  <a:srgbClr val="000000"/>
                </a:solidFill>
              </a:rPr>
              <a:t>Billing administrator should have access to all records.</a:t>
            </a:r>
          </a:p>
        </p:txBody>
      </p:sp>
    </p:spTree>
    <p:extLst>
      <p:ext uri="{BB962C8B-B14F-4D97-AF65-F5344CB8AC3E}">
        <p14:creationId xmlns:p14="http://schemas.microsoft.com/office/powerpoint/2010/main" val="705270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A5BA6-7D45-48C8-9166-950738A0B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 1: Security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82E738C-D903-4FF4-81D0-73D115F53D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1994" y="2289389"/>
            <a:ext cx="5551393" cy="5068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BC7801-A853-4C23-9B3A-AC11F05FA1D1}"/>
              </a:ext>
            </a:extLst>
          </p:cNvPr>
          <p:cNvSpPr txBox="1"/>
          <p:nvPr/>
        </p:nvSpPr>
        <p:spPr>
          <a:xfrm>
            <a:off x="938513" y="1419981"/>
            <a:ext cx="60743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Organize Wide Defaults were set to private as every object had viewing restrictions (at least one group must not see them.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profile field level permissions would be then set accordingly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Field Level permission example for the instructor profile: Stage field is ticked for edit but all other available fields in edit access is unticked.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F43727-D683-4121-BADF-E8DC1E409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7305" y="1419981"/>
            <a:ext cx="4234226" cy="342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981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284FE4-219E-4D82-8F34-A6D85B523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138" y="457861"/>
            <a:ext cx="9833548" cy="1066802"/>
          </a:xfrm>
        </p:spPr>
        <p:txBody>
          <a:bodyPr anchor="b">
            <a:normAutofit/>
          </a:bodyPr>
          <a:lstStyle/>
          <a:p>
            <a:r>
              <a:rPr lang="en-GB" sz="3600" dirty="0">
                <a:solidFill>
                  <a:schemeClr val="tx2"/>
                </a:solidFill>
              </a:rPr>
              <a:t>Phase 1: Courses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8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5B9B5631-6243-4CA5-A465-24622ADC5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580" y="2493219"/>
            <a:ext cx="9833548" cy="2814597"/>
          </a:xfrm>
        </p:spPr>
        <p:txBody>
          <a:bodyPr anchor="ctr">
            <a:normAutofit/>
          </a:bodyPr>
          <a:lstStyle/>
          <a:p>
            <a:r>
              <a:rPr lang="en-GB" sz="2400" dirty="0">
                <a:solidFill>
                  <a:schemeClr val="tx2"/>
                </a:solidFill>
              </a:rPr>
              <a:t>Course records had to specify course type, start and end date, location and stage. </a:t>
            </a:r>
          </a:p>
          <a:p>
            <a:r>
              <a:rPr lang="en-GB" sz="2400" dirty="0">
                <a:solidFill>
                  <a:schemeClr val="tx2"/>
                </a:solidFill>
              </a:rPr>
              <a:t>The Opportunity object was used rather than creating a new course custom object and was renamed. </a:t>
            </a:r>
          </a:p>
          <a:p>
            <a:r>
              <a:rPr lang="en-GB" sz="2400" dirty="0">
                <a:solidFill>
                  <a:schemeClr val="tx2"/>
                </a:solidFill>
              </a:rPr>
              <a:t>A Course rate object had to be created and a look up relationship was formed, which would allow the course object to call from it the required information</a:t>
            </a:r>
          </a:p>
        </p:txBody>
      </p:sp>
    </p:spTree>
    <p:extLst>
      <p:ext uri="{BB962C8B-B14F-4D97-AF65-F5344CB8AC3E}">
        <p14:creationId xmlns:p14="http://schemas.microsoft.com/office/powerpoint/2010/main" val="1425857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B4A744-9435-41A7-8BA9-9255DECF9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Phase 1: Invoice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A8134AF1-267B-4B51-9A61-D0C210ADA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GB" sz="2400" dirty="0"/>
              <a:t>A custom parent object called Invoice and child custom object called Invoice line items was created.</a:t>
            </a:r>
          </a:p>
          <a:p>
            <a:r>
              <a:rPr lang="en-GB" sz="2400" dirty="0"/>
              <a:t>Record types had to be used depending on whether a service or a expenses invoice was being made</a:t>
            </a:r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989007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4F5A1B-3259-4B5B-9BC5-E4C135156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Phase 1: Validation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6EE48-2102-4920-8C6B-B76515429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GB" sz="2400" dirty="0"/>
              <a:t>Instructor should not be able to change status to submitted unless they have provided a submitted date</a:t>
            </a:r>
          </a:p>
          <a:p>
            <a:r>
              <a:rPr lang="en-GB" sz="2400" dirty="0"/>
              <a:t>Instructor should not be able to change the status to paid unless a paid date is provided </a:t>
            </a:r>
          </a:p>
          <a:p>
            <a:r>
              <a:rPr lang="en-GB" sz="2400" dirty="0"/>
              <a:t>Neither submitted nor paid date should be in the future.</a:t>
            </a:r>
          </a:p>
        </p:txBody>
      </p:sp>
    </p:spTree>
    <p:extLst>
      <p:ext uri="{BB962C8B-B14F-4D97-AF65-F5344CB8AC3E}">
        <p14:creationId xmlns:p14="http://schemas.microsoft.com/office/powerpoint/2010/main" val="182799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1345</TotalTime>
  <Words>489</Words>
  <Application>Microsoft Office PowerPoint</Application>
  <PresentationFormat>Widescreen</PresentationFormat>
  <Paragraphs>45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QA Invoice and Expenses Project</vt:lpstr>
      <vt:lpstr>Introduction</vt:lpstr>
      <vt:lpstr>PowerPoint Presentation</vt:lpstr>
      <vt:lpstr>Phase 1</vt:lpstr>
      <vt:lpstr>Phase 1: Security</vt:lpstr>
      <vt:lpstr>Phase 1: Security</vt:lpstr>
      <vt:lpstr>Phase 1: Courses</vt:lpstr>
      <vt:lpstr>Phase 1: Invoice</vt:lpstr>
      <vt:lpstr>Phase 1: Validation Rules</vt:lpstr>
      <vt:lpstr>Phase 1: Automation</vt:lpstr>
      <vt:lpstr>Reporting &amp; Dashboards</vt:lpstr>
      <vt:lpstr>Phase 2</vt:lpstr>
      <vt:lpstr>Phase 2 Introduction</vt:lpstr>
      <vt:lpstr>Retrospective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QA Invoice and Expenses Project</dc:title>
  <dc:creator>Mahdy Rahman</dc:creator>
  <cp:lastModifiedBy>Mahdy Rahman</cp:lastModifiedBy>
  <cp:revision>2</cp:revision>
  <dcterms:created xsi:type="dcterms:W3CDTF">2021-03-29T10:33:44Z</dcterms:created>
  <dcterms:modified xsi:type="dcterms:W3CDTF">2021-03-31T08:46:43Z</dcterms:modified>
</cp:coreProperties>
</file>