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9" r:id="rId8"/>
    <p:sldId id="272" r:id="rId9"/>
    <p:sldId id="273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8" d="100"/>
          <a:sy n="68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932A84F9-0C76-4086-A238-39B8BAD896CD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QR decomposition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Gyanesh kumar Pandey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667478" cy="1325563"/>
          </a:xfrm>
        </p:spPr>
        <p:txBody>
          <a:bodyPr/>
          <a:lstStyle/>
          <a:p>
            <a:r>
              <a:rPr lang="en-US" b="0" dirty="0">
                <a:solidFill>
                  <a:srgbClr val="38488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QR decomposition</a:t>
            </a:r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412544" cy="252835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35374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program to solve a system of linear equations Ax=b using QR decomposition</a:t>
            </a:r>
            <a:endParaRPr lang="en-US" sz="3200" dirty="0">
              <a:highlight>
                <a:srgbClr val="FFFFFF"/>
              </a:highligh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282221"/>
            <a:ext cx="5491692" cy="812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6" y="677333"/>
            <a:ext cx="11548533" cy="458328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 Decomposition with Gram-Schmidt Igor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Yanovsky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(Math 151B TA) The QR decomposition (also called the QR factorization) of a matrix is a decomposition of the matrix into an orthogonal matrix and a triangular matrix.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QR decomposition of a real square matrix A is a decomposition of A as A = QR, where Q is an orthogonal matrix (i.e. QTQ = I) and R is an upper triangular matrix. If A is nonsingular, then this factorization is unique.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advantage of QR decomposition over LU decomposition is that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method does not require that the decomposition be carried out on a square matrix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QR decomposition results in factoring matrix A (having independent columns) into the product of two matrices, namely Q and R: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9C8DE9B-A689-4D6E-9E07-16E1F9F28C8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241779"/>
            <a:ext cx="10515600" cy="4614516"/>
          </a:xfrm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C3144-5799-4F0B-9644-C985BD094A10}"/>
              </a:ext>
            </a:extLst>
          </p:cNvPr>
          <p:cNvSpPr txBox="1"/>
          <p:nvPr/>
        </p:nvSpPr>
        <p:spPr>
          <a:xfrm>
            <a:off x="1140178" y="1523481"/>
            <a:ext cx="8003822" cy="2938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Input for the program Q and R and 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program to solve a system of linear equations Ax=b using QR decomposition logic of Python code would involve the following steps: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Import the NumPy library.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Define the matrix A and vector b.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Use the QR decomposition function to decompose matrix A.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Use the solve function to solve the system of linear equations.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Print the solution vector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9C8DE9B-A689-4D6E-9E07-16E1F9F28C8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241779"/>
            <a:ext cx="10515600" cy="4614516"/>
          </a:xfrm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C3144-5799-4F0B-9644-C985BD094A10}"/>
              </a:ext>
            </a:extLst>
          </p:cNvPr>
          <p:cNvSpPr txBox="1"/>
          <p:nvPr/>
        </p:nvSpPr>
        <p:spPr>
          <a:xfrm>
            <a:off x="1140178" y="1523481"/>
            <a:ext cx="8003822" cy="2938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Input for the program Q and R and 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program to solve a system of linear equations Ax=b using QR decomposition logic of Python code would involve the following steps: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Import the NumPy library.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Define the matrix A and vector b.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Use the QR decomposition function to decompose matrix A.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Use the solve function to solve the system of linear equations.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5374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Print the solution vector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DE9-C658-4B18-A726-3359DC96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497"/>
          </a:xfrm>
        </p:spPr>
        <p:txBody>
          <a:bodyPr/>
          <a:lstStyle/>
          <a:p>
            <a:r>
              <a:rPr lang="en-US" dirty="0"/>
              <a:t>How to use Python LIB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DBB5-302A-4F05-9058-C50EACA0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4BCE-01CC-4901-A153-D14AE0DE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304C-A343-432A-A5A1-2352E7B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501D8-0EE3-4710-A2D8-1A692DA45ACF}"/>
              </a:ext>
            </a:extLst>
          </p:cNvPr>
          <p:cNvSpPr txBox="1"/>
          <p:nvPr/>
        </p:nvSpPr>
        <p:spPr>
          <a:xfrm>
            <a:off x="838200" y="1365956"/>
            <a:ext cx="10744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Although there is a way to hand-calculate the matrices Q and R (e.g., using the Gram-Schmidt process), we will rely on computation. To carry out a QR decomposition in R, we will use the </a:t>
            </a:r>
            <a:r>
              <a:rPr lang="en-US" sz="2400" dirty="0" err="1"/>
              <a:t>qr</a:t>
            </a:r>
            <a:r>
              <a:rPr lang="en-US" sz="2400" dirty="0"/>
              <a:t>() function which factors the matrix and returns a list of output related to the QR decomposition. To extract the actual Q and R matrices from this output, we will use the </a:t>
            </a:r>
            <a:r>
              <a:rPr lang="en-US" sz="2400" dirty="0" err="1"/>
              <a:t>qr.Q</a:t>
            </a:r>
            <a:r>
              <a:rPr lang="en-US" sz="2400" dirty="0"/>
              <a:t>() and </a:t>
            </a:r>
            <a:r>
              <a:rPr lang="en-US" sz="2400" dirty="0" err="1"/>
              <a:t>qr.R</a:t>
            </a:r>
            <a:r>
              <a:rPr lang="en-US" sz="2400" dirty="0"/>
              <a:t>() functions, respectively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C959-FA4E-44F1-9F44-E2AB18C7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5A39994-EF97-427A-B21E-B303C07E19D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343379"/>
            <a:ext cx="10515600" cy="4512916"/>
          </a:xfrm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9210-906D-4296-88B8-9FCBFC62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1B04-F691-46D6-ABF3-F5DBC0DD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A4-0F9B-4965-8A8F-BCF53F94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C5C92-61C8-4191-AEF4-51823ACE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50087"/>
            <a:ext cx="7785298" cy="39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Gyanesh Kumar Pandey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53</TotalTime>
  <Words>464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Consolas</vt:lpstr>
      <vt:lpstr>Helvetica</vt:lpstr>
      <vt:lpstr>Tenorite</vt:lpstr>
      <vt:lpstr>Office Theme</vt:lpstr>
      <vt:lpstr>QR decomposition</vt:lpstr>
      <vt:lpstr>QR decomposition</vt:lpstr>
      <vt:lpstr>INTRODUCTION</vt:lpstr>
      <vt:lpstr>Python </vt:lpstr>
      <vt:lpstr>Python </vt:lpstr>
      <vt:lpstr>How to use Python LIB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decomposition</dc:title>
  <dc:creator>Gyanesh PANDEY</dc:creator>
  <cp:lastModifiedBy>Gyanesh PANDEY</cp:lastModifiedBy>
  <cp:revision>9</cp:revision>
  <dcterms:created xsi:type="dcterms:W3CDTF">2022-11-21T10:44:48Z</dcterms:created>
  <dcterms:modified xsi:type="dcterms:W3CDTF">2022-11-21T11:38:33Z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3f93e5f-d3c2-49a7-ba94-15405423c204_Enabled">
    <vt:lpwstr>true</vt:lpwstr>
  </property>
  <property fmtid="{D5CDD505-2E9C-101B-9397-08002B2CF9AE}" pid="4" name="MSIP_Label_23f93e5f-d3c2-49a7-ba94-15405423c204_SetDate">
    <vt:lpwstr>2022-11-21T11:38:33Z</vt:lpwstr>
  </property>
  <property fmtid="{D5CDD505-2E9C-101B-9397-08002B2CF9AE}" pid="5" name="MSIP_Label_23f93e5f-d3c2-49a7-ba94-15405423c204_Method">
    <vt:lpwstr>Standard</vt:lpwstr>
  </property>
  <property fmtid="{D5CDD505-2E9C-101B-9397-08002B2CF9AE}" pid="6" name="MSIP_Label_23f93e5f-d3c2-49a7-ba94-15405423c204_Name">
    <vt:lpwstr>SE Internal</vt:lpwstr>
  </property>
  <property fmtid="{D5CDD505-2E9C-101B-9397-08002B2CF9AE}" pid="7" name="MSIP_Label_23f93e5f-d3c2-49a7-ba94-15405423c204_SiteId">
    <vt:lpwstr>6e51e1ad-c54b-4b39-b598-0ffe9ae68fef</vt:lpwstr>
  </property>
  <property fmtid="{D5CDD505-2E9C-101B-9397-08002B2CF9AE}" pid="8" name="MSIP_Label_23f93e5f-d3c2-49a7-ba94-15405423c204_ActionId">
    <vt:lpwstr>b4943782-9499-4242-b871-22c81ec40297</vt:lpwstr>
  </property>
  <property fmtid="{D5CDD505-2E9C-101B-9397-08002B2CF9AE}" pid="9" name="MSIP_Label_23f93e5f-d3c2-49a7-ba94-15405423c204_ContentBits">
    <vt:lpwstr>2</vt:lpwstr>
  </property>
</Properties>
</file>