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76" autoAdjust="0"/>
  </p:normalViewPr>
  <p:slideViewPr>
    <p:cSldViewPr>
      <p:cViewPr varScale="1">
        <p:scale>
          <a:sx n="41" d="100"/>
          <a:sy n="41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5117-470A-4BD1-B023-576FF1468EB3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34819-7CBE-4AD6-BE77-408685C9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83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0D51-663D-4074-8E13-0C25C8DC9DB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A5574-86BF-4D33-83D4-01C3A804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632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A5574-86BF-4D33-83D4-01C3A804FDA8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F506E8-93E1-45D9-88EE-A383420895CC}" type="datetime1">
              <a:rPr lang="en-US" smtClean="0"/>
              <a:t>9/4/2015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195B-05CE-4749-B2F5-D5DF965FC25C}" type="datetime1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A89C-39FC-44AE-9CBA-C4D254572501}" type="datetime1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9AA151-0A68-4616-9D8C-0E57B7D68600}" type="datetime1">
              <a:rPr lang="en-US" smtClean="0"/>
              <a:t>9/4/2015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D83E29-76FB-4BCE-B09B-71CE3AAD0082}" type="datetime1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74C-558C-4CCC-BA6B-7FE671C5F487}" type="datetime1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993-E58A-4C69-9BC6-7D7C7CC8B3C2}" type="datetime1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E9ABC3-5D9F-47A9-8816-DCF00A7C2B16}" type="datetime1">
              <a:rPr lang="en-US" smtClean="0"/>
              <a:t>9/4/2015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D8C3-C52D-48DD-89B2-FDD837C27159}" type="datetime1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45B28A-2CDA-40A8-8573-1027E7F4FD8D}" type="datetime1">
              <a:rPr lang="en-US" smtClean="0"/>
              <a:t>9/4/2015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91A5BC-B378-4D29-AD7D-9C7ECE353D79}" type="datetime1">
              <a:rPr lang="en-US" smtClean="0"/>
              <a:t>9/4/2015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9491AF-375E-41AA-8247-B45E4EFA9B11}" type="datetime1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482EB73-77D6-4C5E-9567-67E812D5D9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Bus Ticket Booking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Bus Ticket </a:t>
            </a:r>
            <a:r>
              <a:rPr lang="en-US" dirty="0" smtClean="0"/>
              <a:t>Booking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User</a:t>
            </a:r>
          </a:p>
          <a:p>
            <a:r>
              <a:rPr lang="en-US" dirty="0" smtClean="0"/>
              <a:t>Registered User</a:t>
            </a:r>
          </a:p>
          <a:p>
            <a:r>
              <a:rPr lang="en-US" dirty="0" smtClean="0"/>
              <a:t>Admin 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of Registered Normal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can know how to works this “Online bus Ticket Booking”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579438"/>
          </a:xfrm>
        </p:spPr>
        <p:txBody>
          <a:bodyPr>
            <a:normAutofit/>
          </a:bodyPr>
          <a:lstStyle/>
          <a:p>
            <a:r>
              <a:rPr lang="en-US" dirty="0"/>
              <a:t>Activities of </a:t>
            </a:r>
            <a:r>
              <a:rPr lang="en-US" dirty="0" smtClean="0"/>
              <a:t>Registered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an account to this site with some information like Name, Email Address, Phone, Username, Password</a:t>
            </a:r>
          </a:p>
          <a:p>
            <a:r>
              <a:rPr lang="en-US" dirty="0" smtClean="0"/>
              <a:t>Confirmation link send with username with password</a:t>
            </a:r>
          </a:p>
          <a:p>
            <a:r>
              <a:rPr lang="en-US" dirty="0" smtClean="0"/>
              <a:t>After login they can go Dashboard page</a:t>
            </a:r>
          </a:p>
          <a:p>
            <a:r>
              <a:rPr lang="en-US" dirty="0" smtClean="0"/>
              <a:t>They can change provided information without username</a:t>
            </a:r>
          </a:p>
          <a:p>
            <a:r>
              <a:rPr lang="en-US" dirty="0" smtClean="0"/>
              <a:t>They can see all buses information &amp; seat status</a:t>
            </a:r>
          </a:p>
          <a:p>
            <a:r>
              <a:rPr lang="en-US" dirty="0" smtClean="0"/>
              <a:t>They can search specific bus with bus name or bus </a:t>
            </a:r>
            <a:r>
              <a:rPr lang="en-US" dirty="0" err="1" smtClean="0"/>
              <a:t>schdule</a:t>
            </a:r>
            <a:endParaRPr lang="en-US" dirty="0" smtClean="0"/>
          </a:p>
          <a:p>
            <a:r>
              <a:rPr lang="en-US" dirty="0" smtClean="0"/>
              <a:t>They can book ticket at most 4 &amp; pay money with</a:t>
            </a:r>
          </a:p>
          <a:p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Brac</a:t>
            </a:r>
            <a:endParaRPr lang="en-US" dirty="0" smtClean="0"/>
          </a:p>
          <a:p>
            <a:r>
              <a:rPr lang="en-US" dirty="0" smtClean="0"/>
              <a:t>At last provided an email with order confirmation to his email address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of </a:t>
            </a:r>
            <a:r>
              <a:rPr lang="en-US" dirty="0" smtClean="0"/>
              <a:t>Admin </a:t>
            </a:r>
            <a:r>
              <a:rPr lang="en-US"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 has authority to Block user account all other</a:t>
            </a:r>
          </a:p>
          <a:p>
            <a:r>
              <a:rPr lang="en-US" dirty="0" smtClean="0"/>
              <a:t>Administrative tasks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762000"/>
          </a:xfrm>
        </p:spPr>
        <p:txBody>
          <a:bodyPr/>
          <a:lstStyle/>
          <a:p>
            <a:r>
              <a:rPr lang="en-US" dirty="0" smtClean="0"/>
              <a:t>Thanks to 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267</TotalTime>
  <Words>145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User Story</vt:lpstr>
      <vt:lpstr>Online Bus Ticket Booking User</vt:lpstr>
      <vt:lpstr>Activities of Registered Normal user</vt:lpstr>
      <vt:lpstr>Activities of Registered User</vt:lpstr>
      <vt:lpstr>Activities of Admin User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user-19</dc:creator>
  <cp:lastModifiedBy>user-19</cp:lastModifiedBy>
  <cp:revision>46</cp:revision>
  <dcterms:created xsi:type="dcterms:W3CDTF">2015-09-04T09:27:38Z</dcterms:created>
  <dcterms:modified xsi:type="dcterms:W3CDTF">2015-09-04T13:55:23Z</dcterms:modified>
</cp:coreProperties>
</file>