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364" r:id="rId4"/>
    <p:sldId id="380" r:id="rId5"/>
    <p:sldId id="382" r:id="rId6"/>
    <p:sldId id="374" r:id="rId7"/>
    <p:sldId id="383" r:id="rId8"/>
    <p:sldId id="384" r:id="rId9"/>
    <p:sldId id="379" r:id="rId10"/>
    <p:sldId id="385" r:id="rId11"/>
    <p:sldId id="386" r:id="rId12"/>
    <p:sldId id="264" r:id="rId13"/>
    <p:sldId id="3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2" autoAdjust="0"/>
  </p:normalViewPr>
  <p:slideViewPr>
    <p:cSldViewPr>
      <p:cViewPr varScale="1">
        <p:scale>
          <a:sx n="57" d="100"/>
          <a:sy n="57" d="100"/>
        </p:scale>
        <p:origin x="17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C62EA-3953-4CCF-8E2A-32F80C58279E}" type="datetimeFigureOut">
              <a:rPr lang="en-US" smtClean="0"/>
              <a:t>09/06/2016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E6345-4E4F-47D5-854E-A502BA1B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8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F31D-930A-4E3F-B013-E14743D107A2}" type="datetimeFigureOut">
              <a:rPr lang="en-US" smtClean="0"/>
              <a:t>09/06/2016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A37A8-C689-4322-B82C-BAA802DE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5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37A8-C689-4322-B82C-BAA802DE5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3177-8F77-40A5-9485-7AA2082744EA}" type="datetime1">
              <a:rPr lang="en-US" smtClean="0"/>
              <a:t>09/06/2016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FD7A-06B3-48F0-BDAD-5FEF4C7D119B}" type="datetime1">
              <a:rPr lang="en-US" smtClean="0"/>
              <a:t>09/06/2016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CCD4-20BE-43D2-BF62-82E1CC5050BA}" type="datetime1">
              <a:rPr lang="en-US" smtClean="0"/>
              <a:t>09/06/2016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7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013-E2E0-4C67-AE3E-AF0DB320C34D}" type="datetime1">
              <a:rPr lang="en-US" smtClean="0"/>
              <a:t>09/06/2016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D7EA-44CA-4323-B43A-F30753059A9F}" type="datetime1">
              <a:rPr lang="en-US" smtClean="0"/>
              <a:t>09/06/2016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FF88-6596-4C72-A180-888D6DE52D52}" type="datetime1">
              <a:rPr lang="en-US" smtClean="0"/>
              <a:t>09/06/2016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39BC-DCF0-4446-9DA6-0C69AD03C899}" type="datetime1">
              <a:rPr lang="en-US" smtClean="0"/>
              <a:t>09/06/2016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8AE-7EC2-4E38-89E4-F38CA051948E}" type="datetime1">
              <a:rPr lang="en-US" smtClean="0"/>
              <a:t>09/06/2016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6C15-64C5-47F6-9A93-5DCF595D9D14}" type="datetime1">
              <a:rPr lang="en-US" smtClean="0"/>
              <a:t>09/06/2016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6C32-9F61-4DDB-81BC-0B56C531B84E}" type="datetime1">
              <a:rPr lang="en-US" smtClean="0"/>
              <a:t>09/06/2016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5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5D77-1118-48B4-ABFF-21F21E3C6D3F}" type="datetime1">
              <a:rPr lang="en-US" smtClean="0"/>
              <a:t>09/06/2016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- Md. Mahedee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8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B99A-84D3-4929-887E-147D8347FBE6}" type="datetime1">
              <a:rPr lang="en-US" smtClean="0"/>
              <a:t>09/06/2016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ASP.NET - Md. Mahedee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E915-7395-4D27-8A84-646918CC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hedee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mahede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" TargetMode="External"/><Relationship Id="rId3" Type="http://schemas.openxmlformats.org/officeDocument/2006/relationships/hyperlink" Target="https://social.technet.microsoft.com/profile/mahedee/" TargetMode="External"/><Relationship Id="rId7" Type="http://schemas.openxmlformats.org/officeDocument/2006/relationships/hyperlink" Target="http://forums.asp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groups/586619444835554/" TargetMode="External"/><Relationship Id="rId5" Type="http://schemas.openxmlformats.org/officeDocument/2006/relationships/hyperlink" Target="http://mahedee.net/" TargetMode="External"/><Relationship Id="rId10" Type="http://schemas.openxmlformats.org/officeDocument/2006/relationships/hyperlink" Target="https://www.facebook.com/groups/techshareonline" TargetMode="External"/><Relationship Id="rId4" Type="http://schemas.openxmlformats.org/officeDocument/2006/relationships/hyperlink" Target="https://goo.gl/RPrMMX" TargetMode="External"/><Relationship Id="rId9" Type="http://schemas.openxmlformats.org/officeDocument/2006/relationships/hyperlink" Target="https://social.technet.microsoft.com/Forums/en-us/ho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hedee.hasan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arhana.yousufi@leadstech-bd.com" TargetMode="External"/><Relationship Id="rId4" Type="http://schemas.openxmlformats.org/officeDocument/2006/relationships/hyperlink" Target="mailto:mahedee_hasan@leads-bd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981200"/>
          </a:xfrm>
        </p:spPr>
        <p:txBody>
          <a:bodyPr>
            <a:noAutofit/>
          </a:bodyPr>
          <a:lstStyle/>
          <a:p>
            <a:r>
              <a:rPr lang="en-US" sz="3600" b="1" dirty="0"/>
              <a:t>Object Oriented Programming with C# and ASP.NET MVC 5</a:t>
            </a:r>
            <a:endParaRPr lang="en-US" sz="1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048000"/>
            <a:ext cx="6400800" cy="3429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Trainer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Md.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Mahedee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Hasan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Microsoft Most Valuable Professional (MVP),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Visual Studio and Development Technologies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Microsoft Community Contributor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Software Architect</a:t>
            </a:r>
          </a:p>
          <a:p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Leadsoft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Bangladesh Limited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Blog: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hlinkClick r:id="rId3"/>
              </a:rPr>
              <a:t>http://mahedee.net/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  <a:p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Linkedin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hlinkClick r:id="rId4"/>
              </a:rPr>
              <a:t>http://www.linkedin.com/in/mahedee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Trainer | Technical Speaker | Software Architect | Technical Blogger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43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21336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Training Materials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Cambria" pitchFamily="18" charset="0"/>
              </a:rPr>
              <a:t>TechNet: </a:t>
            </a:r>
            <a:r>
              <a:rPr lang="en-US" sz="2000" b="1" dirty="0">
                <a:latin typeface="Cambria" pitchFamily="18" charset="0"/>
                <a:hlinkClick r:id="rId3"/>
              </a:rPr>
              <a:t>https://social.technet.microsoft.com/profile/mahedee/</a:t>
            </a:r>
            <a:endParaRPr lang="en-US" sz="2000" b="1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OneDrive: </a:t>
            </a:r>
            <a:r>
              <a:rPr lang="en-GB" sz="2000" b="1" dirty="0">
                <a:latin typeface="Cambria" pitchFamily="18" charset="0"/>
                <a:hlinkClick r:id="rId4"/>
              </a:rPr>
              <a:t>https://goo.gl/RPrMMX</a:t>
            </a:r>
            <a:endParaRPr lang="en-US" sz="2000" b="1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Blog: </a:t>
            </a:r>
            <a:r>
              <a:rPr lang="en-US" sz="2000" b="1" dirty="0">
                <a:latin typeface="Cambria" pitchFamily="18" charset="0"/>
                <a:hlinkClick r:id="rId5"/>
              </a:rPr>
              <a:t>http://mahedee.net</a:t>
            </a:r>
            <a:endParaRPr lang="en-US" sz="2000" b="1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Facebook group: </a:t>
            </a:r>
            <a:r>
              <a:rPr lang="en-US" sz="2000" b="1" dirty="0">
                <a:latin typeface="Cambria" pitchFamily="18" charset="0"/>
                <a:hlinkClick r:id="rId6"/>
              </a:rPr>
              <a:t>https://www.facebook.com/groups/586619444835554/</a:t>
            </a:r>
            <a:endParaRPr lang="en-US" sz="2000" b="1" dirty="0">
              <a:latin typeface="Cambria" pitchFamily="18" charset="0"/>
            </a:endParaRPr>
          </a:p>
          <a:p>
            <a:pPr lvl="1"/>
            <a:r>
              <a:rPr lang="en-US" sz="1600" b="1" dirty="0">
                <a:latin typeface="Cambria" pitchFamily="18" charset="0"/>
              </a:rPr>
              <a:t>All update news and information will be here.</a:t>
            </a:r>
          </a:p>
          <a:p>
            <a:pPr lvl="1"/>
            <a:endParaRPr lang="en-US" sz="1600" b="1" dirty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</a:rPr>
              <a:t>Forums for help &amp; Notify me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  <a:hlinkClick r:id="rId7"/>
              </a:rPr>
              <a:t>http://forums.asp.net/</a:t>
            </a:r>
            <a:endParaRPr lang="en-US" sz="2000" b="1" dirty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  <a:hlinkClick r:id="rId8"/>
              </a:rPr>
              <a:t>http://stackoverflow.com/</a:t>
            </a:r>
            <a:endParaRPr lang="en-US" sz="2000" b="1" dirty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  <a:hlinkClick r:id="rId9"/>
              </a:rPr>
              <a:t>https://social.technet.microsoft.com/Forums/en-us/home</a:t>
            </a:r>
            <a:endParaRPr lang="en-US" sz="2000" b="1" dirty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  <a:hlinkClick r:id="rId10"/>
              </a:rPr>
              <a:t>https://www.facebook.com/groups/techshareonline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074250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Contact Information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2000" b="1" u="sng" dirty="0">
                <a:latin typeface="Cambria" pitchFamily="18" charset="0"/>
              </a:rPr>
              <a:t>For Technical Issue</a:t>
            </a:r>
          </a:p>
          <a:p>
            <a:pPr marL="0" lvl="1" indent="0" algn="ctr">
              <a:buNone/>
            </a:pPr>
            <a:r>
              <a:rPr lang="en-US" sz="2000" b="1" dirty="0">
                <a:latin typeface="Cambria" pitchFamily="18" charset="0"/>
              </a:rPr>
              <a:t>Md. </a:t>
            </a:r>
            <a:r>
              <a:rPr lang="en-US" sz="2000" b="1" dirty="0" err="1">
                <a:latin typeface="Cambria" pitchFamily="18" charset="0"/>
              </a:rPr>
              <a:t>Mahedee</a:t>
            </a:r>
            <a:r>
              <a:rPr lang="en-US" sz="2000" b="1" dirty="0">
                <a:latin typeface="Cambria" pitchFamily="18" charset="0"/>
              </a:rPr>
              <a:t> </a:t>
            </a:r>
            <a:r>
              <a:rPr lang="en-US" sz="2000" b="1" dirty="0" err="1">
                <a:latin typeface="Cambria" pitchFamily="18" charset="0"/>
              </a:rPr>
              <a:t>Hasan</a:t>
            </a:r>
            <a:endParaRPr lang="en-US" sz="2000" b="1" dirty="0">
              <a:latin typeface="Cambria" pitchFamily="18" charset="0"/>
            </a:endParaRPr>
          </a:p>
          <a:p>
            <a:pPr marL="0" lvl="1" indent="0" algn="ctr">
              <a:buNone/>
            </a:pPr>
            <a:r>
              <a:rPr lang="en-US" sz="2000" b="1" dirty="0">
                <a:latin typeface="Cambria" pitchFamily="18" charset="0"/>
              </a:rPr>
              <a:t>Cell: 01755-618129</a:t>
            </a:r>
          </a:p>
          <a:p>
            <a:pPr marL="0" lvl="1" indent="0" algn="ctr">
              <a:buNone/>
            </a:pPr>
            <a:r>
              <a:rPr lang="en-US" sz="2000" b="1" dirty="0">
                <a:latin typeface="Cambria" pitchFamily="18" charset="0"/>
              </a:rPr>
              <a:t>Email: </a:t>
            </a:r>
            <a:r>
              <a:rPr lang="en-US" sz="2000" b="1" dirty="0">
                <a:latin typeface="Cambria" pitchFamily="18" charset="0"/>
                <a:hlinkClick r:id="rId3"/>
              </a:rPr>
              <a:t>mahedee.hasan@gmail.com</a:t>
            </a:r>
            <a:r>
              <a:rPr lang="en-US" sz="2000" b="1" dirty="0">
                <a:latin typeface="Cambria" pitchFamily="18" charset="0"/>
              </a:rPr>
              <a:t>; </a:t>
            </a:r>
            <a:r>
              <a:rPr lang="en-US" sz="2000" b="1" dirty="0">
                <a:latin typeface="Cambria" pitchFamily="18" charset="0"/>
                <a:hlinkClick r:id="rId4"/>
              </a:rPr>
              <a:t>mahedee_hasan@leads-bd.com</a:t>
            </a:r>
            <a:r>
              <a:rPr lang="en-US" sz="2000" b="1" dirty="0">
                <a:latin typeface="Cambria" pitchFamily="18" charset="0"/>
              </a:rPr>
              <a:t>; </a:t>
            </a:r>
          </a:p>
          <a:p>
            <a:pPr marL="0" lvl="1" indent="0" algn="ctr">
              <a:buNone/>
            </a:pPr>
            <a:r>
              <a:rPr lang="en-US" sz="2000" b="1" dirty="0">
                <a:latin typeface="Cambria" pitchFamily="18" charset="0"/>
              </a:rPr>
              <a:t>SMS &amp; Email communication is preferable.</a:t>
            </a:r>
          </a:p>
          <a:p>
            <a:pPr marL="0" lvl="1" indent="0" algn="ctr">
              <a:buNone/>
            </a:pPr>
            <a:endParaRPr lang="en-US" sz="2000" b="1" dirty="0">
              <a:latin typeface="Cambria" pitchFamily="18" charset="0"/>
            </a:endParaRPr>
          </a:p>
          <a:p>
            <a:pPr marL="0" lvl="1" indent="0" algn="ctr">
              <a:buNone/>
            </a:pPr>
            <a:r>
              <a:rPr lang="en-US" sz="2000" b="1" u="sng" dirty="0">
                <a:latin typeface="Cambria" pitchFamily="18" charset="0"/>
              </a:rPr>
              <a:t>Training Related issue</a:t>
            </a:r>
          </a:p>
          <a:p>
            <a:pPr marL="0" lvl="1" indent="0" algn="ctr">
              <a:buNone/>
            </a:pPr>
            <a:r>
              <a:rPr lang="en-US" sz="2100" b="1" dirty="0" err="1">
                <a:latin typeface="Cambria" pitchFamily="18" charset="0"/>
              </a:rPr>
              <a:t>Farhana</a:t>
            </a:r>
            <a:r>
              <a:rPr lang="en-US" sz="2100" b="1" dirty="0">
                <a:latin typeface="Cambria" pitchFamily="18" charset="0"/>
              </a:rPr>
              <a:t> </a:t>
            </a:r>
            <a:r>
              <a:rPr lang="en-US" sz="2100" b="1" dirty="0" err="1">
                <a:latin typeface="Cambria" pitchFamily="18" charset="0"/>
              </a:rPr>
              <a:t>Yousufi</a:t>
            </a:r>
            <a:endParaRPr lang="en-GB" sz="2100" b="1" dirty="0">
              <a:latin typeface="Cambria" pitchFamily="18" charset="0"/>
            </a:endParaRPr>
          </a:p>
          <a:p>
            <a:pPr marL="0" lvl="1" indent="0" algn="ctr">
              <a:buNone/>
            </a:pPr>
            <a:r>
              <a:rPr lang="en-US" sz="2100" b="1" dirty="0">
                <a:latin typeface="Cambria" pitchFamily="18" charset="0"/>
              </a:rPr>
              <a:t>Sr. Executive-Training</a:t>
            </a:r>
            <a:endParaRPr lang="en-GB" sz="2100" b="1" dirty="0">
              <a:latin typeface="Cambria" pitchFamily="18" charset="0"/>
            </a:endParaRPr>
          </a:p>
          <a:p>
            <a:pPr marL="0" lvl="1" indent="0" algn="ctr">
              <a:buNone/>
            </a:pPr>
            <a:r>
              <a:rPr lang="en-US" sz="2100" b="1" dirty="0">
                <a:latin typeface="Cambria" pitchFamily="18" charset="0"/>
              </a:rPr>
              <a:t>LEADS Technology Limited</a:t>
            </a:r>
            <a:endParaRPr lang="en-GB" sz="2100" b="1" dirty="0">
              <a:latin typeface="Cambria" pitchFamily="18" charset="0"/>
            </a:endParaRPr>
          </a:p>
          <a:p>
            <a:pPr marL="0" lvl="1" indent="0" algn="ctr">
              <a:buNone/>
            </a:pPr>
            <a:r>
              <a:rPr lang="en-US" sz="2100" b="1" dirty="0">
                <a:latin typeface="Cambria" pitchFamily="18" charset="0"/>
              </a:rPr>
              <a:t>Cell: 01811-448 063</a:t>
            </a:r>
          </a:p>
          <a:p>
            <a:pPr marL="0" lvl="1" indent="0" algn="ctr">
              <a:buNone/>
            </a:pPr>
            <a:r>
              <a:rPr lang="en-US" sz="2000" b="1" dirty="0">
                <a:latin typeface="Cambria" pitchFamily="18" charset="0"/>
              </a:rPr>
              <a:t>Email: </a:t>
            </a:r>
            <a:r>
              <a:rPr lang="en-US" sz="2000" b="1" dirty="0">
                <a:latin typeface="Cambria" pitchFamily="18" charset="0"/>
                <a:hlinkClick r:id="rId5"/>
              </a:rPr>
              <a:t>farhana.yousufi@leadstech-bd.com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095216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12</a:t>
            </a:fld>
            <a:endParaRPr lang="en-US" b="1" dirty="0"/>
          </a:p>
        </p:txBody>
      </p:sp>
      <p:pic>
        <p:nvPicPr>
          <p:cNvPr id="2050" name="Picture 2" descr="E:\Mahedee\Dropbox\Image\thank-you-card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176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498395"/>
              </p:ext>
            </p:extLst>
          </p:nvPr>
        </p:nvGraphicFramePr>
        <p:xfrm>
          <a:off x="304800" y="1295400"/>
          <a:ext cx="8534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Modification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21/11/2014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Training</a:t>
                      </a:r>
                      <a:r>
                        <a:rPr lang="en-US" baseline="0" dirty="0"/>
                        <a:t>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22/11/2014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Update for</a:t>
                      </a:r>
                      <a:r>
                        <a:rPr lang="en-US" baseline="0" dirty="0"/>
                        <a:t> Batch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for </a:t>
                      </a:r>
                      <a:r>
                        <a:rPr lang="en-US"/>
                        <a:t>Batch 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01/02/2016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for Batch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09/06/2016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19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13</a:t>
            </a:fld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itchFamily="18" charset="0"/>
              </a:rPr>
              <a:t>Modification History</a:t>
            </a:r>
          </a:p>
        </p:txBody>
      </p:sp>
    </p:spTree>
    <p:extLst>
      <p:ext uri="{BB962C8B-B14F-4D97-AF65-F5344CB8AC3E}">
        <p14:creationId xmlns:p14="http://schemas.microsoft.com/office/powerpoint/2010/main" val="684314281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About the Training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b="1" dirty="0"/>
              <a:t>Object Oriented Programming with C# and ASP.NET MVC 5</a:t>
            </a:r>
            <a:endParaRPr lang="en-US" sz="2400" b="1" dirty="0">
              <a:latin typeface="Cambria" pitchFamily="18" charset="0"/>
            </a:endParaRPr>
          </a:p>
          <a:p>
            <a:endParaRPr lang="en-US" sz="2400" b="1" dirty="0">
              <a:latin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</a:rPr>
              <a:t>Organized by Leads Technology Limited</a:t>
            </a:r>
            <a:endParaRPr lang="en-US" sz="2000" b="1" dirty="0">
              <a:latin typeface="Cambria" pitchFamily="18" charset="0"/>
            </a:endParaRPr>
          </a:p>
          <a:p>
            <a:pPr marL="457200" lvl="1" indent="0">
              <a:buNone/>
            </a:pPr>
            <a:endParaRPr lang="en-US" sz="2000" b="1" dirty="0">
              <a:latin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</a:rPr>
              <a:t>45% of actual course fee is subsidized by Leads Technology Limited</a:t>
            </a:r>
            <a:endParaRPr lang="en-US" sz="2000" b="1" dirty="0">
              <a:latin typeface="Cambria" pitchFamily="18" charset="0"/>
            </a:endParaRPr>
          </a:p>
          <a:p>
            <a:endParaRPr lang="en-US" sz="2400" b="1" dirty="0">
              <a:latin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</a:rPr>
              <a:t>Total Duration: 110 Hours</a:t>
            </a:r>
          </a:p>
          <a:p>
            <a:endParaRPr lang="en-US" sz="2400" b="1" dirty="0">
              <a:latin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</a:rPr>
              <a:t>Must attend at least 90% of classes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85800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Course Outline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Introduction to Visual Studio 2013</a:t>
            </a:r>
          </a:p>
          <a:p>
            <a:r>
              <a:rPr lang="en-US" sz="2400" b="1" dirty="0">
                <a:latin typeface="Cambria" pitchFamily="18" charset="0"/>
              </a:rPr>
              <a:t>Programming Basics</a:t>
            </a:r>
          </a:p>
          <a:p>
            <a:r>
              <a:rPr lang="en-US" sz="2400" b="1" dirty="0">
                <a:latin typeface="Cambria" pitchFamily="18" charset="0"/>
              </a:rPr>
              <a:t>C# Basics</a:t>
            </a:r>
          </a:p>
          <a:p>
            <a:r>
              <a:rPr lang="en-GB" sz="2400" b="1" dirty="0">
                <a:latin typeface="Cambria" pitchFamily="18" charset="0"/>
              </a:rPr>
              <a:t>Advanced C#</a:t>
            </a:r>
          </a:p>
          <a:p>
            <a:r>
              <a:rPr lang="en-GB" sz="2400" b="1" dirty="0">
                <a:latin typeface="Cambria" pitchFamily="18" charset="0"/>
              </a:rPr>
              <a:t>ADO.NET</a:t>
            </a:r>
          </a:p>
          <a:p>
            <a:r>
              <a:rPr lang="en-GB" sz="2400" b="1" dirty="0">
                <a:latin typeface="Cambria" pitchFamily="18" charset="0"/>
              </a:rPr>
              <a:t>Object Oriented Programming</a:t>
            </a:r>
          </a:p>
          <a:p>
            <a:r>
              <a:rPr lang="en-GB" sz="2400" b="1" dirty="0">
                <a:latin typeface="Cambria" pitchFamily="18" charset="0"/>
              </a:rPr>
              <a:t>Object Oriented Design Principle</a:t>
            </a:r>
          </a:p>
          <a:p>
            <a:r>
              <a:rPr lang="en-GB" sz="2400" b="1" dirty="0">
                <a:latin typeface="Cambria" pitchFamily="18" charset="0"/>
              </a:rPr>
              <a:t>Introduction to SQL Server Programming</a:t>
            </a:r>
          </a:p>
          <a:p>
            <a:r>
              <a:rPr lang="en-GB" sz="2400" b="1" dirty="0">
                <a:latin typeface="Cambria" pitchFamily="18" charset="0"/>
              </a:rPr>
              <a:t>Database designing</a:t>
            </a:r>
          </a:p>
          <a:p>
            <a:r>
              <a:rPr lang="en-US" sz="2400" b="1" dirty="0">
                <a:latin typeface="Cambria" pitchFamily="18" charset="0"/>
              </a:rPr>
              <a:t>Introduction to web technology</a:t>
            </a:r>
          </a:p>
          <a:p>
            <a:endParaRPr lang="en-GB" sz="2400" b="1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37849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Course Outline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ASP.NET MVC 5</a:t>
            </a:r>
          </a:p>
          <a:p>
            <a:r>
              <a:rPr lang="en-US" sz="2400" b="1" dirty="0">
                <a:latin typeface="Cambria" pitchFamily="18" charset="0"/>
              </a:rPr>
              <a:t>Advanced ASP.NET MVC</a:t>
            </a:r>
          </a:p>
          <a:p>
            <a:r>
              <a:rPr lang="en-US" sz="2400" b="1" dirty="0">
                <a:latin typeface="Cambria" pitchFamily="18" charset="0"/>
              </a:rPr>
              <a:t>Security in ASP.NET MVC 5</a:t>
            </a:r>
          </a:p>
          <a:p>
            <a:r>
              <a:rPr lang="en-US" sz="2400" b="1" dirty="0">
                <a:latin typeface="Cambria" pitchFamily="18" charset="0"/>
              </a:rPr>
              <a:t>SAP crystal </a:t>
            </a:r>
            <a:r>
              <a:rPr lang="en-US" sz="2400" b="1">
                <a:latin typeface="Cambria" pitchFamily="18" charset="0"/>
              </a:rPr>
              <a:t>report with ASP.NET MVC</a:t>
            </a:r>
            <a:endParaRPr lang="en-US" sz="2400" b="1" dirty="0">
              <a:latin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</a:rPr>
              <a:t>ASP.NET Web API, Angular JS basics</a:t>
            </a:r>
          </a:p>
          <a:p>
            <a:r>
              <a:rPr lang="en-US" sz="2400" b="1" dirty="0">
                <a:latin typeface="Cambria" pitchFamily="18" charset="0"/>
              </a:rPr>
              <a:t>Entity Framework 6</a:t>
            </a:r>
          </a:p>
          <a:p>
            <a:r>
              <a:rPr lang="en-US" sz="2400" b="1" dirty="0">
                <a:latin typeface="Cambria" pitchFamily="18" charset="0"/>
              </a:rPr>
              <a:t>LINQ Basics</a:t>
            </a:r>
          </a:p>
          <a:p>
            <a:r>
              <a:rPr lang="en-US" sz="2400" b="1" dirty="0">
                <a:latin typeface="Cambria" pitchFamily="18" charset="0"/>
              </a:rPr>
              <a:t>IIS</a:t>
            </a:r>
          </a:p>
          <a:p>
            <a:r>
              <a:rPr lang="en-US" sz="2400" b="1" dirty="0">
                <a:latin typeface="Cambria" pitchFamily="18" charset="0"/>
              </a:rPr>
              <a:t>Deployment and Web Hosting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90038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Course Outline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Version Control</a:t>
            </a:r>
          </a:p>
          <a:p>
            <a:pPr lvl="1"/>
            <a:r>
              <a:rPr lang="en-US" sz="2000" b="1" dirty="0" err="1">
                <a:latin typeface="Cambria" pitchFamily="18" charset="0"/>
              </a:rPr>
              <a:t>Github</a:t>
            </a:r>
            <a:endParaRPr lang="en-US" sz="2000" b="1" dirty="0">
              <a:latin typeface="Cambria" pitchFamily="18" charset="0"/>
            </a:endParaRPr>
          </a:p>
          <a:p>
            <a:pPr lvl="1"/>
            <a:r>
              <a:rPr lang="en-US" sz="2000" b="1" dirty="0">
                <a:latin typeface="Cambria" pitchFamily="18" charset="0"/>
              </a:rPr>
              <a:t>TFS</a:t>
            </a:r>
          </a:p>
          <a:p>
            <a:pPr lvl="1"/>
            <a:r>
              <a:rPr lang="en-US" sz="2000" b="1" dirty="0">
                <a:latin typeface="Cambria" pitchFamily="18" charset="0"/>
              </a:rPr>
              <a:t>SVN</a:t>
            </a:r>
          </a:p>
          <a:p>
            <a:r>
              <a:rPr lang="en-US" sz="2400" b="1" dirty="0">
                <a:latin typeface="Cambria" pitchFamily="18" charset="0"/>
              </a:rPr>
              <a:t>Code Quality &amp; Smart Coding</a:t>
            </a:r>
          </a:p>
          <a:p>
            <a:r>
              <a:rPr lang="en-US" sz="2400" b="1" dirty="0">
                <a:latin typeface="Cambria" pitchFamily="18" charset="0"/>
              </a:rPr>
              <a:t>Project Work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220638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Course Outline …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Project Work</a:t>
            </a:r>
            <a:endParaRPr lang="en-US" sz="2000" b="1" dirty="0">
              <a:latin typeface="Cambria" pitchFamily="18" charset="0"/>
            </a:endParaRPr>
          </a:p>
          <a:p>
            <a:pPr lvl="1"/>
            <a:r>
              <a:rPr lang="en-US" sz="2000" b="1" dirty="0">
                <a:latin typeface="Cambria" pitchFamily="18" charset="0"/>
              </a:rPr>
              <a:t>Every team must submit a complete project as final assignment</a:t>
            </a:r>
          </a:p>
          <a:p>
            <a:pPr lvl="1"/>
            <a:r>
              <a:rPr lang="en-US" sz="2000" b="1" dirty="0">
                <a:latin typeface="Cambria" pitchFamily="18" charset="0"/>
              </a:rPr>
              <a:t>Team must use  SVN/</a:t>
            </a:r>
            <a:r>
              <a:rPr lang="en-US" sz="2000" b="1" dirty="0" err="1">
                <a:latin typeface="Cambria" pitchFamily="18" charset="0"/>
              </a:rPr>
              <a:t>GitHub</a:t>
            </a:r>
            <a:r>
              <a:rPr lang="en-US" sz="2000" b="1" dirty="0">
                <a:latin typeface="Cambria" pitchFamily="18" charset="0"/>
              </a:rPr>
              <a:t> for version control</a:t>
            </a:r>
          </a:p>
          <a:p>
            <a:pPr lvl="1"/>
            <a:r>
              <a:rPr lang="en-US" sz="2000" b="1" dirty="0">
                <a:latin typeface="Cambria" pitchFamily="18" charset="0"/>
              </a:rPr>
              <a:t>Mandatory Tools &amp; Technology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ASP.NET MVC 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Visual C#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SQL Server 2012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Entity Framework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LINQ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SVN / </a:t>
            </a:r>
            <a:r>
              <a:rPr lang="en-US" sz="1600" b="1" dirty="0" err="1">
                <a:latin typeface="Cambria" pitchFamily="18" charset="0"/>
              </a:rPr>
              <a:t>GitHub</a:t>
            </a:r>
            <a:endParaRPr lang="en-US" sz="1600" b="1" dirty="0">
              <a:latin typeface="Cambria" pitchFamily="18" charset="0"/>
            </a:endParaRPr>
          </a:p>
          <a:p>
            <a:pPr lvl="2"/>
            <a:r>
              <a:rPr lang="en-US" sz="1600" b="1" dirty="0">
                <a:latin typeface="Cambria" pitchFamily="18" charset="0"/>
              </a:rPr>
              <a:t>CSS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JavaScript/</a:t>
            </a:r>
            <a:r>
              <a:rPr lang="en-US" sz="1600" b="1" dirty="0" err="1">
                <a:latin typeface="Cambria" pitchFamily="18" charset="0"/>
              </a:rPr>
              <a:t>JQuery</a:t>
            </a:r>
            <a:endParaRPr lang="en-US" sz="1600" b="1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52233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Course Outline …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Project Work</a:t>
            </a:r>
            <a:endParaRPr lang="en-US" sz="2000" b="1" dirty="0">
              <a:latin typeface="Cambria" pitchFamily="18" charset="0"/>
            </a:endParaRPr>
          </a:p>
          <a:p>
            <a:pPr lvl="1"/>
            <a:r>
              <a:rPr lang="en-US" sz="2000" b="1" dirty="0">
                <a:latin typeface="Cambria" pitchFamily="18" charset="0"/>
              </a:rPr>
              <a:t>Optional Tools &amp; Technology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Bootstrap</a:t>
            </a:r>
          </a:p>
          <a:p>
            <a:pPr lvl="2"/>
            <a:r>
              <a:rPr lang="en-US" sz="1600" b="1" dirty="0" err="1">
                <a:latin typeface="Cambria" pitchFamily="18" charset="0"/>
              </a:rPr>
              <a:t>AngularJS</a:t>
            </a:r>
            <a:endParaRPr lang="en-US" sz="1600" b="1" dirty="0">
              <a:latin typeface="Cambria" pitchFamily="18" charset="0"/>
            </a:endParaRPr>
          </a:p>
          <a:p>
            <a:pPr lvl="2"/>
            <a:r>
              <a:rPr lang="en-US" sz="1600" b="1" dirty="0">
                <a:latin typeface="Cambria" pitchFamily="18" charset="0"/>
              </a:rPr>
              <a:t>ASP.NET Web API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011536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Marks Distribution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pPr fontAlgn="t"/>
            <a:r>
              <a:rPr lang="en-US" sz="2400" b="1" dirty="0"/>
              <a:t>Refer to Marks Distribution.pdf </a:t>
            </a:r>
          </a:p>
          <a:p>
            <a:pPr fontAlgn="t"/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699766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Training Schedule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Orientation &amp; 1</a:t>
            </a:r>
            <a:r>
              <a:rPr lang="en-US" sz="2400" b="1" baseline="30000" dirty="0">
                <a:latin typeface="Cambria" pitchFamily="18" charset="0"/>
              </a:rPr>
              <a:t>st</a:t>
            </a:r>
            <a:r>
              <a:rPr lang="en-US" sz="2400" b="1" dirty="0">
                <a:latin typeface="Cambria" pitchFamily="18" charset="0"/>
              </a:rPr>
              <a:t> Class</a:t>
            </a:r>
          </a:p>
          <a:p>
            <a:pPr lvl="1"/>
            <a:r>
              <a:rPr lang="en-US" sz="2000" b="1" dirty="0">
                <a:latin typeface="Cambria" pitchFamily="18" charset="0"/>
              </a:rPr>
              <a:t>10 June, 2016,  Friday, at 9:00 AM   - 1:00 PM</a:t>
            </a:r>
          </a:p>
          <a:p>
            <a:pPr marL="457200" lvl="1" indent="0">
              <a:buNone/>
            </a:pPr>
            <a:endParaRPr lang="en-US" sz="2000" b="1" dirty="0">
              <a:latin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</a:rPr>
              <a:t>Schedule of Class in Week</a:t>
            </a:r>
          </a:p>
          <a:p>
            <a:pPr lvl="1"/>
            <a:r>
              <a:rPr lang="en-US" sz="2000" b="1" dirty="0">
                <a:latin typeface="Cambria" pitchFamily="18" charset="0"/>
              </a:rPr>
              <a:t>Tuesday 6:00 PM – 9:00 PM</a:t>
            </a:r>
          </a:p>
          <a:p>
            <a:pPr lvl="1"/>
            <a:r>
              <a:rPr lang="en-US" sz="2000" b="1" dirty="0">
                <a:latin typeface="Cambria" pitchFamily="18" charset="0"/>
              </a:rPr>
              <a:t>Friday 9:00 AM – 6:00 PM</a:t>
            </a:r>
          </a:p>
          <a:p>
            <a:pPr lvl="1"/>
            <a:endParaRPr lang="en-US" sz="2000" b="1" dirty="0">
              <a:latin typeface="Cambria" pitchFamily="18" charset="0"/>
            </a:endParaRPr>
          </a:p>
          <a:p>
            <a:pPr lvl="1"/>
            <a:r>
              <a:rPr lang="en-US" sz="2000" b="1" dirty="0">
                <a:latin typeface="Cambria" pitchFamily="18" charset="0"/>
              </a:rPr>
              <a:t>Details</a:t>
            </a:r>
          </a:p>
          <a:p>
            <a:pPr lvl="2"/>
            <a:r>
              <a:rPr lang="en-US" sz="1600" b="1" dirty="0">
                <a:latin typeface="Cambria" pitchFamily="18" charset="0"/>
              </a:rPr>
              <a:t>Refer to C#.NET-Batch-06-Schedule.xlsx</a:t>
            </a:r>
          </a:p>
          <a:p>
            <a:pPr lvl="2"/>
            <a:endParaRPr lang="en-US" sz="1600" b="1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9906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10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915-7395-4D27-8A84-646918CCD334}" type="slidenum">
              <a:rPr lang="en-US" b="1" smtClean="0"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626411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451</Words>
  <Application>Microsoft Office PowerPoint</Application>
  <PresentationFormat>On-screen Show (4:3)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Office Theme</vt:lpstr>
      <vt:lpstr>Object Oriented Programming with C# and ASP.NET MVC 5</vt:lpstr>
      <vt:lpstr>About the Training</vt:lpstr>
      <vt:lpstr>Course Outline</vt:lpstr>
      <vt:lpstr>Course Outline</vt:lpstr>
      <vt:lpstr>Course Outline</vt:lpstr>
      <vt:lpstr>Course Outline …</vt:lpstr>
      <vt:lpstr>Course Outline …</vt:lpstr>
      <vt:lpstr>Marks Distribution</vt:lpstr>
      <vt:lpstr>Training Schedule</vt:lpstr>
      <vt:lpstr>Training Materials</vt:lpstr>
      <vt:lpstr>Contact Information</vt:lpstr>
      <vt:lpstr>PowerPoint Presentation</vt:lpstr>
      <vt:lpstr>Modification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Mahedee</dc:creator>
  <cp:lastModifiedBy>Mahedee-PC</cp:lastModifiedBy>
  <cp:revision>1017</cp:revision>
  <dcterms:created xsi:type="dcterms:W3CDTF">2013-07-02T23:16:07Z</dcterms:created>
  <dcterms:modified xsi:type="dcterms:W3CDTF">2016-06-09T08:12:34Z</dcterms:modified>
</cp:coreProperties>
</file>