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64"/>
    <p:sldMasterId id="2147484210" r:id="rId65"/>
    <p:sldMasterId id="2147484263" r:id="rId66"/>
  </p:sldMasterIdLst>
  <p:notesMasterIdLst>
    <p:notesMasterId r:id="rId77"/>
  </p:notesMasterIdLst>
  <p:handoutMasterIdLst>
    <p:handoutMasterId r:id="rId78"/>
  </p:handoutMasterIdLst>
  <p:sldIdLst>
    <p:sldId id="459" r:id="rId67"/>
    <p:sldId id="452" r:id="rId68"/>
    <p:sldId id="451" r:id="rId69"/>
    <p:sldId id="449" r:id="rId70"/>
    <p:sldId id="453" r:id="rId71"/>
    <p:sldId id="456" r:id="rId72"/>
    <p:sldId id="460" r:id="rId73"/>
    <p:sldId id="457" r:id="rId74"/>
    <p:sldId id="454" r:id="rId75"/>
    <p:sldId id="257" r:id="rId7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F2F2F2"/>
    <a:srgbClr val="737373"/>
    <a:srgbClr val="DC3C00"/>
    <a:srgbClr val="002050"/>
    <a:srgbClr val="EEEEEE"/>
    <a:srgbClr val="333333"/>
    <a:srgbClr val="0078D7"/>
    <a:srgbClr val="3C3C3C"/>
    <a:srgbClr val="D83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8" autoAdjust="0"/>
    <p:restoredTop sz="79171" autoAdjust="0"/>
  </p:normalViewPr>
  <p:slideViewPr>
    <p:cSldViewPr>
      <p:cViewPr varScale="1">
        <p:scale>
          <a:sx n="89" d="100"/>
          <a:sy n="89" d="100"/>
        </p:scale>
        <p:origin x="1080" y="9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customXml" Target="../customXml/item50.xml"/><Relationship Id="rId55" Type="http://schemas.openxmlformats.org/officeDocument/2006/relationships/customXml" Target="../customXml/item55.xml"/><Relationship Id="rId63" Type="http://schemas.openxmlformats.org/officeDocument/2006/relationships/customXml" Target="../customXml/item63.xml"/><Relationship Id="rId68" Type="http://schemas.openxmlformats.org/officeDocument/2006/relationships/slide" Target="slides/slide2.xml"/><Relationship Id="rId76" Type="http://schemas.openxmlformats.org/officeDocument/2006/relationships/slide" Target="slides/slide10.xml"/><Relationship Id="rId7" Type="http://schemas.openxmlformats.org/officeDocument/2006/relationships/customXml" Target="../customXml/item7.xml"/><Relationship Id="rId71" Type="http://schemas.openxmlformats.org/officeDocument/2006/relationships/slide" Target="slides/slide5.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customXml" Target="../customXml/item58.xml"/><Relationship Id="rId66" Type="http://schemas.openxmlformats.org/officeDocument/2006/relationships/slideMaster" Target="slideMasters/slideMaster3.xml"/><Relationship Id="rId74" Type="http://schemas.openxmlformats.org/officeDocument/2006/relationships/slide" Target="slides/slide8.xml"/><Relationship Id="rId79" Type="http://schemas.openxmlformats.org/officeDocument/2006/relationships/commentAuthors" Target="commentAuthors.xml"/><Relationship Id="rId5" Type="http://schemas.openxmlformats.org/officeDocument/2006/relationships/customXml" Target="../customXml/item5.xml"/><Relationship Id="rId61" Type="http://schemas.openxmlformats.org/officeDocument/2006/relationships/customXml" Target="../customXml/item61.xml"/><Relationship Id="rId82"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customXml" Target="../customXml/item60.xml"/><Relationship Id="rId65" Type="http://schemas.openxmlformats.org/officeDocument/2006/relationships/slideMaster" Target="slideMasters/slideMaster2.xml"/><Relationship Id="rId73" Type="http://schemas.openxmlformats.org/officeDocument/2006/relationships/slide" Target="slides/slide7.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slideMaster" Target="slideMasters/slideMaster1.xml"/><Relationship Id="rId69" Type="http://schemas.openxmlformats.org/officeDocument/2006/relationships/slide" Target="slides/slide3.xml"/><Relationship Id="rId77" Type="http://schemas.openxmlformats.org/officeDocument/2006/relationships/notesMaster" Target="notesMasters/notesMaster1.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slide" Target="slides/slide6.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ustomXml" Target="../customXml/item59.xml"/><Relationship Id="rId67" Type="http://schemas.openxmlformats.org/officeDocument/2006/relationships/slide" Target="slides/slide1.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customXml" Target="../customXml/item62.xml"/><Relationship Id="rId70" Type="http://schemas.openxmlformats.org/officeDocument/2006/relationships/slide" Target="slides/slide4.xml"/><Relationship Id="rId75" Type="http://schemas.openxmlformats.org/officeDocument/2006/relationships/slide" Target="slides/slide9.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2/16/2016 8:30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2/16/2016 8:30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6A8731A-EBC6-4AEB-8A04-30922D0B894B}" type="datetime1">
              <a:rPr lang="en-US" smtClean="0">
                <a:solidFill>
                  <a:prstClr val="black"/>
                </a:solidFill>
              </a:rPr>
              <a:pPr/>
              <a:t>2/16/2016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556015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pPr marL="0" marR="0" lvl="0" indent="0" algn="r" defTabSz="932404" rtl="0" eaLnBrk="1" fontAlgn="auto" latinLnBrk="0" hangingPunct="1">
              <a:lnSpc>
                <a:spcPct val="100000"/>
              </a:lnSpc>
              <a:spcBef>
                <a:spcPts val="0"/>
              </a:spcBef>
              <a:spcAft>
                <a:spcPts val="0"/>
              </a:spcAft>
              <a:buClrTx/>
              <a:buSzTx/>
              <a:buFontTx/>
              <a:buNone/>
              <a:tabLst/>
              <a:defRPr/>
            </a:pPr>
            <a:fld id="{13F0F35F-DD44-4607-AEC1-49D7A4BC406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07921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pPr marL="0" marR="0" lvl="0" indent="0" algn="r" defTabSz="932404" rtl="0" eaLnBrk="1" fontAlgn="auto" latinLnBrk="0" hangingPunct="1">
              <a:lnSpc>
                <a:spcPct val="100000"/>
              </a:lnSpc>
              <a:spcBef>
                <a:spcPts val="0"/>
              </a:spcBef>
              <a:spcAft>
                <a:spcPts val="0"/>
              </a:spcAft>
              <a:buClrTx/>
              <a:buSzTx/>
              <a:buFontTx/>
              <a:buNone/>
              <a:tabLst/>
              <a:defRPr/>
            </a:pPr>
            <a:fld id="{13F0F35F-DD44-4607-AEC1-49D7A4BC406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85752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pPr marL="0" marR="0" lvl="0" indent="0" algn="r" defTabSz="932404" rtl="0" eaLnBrk="1" fontAlgn="auto" latinLnBrk="0" hangingPunct="1">
              <a:lnSpc>
                <a:spcPct val="100000"/>
              </a:lnSpc>
              <a:spcBef>
                <a:spcPts val="0"/>
              </a:spcBef>
              <a:spcAft>
                <a:spcPts val="0"/>
              </a:spcAft>
              <a:buClrTx/>
              <a:buSzTx/>
              <a:buFontTx/>
              <a:buNone/>
              <a:tabLst/>
              <a:defRPr/>
            </a:pPr>
            <a:fld id="{13F0F35F-DD44-4607-AEC1-49D7A4BC406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6664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2/16/2016 8:30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6291299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4.xml"/><Relationship Id="rId7" Type="http://schemas.openxmlformats.org/officeDocument/2006/relationships/image" Target="../media/image1.png"/><Relationship Id="rId2" Type="http://schemas.openxmlformats.org/officeDocument/2006/relationships/customXml" Target="../../customXml/item51.xml"/><Relationship Id="rId1" Type="http://schemas.openxmlformats.org/officeDocument/2006/relationships/customXml" Target="../../customXml/item5.xml"/><Relationship Id="rId6" Type="http://schemas.openxmlformats.org/officeDocument/2006/relationships/slideMaster" Target="../slideMasters/slideMaster1.xml"/><Relationship Id="rId5" Type="http://schemas.openxmlformats.org/officeDocument/2006/relationships/customXml" Target="../../customXml/item20.xml"/><Relationship Id="rId4" Type="http://schemas.openxmlformats.org/officeDocument/2006/relationships/customXml" Target="../../customXml/item59.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2.jp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png"/><Relationship Id="rId2" Type="http://schemas.openxmlformats.org/officeDocument/2006/relationships/customXml" Target="../../customXml/item10.xml"/><Relationship Id="rId1" Type="http://schemas.openxmlformats.org/officeDocument/2006/relationships/customXml" Target="../../customXml/item37.xml"/><Relationship Id="rId6" Type="http://schemas.openxmlformats.org/officeDocument/2006/relationships/slideMaster" Target="../slideMasters/slideMaster1.xml"/><Relationship Id="rId5" Type="http://schemas.openxmlformats.org/officeDocument/2006/relationships/customXml" Target="../../customXml/item38.xml"/><Relationship Id="rId4" Type="http://schemas.openxmlformats.org/officeDocument/2006/relationships/customXml" Target="../../customXml/item3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3.xml"/><Relationship Id="rId7" Type="http://schemas.openxmlformats.org/officeDocument/2006/relationships/image" Target="../media/image1.png"/><Relationship Id="rId2" Type="http://schemas.openxmlformats.org/officeDocument/2006/relationships/customXml" Target="../../customXml/item53.xml"/><Relationship Id="rId1" Type="http://schemas.openxmlformats.org/officeDocument/2006/relationships/customXml" Target="../../customXml/item17.xml"/><Relationship Id="rId6" Type="http://schemas.openxmlformats.org/officeDocument/2006/relationships/slideMaster" Target="../slideMasters/slideMaster1.xml"/><Relationship Id="rId5" Type="http://schemas.openxmlformats.org/officeDocument/2006/relationships/customXml" Target="../../customXml/item29.xml"/><Relationship Id="rId4" Type="http://schemas.openxmlformats.org/officeDocument/2006/relationships/customXml" Target="../../customXml/item13.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45.xml"/><Relationship Id="rId7" Type="http://schemas.openxmlformats.org/officeDocument/2006/relationships/image" Target="../media/image1.png"/><Relationship Id="rId2" Type="http://schemas.openxmlformats.org/officeDocument/2006/relationships/customXml" Target="../../customXml/item40.xml"/><Relationship Id="rId1" Type="http://schemas.openxmlformats.org/officeDocument/2006/relationships/customXml" Target="../../customXml/item9.xml"/><Relationship Id="rId6" Type="http://schemas.openxmlformats.org/officeDocument/2006/relationships/slideMaster" Target="../slideMasters/slideMaster1.xml"/><Relationship Id="rId5" Type="http://schemas.openxmlformats.org/officeDocument/2006/relationships/customXml" Target="../../customXml/item18.xml"/><Relationship Id="rId4" Type="http://schemas.openxmlformats.org/officeDocument/2006/relationships/customXml" Target="../../customXml/item16.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39.xml"/><Relationship Id="rId7" Type="http://schemas.openxmlformats.org/officeDocument/2006/relationships/image" Target="../media/image2.png"/><Relationship Id="rId2" Type="http://schemas.openxmlformats.org/officeDocument/2006/relationships/customXml" Target="../../customXml/item14.xml"/><Relationship Id="rId1" Type="http://schemas.openxmlformats.org/officeDocument/2006/relationships/customXml" Target="../../customXml/item46.xml"/><Relationship Id="rId6" Type="http://schemas.openxmlformats.org/officeDocument/2006/relationships/slideMaster" Target="../slideMasters/slideMaster1.xml"/><Relationship Id="rId5" Type="http://schemas.openxmlformats.org/officeDocument/2006/relationships/customXml" Target="../../customXml/item47.xml"/><Relationship Id="rId4" Type="http://schemas.openxmlformats.org/officeDocument/2006/relationships/customXml" Target="../../customXml/item6.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58.xml"/><Relationship Id="rId7" Type="http://schemas.openxmlformats.org/officeDocument/2006/relationships/image" Target="../media/image2.png"/><Relationship Id="rId2" Type="http://schemas.openxmlformats.org/officeDocument/2006/relationships/customXml" Target="../../customXml/item34.xml"/><Relationship Id="rId1" Type="http://schemas.openxmlformats.org/officeDocument/2006/relationships/customXml" Target="../../customXml/item62.xml"/><Relationship Id="rId6" Type="http://schemas.openxmlformats.org/officeDocument/2006/relationships/slideMaster" Target="../slideMasters/slideMaster1.xml"/><Relationship Id="rId5" Type="http://schemas.openxmlformats.org/officeDocument/2006/relationships/customXml" Target="../../customXml/item2.xml"/><Relationship Id="rId4" Type="http://schemas.openxmlformats.org/officeDocument/2006/relationships/customXml" Target="../../customXml/item49.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customXml" Target="../../customXml/item33.xml"/><Relationship Id="rId7" Type="http://schemas.openxmlformats.org/officeDocument/2006/relationships/image" Target="../media/image1.png"/><Relationship Id="rId2" Type="http://schemas.openxmlformats.org/officeDocument/2006/relationships/customXml" Target="../../customXml/item3.xml"/><Relationship Id="rId1" Type="http://schemas.openxmlformats.org/officeDocument/2006/relationships/customXml" Target="../../customXml/item56.xml"/><Relationship Id="rId6" Type="http://schemas.openxmlformats.org/officeDocument/2006/relationships/slideMaster" Target="../slideMasters/slideMaster3.xml"/><Relationship Id="rId5" Type="http://schemas.openxmlformats.org/officeDocument/2006/relationships/customXml" Target="../../customXml/item57.xml"/><Relationship Id="rId4" Type="http://schemas.openxmlformats.org/officeDocument/2006/relationships/customXml" Target="../../customXml/item42.xml"/></Relationships>
</file>

<file path=ppt/slideLayouts/_rels/slideLayout81.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1.png"/><Relationship Id="rId2" Type="http://schemas.openxmlformats.org/officeDocument/2006/relationships/customXml" Target="../../customXml/item32.xml"/><Relationship Id="rId1" Type="http://schemas.openxmlformats.org/officeDocument/2006/relationships/customXml" Target="../../customXml/item41.xml"/><Relationship Id="rId6" Type="http://schemas.openxmlformats.org/officeDocument/2006/relationships/slideMaster" Target="../slideMasters/slideMaster3.xml"/><Relationship Id="rId5" Type="http://schemas.openxmlformats.org/officeDocument/2006/relationships/customXml" Target="../../customXml/item60.xml"/><Relationship Id="rId4" Type="http://schemas.openxmlformats.org/officeDocument/2006/relationships/customXml" Target="../../customXml/item55.xml"/></Relationships>
</file>

<file path=ppt/slideLayouts/_rels/slideLayout82.xml.rels><?xml version="1.0" encoding="UTF-8" standalone="yes"?>
<Relationships xmlns="http://schemas.openxmlformats.org/package/2006/relationships"><Relationship Id="rId3" Type="http://schemas.openxmlformats.org/officeDocument/2006/relationships/customXml" Target="../../customXml/item23.xml"/><Relationship Id="rId7" Type="http://schemas.openxmlformats.org/officeDocument/2006/relationships/image" Target="../media/image1.png"/><Relationship Id="rId2" Type="http://schemas.openxmlformats.org/officeDocument/2006/relationships/customXml" Target="../../customXml/item48.xml"/><Relationship Id="rId1" Type="http://schemas.openxmlformats.org/officeDocument/2006/relationships/customXml" Target="../../customXml/item12.xml"/><Relationship Id="rId6" Type="http://schemas.openxmlformats.org/officeDocument/2006/relationships/slideMaster" Target="../slideMasters/slideMaster3.xml"/><Relationship Id="rId5" Type="http://schemas.openxmlformats.org/officeDocument/2006/relationships/customXml" Target="../../customXml/item28.xml"/><Relationship Id="rId4" Type="http://schemas.openxmlformats.org/officeDocument/2006/relationships/customXml" Target="../../customXml/item54.xml"/></Relationships>
</file>

<file path=ppt/slideLayouts/_rels/slideLayout83.xml.rels><?xml version="1.0" encoding="UTF-8" standalone="yes"?>
<Relationships xmlns="http://schemas.openxmlformats.org/package/2006/relationships"><Relationship Id="rId3" Type="http://schemas.openxmlformats.org/officeDocument/2006/relationships/customXml" Target="../../customXml/item27.xml"/><Relationship Id="rId7" Type="http://schemas.openxmlformats.org/officeDocument/2006/relationships/image" Target="../media/image1.png"/><Relationship Id="rId2" Type="http://schemas.openxmlformats.org/officeDocument/2006/relationships/customXml" Target="../../customXml/item1.xml"/><Relationship Id="rId1" Type="http://schemas.openxmlformats.org/officeDocument/2006/relationships/customXml" Target="../../customXml/item8.xml"/><Relationship Id="rId6" Type="http://schemas.openxmlformats.org/officeDocument/2006/relationships/slideMaster" Target="../slideMasters/slideMaster3.xml"/><Relationship Id="rId5" Type="http://schemas.openxmlformats.org/officeDocument/2006/relationships/customXml" Target="../../customXml/item35.xml"/><Relationship Id="rId4" Type="http://schemas.openxmlformats.org/officeDocument/2006/relationships/customXml" Target="../../customXml/item52.xml"/></Relationships>
</file>

<file path=ppt/slideLayouts/_rels/slideLayout84.xml.rels><?xml version="1.0" encoding="UTF-8" standalone="yes"?>
<Relationships xmlns="http://schemas.openxmlformats.org/package/2006/relationships"><Relationship Id="rId3" Type="http://schemas.openxmlformats.org/officeDocument/2006/relationships/customXml" Target="../../customXml/item26.xml"/><Relationship Id="rId7" Type="http://schemas.openxmlformats.org/officeDocument/2006/relationships/image" Target="../media/image2.png"/><Relationship Id="rId2" Type="http://schemas.openxmlformats.org/officeDocument/2006/relationships/customXml" Target="../../customXml/item44.xml"/><Relationship Id="rId1" Type="http://schemas.openxmlformats.org/officeDocument/2006/relationships/customXml" Target="../../customXml/item7.xml"/><Relationship Id="rId6" Type="http://schemas.openxmlformats.org/officeDocument/2006/relationships/slideMaster" Target="../slideMasters/slideMaster3.xml"/><Relationship Id="rId5" Type="http://schemas.openxmlformats.org/officeDocument/2006/relationships/customXml" Target="../../customXml/item36.xml"/><Relationship Id="rId4" Type="http://schemas.openxmlformats.org/officeDocument/2006/relationships/customXml" Target="../../customXml/item61.xml"/></Relationships>
</file>

<file path=ppt/slideLayouts/_rels/slideLayout85.xml.rels><?xml version="1.0" encoding="UTF-8" standalone="yes"?>
<Relationships xmlns="http://schemas.openxmlformats.org/package/2006/relationships"><Relationship Id="rId3" Type="http://schemas.openxmlformats.org/officeDocument/2006/relationships/customXml" Target="../../customXml/item50.xml"/><Relationship Id="rId7" Type="http://schemas.openxmlformats.org/officeDocument/2006/relationships/image" Target="../media/image2.png"/><Relationship Id="rId2" Type="http://schemas.openxmlformats.org/officeDocument/2006/relationships/customXml" Target="../../customXml/item21.xml"/><Relationship Id="rId1" Type="http://schemas.openxmlformats.org/officeDocument/2006/relationships/customXml" Target="../../customXml/item15.xml"/><Relationship Id="rId6" Type="http://schemas.openxmlformats.org/officeDocument/2006/relationships/slideMaster" Target="../slideMasters/slideMaster3.xml"/><Relationship Id="rId5" Type="http://schemas.openxmlformats.org/officeDocument/2006/relationships/customXml" Target="../../customXml/item22.xml"/><Relationship Id="rId4" Type="http://schemas.openxmlformats.org/officeDocument/2006/relationships/customXml" Target="../../customXml/item30.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smtClean="0"/>
              <a:t>Speaker Name</a:t>
            </a:r>
          </a:p>
        </p:txBody>
      </p:sp>
    </p:spTree>
    <p:extLst>
      <p:ext uri="{BB962C8B-B14F-4D97-AF65-F5344CB8AC3E}">
        <p14:creationId xmlns:p14="http://schemas.microsoft.com/office/powerpoint/2010/main" val="19605102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9389747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9252633"/>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671698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7802521"/>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65760" y="6292888"/>
            <a:ext cx="11704320" cy="338554"/>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dirty="0">
                <a:solidFill>
                  <a:srgbClr val="FFFFFF"/>
                </a:solidFill>
                <a:cs typeface="Segoe UI" pitchFamily="34" charset="0"/>
              </a:rPr>
              <a:t>© </a:t>
            </a:r>
            <a:r>
              <a:rPr lang="en-US" sz="1000" dirty="0" smtClean="0">
                <a:solidFill>
                  <a:srgbClr val="FFFFFF"/>
                </a:solidFill>
                <a:cs typeface="Segoe UI" pitchFamily="34" charset="0"/>
              </a:rPr>
              <a:t>2015 </a:t>
            </a:r>
            <a:r>
              <a:rPr lang="en-US" sz="1000" dirty="0">
                <a:solidFill>
                  <a:srgbClr val="FFFFFF"/>
                </a:solidFill>
                <a:cs typeface="Segoe UI" pitchFamily="34" charset="0"/>
              </a:rPr>
              <a:t>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2625956670"/>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cSld name="1_People-centric IT Title">
    <p:bg>
      <p:bgPr>
        <a:solidFill>
          <a:schemeClr val="accent5"/>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85" t="8886" b="15352"/>
          <a:stretch/>
        </p:blipFill>
        <p:spPr>
          <a:xfrm>
            <a:off x="-48127" y="-16044"/>
            <a:ext cx="12490704" cy="7029878"/>
          </a:xfrm>
          <a:prstGeom prst="rect">
            <a:avLst/>
          </a:prstGeom>
        </p:spPr>
      </p:pic>
      <p:sp>
        <p:nvSpPr>
          <p:cNvPr id="7" name="Rectangle 6"/>
          <p:cNvSpPr/>
          <p:nvPr userDrawn="1"/>
        </p:nvSpPr>
        <p:spPr bwMode="auto">
          <a:xfrm>
            <a:off x="4307802" y="737352"/>
            <a:ext cx="8128673" cy="5486400"/>
          </a:xfrm>
          <a:prstGeom prst="rect">
            <a:avLst/>
          </a:prstGeom>
          <a:solidFill>
            <a:schemeClr val="accent2">
              <a:alpha val="9098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hasCustomPrompt="1"/>
          </p:nvPr>
        </p:nvSpPr>
        <p:spPr>
          <a:xfrm>
            <a:off x="4395876" y="2583125"/>
            <a:ext cx="7857726" cy="1720381"/>
          </a:xfrm>
          <a:prstGeom prst="rect">
            <a:avLst/>
          </a:prstGeom>
        </p:spPr>
        <p:txBody>
          <a:bodyPr lIns="146304" tIns="91440" rIns="146304" bIns="91440"/>
          <a:lstStyle>
            <a:lvl1pPr algn="l">
              <a:lnSpc>
                <a:spcPct val="90000"/>
              </a:lnSpc>
              <a:defRPr sz="6000" baseline="0">
                <a:solidFill>
                  <a:schemeClr val="bg1"/>
                </a:solidFill>
              </a:defRPr>
            </a:lvl1pPr>
          </a:lstStyle>
          <a:p>
            <a:r>
              <a:rPr lang="en-US" smtClean="0"/>
              <a:t>SQL Server headline</a:t>
            </a:r>
            <a:endParaRPr lang="en-US"/>
          </a:p>
        </p:txBody>
      </p:sp>
      <p:sp>
        <p:nvSpPr>
          <p:cNvPr id="3" name="Subtitle 2"/>
          <p:cNvSpPr>
            <a:spLocks noGrp="1"/>
          </p:cNvSpPr>
          <p:nvPr>
            <p:ph type="subTitle" idx="1" hasCustomPrompt="1"/>
          </p:nvPr>
        </p:nvSpPr>
        <p:spPr>
          <a:xfrm>
            <a:off x="4395970" y="4394952"/>
            <a:ext cx="7857631" cy="1055382"/>
          </a:xfrm>
          <a:prstGeom prst="rect">
            <a:avLst/>
          </a:prstGeom>
        </p:spPr>
        <p:txBody>
          <a:bodyPr lIns="182880" tIns="146304" rIns="182880" bIns="146304"/>
          <a:lstStyle>
            <a:lvl1pPr marL="0" indent="0" algn="l">
              <a:lnSpc>
                <a:spcPct val="90000"/>
              </a:lnSpc>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Speaker Name</a:t>
            </a:r>
            <a:br>
              <a:rPr lang="en-US" smtClean="0"/>
            </a:br>
            <a:r>
              <a:rPr lang="en-US" smtClean="0"/>
              <a:t>Date</a:t>
            </a: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17290" y="904777"/>
            <a:ext cx="1304123" cy="285764"/>
          </a:xfrm>
          <a:prstGeom prst="rect">
            <a:avLst/>
          </a:prstGeom>
        </p:spPr>
      </p:pic>
    </p:spTree>
    <p:extLst>
      <p:ext uri="{BB962C8B-B14F-4D97-AF65-F5344CB8AC3E}">
        <p14:creationId xmlns:p14="http://schemas.microsoft.com/office/powerpoint/2010/main" val="236179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4" name="Rectangle 3"/>
          <p:cNvSpPr/>
          <p:nvPr userDrawn="1"/>
        </p:nvSpPr>
        <p:spPr bwMode="auto">
          <a:xfrm>
            <a:off x="1" y="0"/>
            <a:ext cx="12436475" cy="6994525"/>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7682" tIns="38846" rIns="77682" bIns="38846" numCol="1" rtlCol="0" anchor="ctr" anchorCtr="0" compatLnSpc="1">
            <a:prstTxWarp prst="textNoShape">
              <a:avLst/>
            </a:prstTxWarp>
          </a:bodyPr>
          <a:lstStyle/>
          <a:p>
            <a:pPr algn="ctr" defTabSz="776609"/>
            <a:endParaRPr lang="en-US" sz="1785"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6547432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smtClean="0"/>
              <a:t>Click to edit Master title style</a:t>
            </a:r>
            <a:endParaRPr lang="en-US" dirty="0"/>
          </a:p>
        </p:txBody>
      </p:sp>
      <p:sp>
        <p:nvSpPr>
          <p:cNvPr id="4" name="Picture Placeholder 3"/>
          <p:cNvSpPr>
            <a:spLocks noGrp="1"/>
          </p:cNvSpPr>
          <p:nvPr>
            <p:ph type="pic" sz="quarter" idx="10"/>
          </p:nvPr>
        </p:nvSpPr>
        <p:spPr>
          <a:xfrm>
            <a:off x="6217920" y="0"/>
            <a:ext cx="6217920" cy="6995160"/>
          </a:xfrm>
        </p:spPr>
        <p:txBody>
          <a:bodyPr/>
          <a:lstStyle/>
          <a:p>
            <a:endParaRPr lang="en-US" dirty="0"/>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smtClean="0"/>
              <a:t>Click to edit Master title style</a:t>
            </a:r>
            <a:endParaRPr lang="en-US" dirty="0"/>
          </a:p>
        </p:txBody>
      </p:sp>
      <p:sp>
        <p:nvSpPr>
          <p:cNvPr id="4" name="Picture Placeholder 3"/>
          <p:cNvSpPr>
            <a:spLocks noGrp="1"/>
          </p:cNvSpPr>
          <p:nvPr>
            <p:ph type="pic" sz="quarter" idx="10"/>
          </p:nvPr>
        </p:nvSpPr>
        <p:spPr>
          <a:xfrm>
            <a:off x="0" y="0"/>
            <a:ext cx="6217920" cy="6995160"/>
          </a:xfrm>
        </p:spPr>
        <p:txBody>
          <a:bodyPr/>
          <a:lstStyle/>
          <a:p>
            <a:endParaRPr lang="en-US" dirty="0"/>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smtClean="0"/>
              <a:t>Click to edit Master title style</a:t>
            </a:r>
            <a:endParaRPr lang="en-US" dirty="0"/>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smtClean="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65760" y="6292888"/>
            <a:ext cx="11704320" cy="338554"/>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a:t>
            </a:r>
            <a:r>
              <a:rPr lang="en-US" sz="1000" baseline="0" dirty="0" smtClean="0">
                <a:solidFill>
                  <a:schemeClr val="bg1"/>
                </a:solidFill>
                <a:cs typeface="Segoe UI" pitchFamily="34" charset="0"/>
              </a:rPr>
              <a:t>2016 </a:t>
            </a:r>
            <a:r>
              <a:rPr lang="en-US" sz="1000" baseline="0" dirty="0">
                <a:solidFill>
                  <a:schemeClr val="bg1"/>
                </a:solidFill>
                <a:cs typeface="Segoe UI" pitchFamily="34" charset="0"/>
              </a:rPr>
              <a:t>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Soli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2142636"/>
            <a:ext cx="7498080" cy="1720381"/>
          </a:xfrm>
        </p:spPr>
        <p:txBody>
          <a:bodyPr/>
          <a:lstStyle>
            <a:lvl1pPr>
              <a:defRPr sz="6000">
                <a:solidFill>
                  <a:schemeClr val="bg1"/>
                </a:solidFill>
              </a:defRPr>
            </a:lvl1pPr>
          </a:lstStyle>
          <a:p>
            <a:r>
              <a:rPr lang="en-US" smtClean="0"/>
              <a:t>Headline Here</a:t>
            </a:r>
            <a:endParaRPr lang="en-US"/>
          </a:p>
        </p:txBody>
      </p:sp>
      <p:sp>
        <p:nvSpPr>
          <p:cNvPr id="3" name="Subtitle 2"/>
          <p:cNvSpPr>
            <a:spLocks noGrp="1"/>
          </p:cNvSpPr>
          <p:nvPr>
            <p:ph type="subTitle" idx="1" hasCustomPrompt="1"/>
          </p:nvPr>
        </p:nvSpPr>
        <p:spPr>
          <a:xfrm>
            <a:off x="274702" y="3954463"/>
            <a:ext cx="8705850" cy="1055382"/>
          </a:xfrm>
        </p:spPr>
        <p:txBody>
          <a:bodyPr/>
          <a:lstStyle>
            <a:lvl1pPr marL="0" indent="0" algn="l">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Speaker Name</a:t>
            </a:r>
            <a:br>
              <a:rPr lang="en-US" smtClean="0"/>
            </a:br>
            <a:r>
              <a:rPr lang="en-US" smtClean="0"/>
              <a:t>Date</a:t>
            </a:r>
          </a:p>
        </p:txBody>
      </p:sp>
      <p:pic>
        <p:nvPicPr>
          <p:cNvPr id="7" name="Picture 6"/>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473324" y="479775"/>
            <a:ext cx="1304123" cy="285764"/>
          </a:xfrm>
          <a:prstGeom prst="rect">
            <a:avLst/>
          </a:prstGeom>
        </p:spPr>
      </p:pic>
    </p:spTree>
    <p:extLst>
      <p:ext uri="{BB962C8B-B14F-4D97-AF65-F5344CB8AC3E}">
        <p14:creationId xmlns:p14="http://schemas.microsoft.com/office/powerpoint/2010/main" val="1120972155"/>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art 1 - large">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480241" y="479775"/>
            <a:ext cx="1300462" cy="277369"/>
          </a:xfrm>
          <a:prstGeom prst="rect">
            <a:avLst/>
          </a:prstGeom>
        </p:spPr>
      </p:pic>
      <p:sp>
        <p:nvSpPr>
          <p:cNvPr id="2" name="Title 1"/>
          <p:cNvSpPr>
            <a:spLocks noGrp="1"/>
          </p:cNvSpPr>
          <p:nvPr>
            <p:ph type="ctrTitle" hasCustomPrompt="1"/>
          </p:nvPr>
        </p:nvSpPr>
        <p:spPr>
          <a:xfrm>
            <a:off x="274639" y="2142636"/>
            <a:ext cx="7498080" cy="1720381"/>
          </a:xfrm>
        </p:spPr>
        <p:txBody>
          <a:bodyPr/>
          <a:lstStyle>
            <a:lvl1pPr>
              <a:defRPr sz="6000" baseline="0"/>
            </a:lvl1pPr>
          </a:lstStyle>
          <a:p>
            <a:r>
              <a:rPr lang="en-US" smtClean="0"/>
              <a:t>Lorem Ipsum Dolor Amet</a:t>
            </a:r>
            <a:endParaRPr lang="en-US"/>
          </a:p>
        </p:txBody>
      </p:sp>
      <p:sp>
        <p:nvSpPr>
          <p:cNvPr id="3" name="Subtitle 2"/>
          <p:cNvSpPr>
            <a:spLocks noGrp="1"/>
          </p:cNvSpPr>
          <p:nvPr>
            <p:ph type="subTitle" idx="1" hasCustomPrompt="1"/>
          </p:nvPr>
        </p:nvSpPr>
        <p:spPr>
          <a:xfrm>
            <a:off x="274702" y="3954463"/>
            <a:ext cx="8705850" cy="1055382"/>
          </a:xfrm>
        </p:spPr>
        <p:txBody>
          <a:bodyPr/>
          <a:lstStyle>
            <a:lvl1pPr marL="0" indent="0" algn="l">
              <a:buNone/>
              <a:defRPr sz="2200">
                <a:solidFill>
                  <a:schemeClr val="tx2"/>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Speaker Name</a:t>
            </a:r>
            <a:br>
              <a:rPr lang="en-US" smtClean="0"/>
            </a:br>
            <a:r>
              <a:rPr lang="en-US" smtClean="0"/>
              <a:t>Date</a:t>
            </a: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41236" r="36968" b="71062"/>
          <a:stretch/>
        </p:blipFill>
        <p:spPr>
          <a:xfrm>
            <a:off x="5176684" y="283465"/>
            <a:ext cx="2596035" cy="1859172"/>
          </a:xfrm>
          <a:prstGeom prst="rect">
            <a:avLst/>
          </a:prstGeom>
          <a:noFill/>
          <a:ln>
            <a:noFill/>
          </a:ln>
        </p:spPr>
      </p:pic>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41236" t="70424" r="36968"/>
          <a:stretch/>
        </p:blipFill>
        <p:spPr>
          <a:xfrm>
            <a:off x="5176684" y="4807974"/>
            <a:ext cx="2596034" cy="1900143"/>
          </a:xfrm>
          <a:prstGeom prst="rect">
            <a:avLst/>
          </a:prstGeom>
          <a:noFill/>
          <a:ln>
            <a:noFill/>
          </a:ln>
        </p:spPr>
      </p:pic>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r="58764"/>
          <a:stretch/>
        </p:blipFill>
        <p:spPr>
          <a:xfrm>
            <a:off x="265176" y="283464"/>
            <a:ext cx="4911508" cy="6424653"/>
          </a:xfrm>
          <a:prstGeom prst="rect">
            <a:avLst/>
          </a:prstGeom>
          <a:noFill/>
          <a:ln>
            <a:noFill/>
          </a:ln>
        </p:spPr>
      </p:pic>
      <p:pic>
        <p:nvPicPr>
          <p:cNvPr id="12" name="Picture 11"/>
          <p:cNvPicPr>
            <a:picLocks noChangeAspect="1"/>
          </p:cNvPicPr>
          <p:nvPr userDrawn="1"/>
        </p:nvPicPr>
        <p:blipFill rotWithShape="1">
          <a:blip r:embed="rId3">
            <a:extLst>
              <a:ext uri="{28A0092B-C50C-407E-A947-70E740481C1C}">
                <a14:useLocalDpi xmlns:a14="http://schemas.microsoft.com/office/drawing/2010/main" val="0"/>
              </a:ext>
            </a:extLst>
          </a:blip>
          <a:srcRect l="63033"/>
          <a:stretch/>
        </p:blipFill>
        <p:spPr>
          <a:xfrm>
            <a:off x="7772718" y="283464"/>
            <a:ext cx="4403057" cy="6424653"/>
          </a:xfrm>
          <a:prstGeom prst="rect">
            <a:avLst/>
          </a:prstGeom>
          <a:noFill/>
          <a:ln>
            <a:noFill/>
          </a:ln>
        </p:spPr>
      </p:pic>
    </p:spTree>
    <p:extLst>
      <p:ext uri="{BB962C8B-B14F-4D97-AF65-F5344CB8AC3E}">
        <p14:creationId xmlns:p14="http://schemas.microsoft.com/office/powerpoint/2010/main" val="3564340724"/>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art 1 - small">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937" y="284936"/>
            <a:ext cx="11910600" cy="6424653"/>
          </a:xfrm>
          <a:prstGeom prst="rect">
            <a:avLst/>
          </a:prstGeom>
          <a:noFill/>
          <a:ln>
            <a:noFill/>
          </a:ln>
        </p:spPr>
      </p:pic>
      <p:pic>
        <p:nvPicPr>
          <p:cNvPr id="8" name="Picture 7"/>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80241" y="479775"/>
            <a:ext cx="1300462" cy="277369"/>
          </a:xfrm>
          <a:prstGeom prst="rect">
            <a:avLst/>
          </a:prstGeom>
        </p:spPr>
      </p:pic>
      <p:sp>
        <p:nvSpPr>
          <p:cNvPr id="2" name="Title 1"/>
          <p:cNvSpPr>
            <a:spLocks noGrp="1"/>
          </p:cNvSpPr>
          <p:nvPr>
            <p:ph type="ctrTitle" hasCustomPrompt="1"/>
          </p:nvPr>
        </p:nvSpPr>
        <p:spPr>
          <a:xfrm>
            <a:off x="274639" y="2142636"/>
            <a:ext cx="7498080" cy="1720381"/>
          </a:xfrm>
        </p:spPr>
        <p:txBody>
          <a:bodyPr/>
          <a:lstStyle>
            <a:lvl1pPr>
              <a:defRPr sz="6000" baseline="0"/>
            </a:lvl1pPr>
          </a:lstStyle>
          <a:p>
            <a:r>
              <a:rPr lang="en-US" smtClean="0"/>
              <a:t>Lorem Ipsum Dolor Amet</a:t>
            </a:r>
            <a:endParaRPr lang="en-US"/>
          </a:p>
        </p:txBody>
      </p:sp>
      <p:sp>
        <p:nvSpPr>
          <p:cNvPr id="3" name="Subtitle 2"/>
          <p:cNvSpPr>
            <a:spLocks noGrp="1"/>
          </p:cNvSpPr>
          <p:nvPr>
            <p:ph type="subTitle" idx="1" hasCustomPrompt="1"/>
          </p:nvPr>
        </p:nvSpPr>
        <p:spPr>
          <a:xfrm>
            <a:off x="274702" y="3954463"/>
            <a:ext cx="8705850" cy="1055382"/>
          </a:xfrm>
        </p:spPr>
        <p:txBody>
          <a:bodyPr/>
          <a:lstStyle>
            <a:lvl1pPr marL="0" indent="0" algn="l">
              <a:buNone/>
              <a:defRPr sz="2200">
                <a:solidFill>
                  <a:schemeClr val="tx2"/>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Speaker Name</a:t>
            </a:r>
            <a:br>
              <a:rPr lang="en-US" smtClean="0"/>
            </a:br>
            <a:r>
              <a:rPr lang="en-US" smtClean="0"/>
              <a:t>Date</a:t>
            </a:r>
          </a:p>
        </p:txBody>
      </p:sp>
    </p:spTree>
    <p:extLst>
      <p:ext uri="{BB962C8B-B14F-4D97-AF65-F5344CB8AC3E}">
        <p14:creationId xmlns:p14="http://schemas.microsoft.com/office/powerpoint/2010/main" val="2367863062"/>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art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2142636"/>
            <a:ext cx="7498080" cy="1720381"/>
          </a:xfrm>
        </p:spPr>
        <p:txBody>
          <a:bodyPr/>
          <a:lstStyle>
            <a:lvl1pPr>
              <a:defRPr sz="6000">
                <a:solidFill>
                  <a:schemeClr val="accent1"/>
                </a:solidFill>
              </a:defRPr>
            </a:lvl1pPr>
          </a:lstStyle>
          <a:p>
            <a:r>
              <a:rPr lang="en-US" dirty="0" err="1" smtClean="0"/>
              <a:t>Lorem</a:t>
            </a:r>
            <a:r>
              <a:rPr lang="en-US" dirty="0" smtClean="0"/>
              <a:t> </a:t>
            </a:r>
            <a:r>
              <a:rPr lang="en-US" dirty="0" err="1" smtClean="0"/>
              <a:t>Ipsum</a:t>
            </a:r>
            <a:r>
              <a:rPr lang="en-US" dirty="0" smtClean="0"/>
              <a:t/>
            </a:r>
            <a:br>
              <a:rPr lang="en-US" dirty="0" smtClean="0"/>
            </a:br>
            <a:r>
              <a:rPr lang="en-US" dirty="0" smtClean="0"/>
              <a:t>Dolor </a:t>
            </a:r>
            <a:r>
              <a:rPr lang="en-US" dirty="0" err="1" smtClean="0"/>
              <a:t>Amet</a:t>
            </a:r>
            <a:endParaRPr lang="en-US" dirty="0"/>
          </a:p>
        </p:txBody>
      </p:sp>
      <p:sp>
        <p:nvSpPr>
          <p:cNvPr id="3" name="Subtitle 2"/>
          <p:cNvSpPr>
            <a:spLocks noGrp="1"/>
          </p:cNvSpPr>
          <p:nvPr>
            <p:ph type="subTitle" idx="1" hasCustomPrompt="1"/>
          </p:nvPr>
        </p:nvSpPr>
        <p:spPr>
          <a:xfrm>
            <a:off x="274702" y="3954463"/>
            <a:ext cx="8705850" cy="1055382"/>
          </a:xfrm>
        </p:spPr>
        <p:txBody>
          <a:bodyPr/>
          <a:lstStyle>
            <a:lvl1pPr marL="0" indent="0" algn="l">
              <a:buNone/>
              <a:defRPr sz="2200">
                <a:solidFill>
                  <a:schemeClr val="tx2"/>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First &amp; Last Name | Speaker’s Title</a:t>
            </a:r>
          </a:p>
          <a:p>
            <a:r>
              <a:rPr lang="en-US" dirty="0" smtClean="0"/>
              <a:t>Month Day, Year </a:t>
            </a:r>
          </a:p>
        </p:txBody>
      </p:sp>
      <p:pic>
        <p:nvPicPr>
          <p:cNvPr id="8" name="Picture 7"/>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498575" y="6084364"/>
            <a:ext cx="1300462" cy="277369"/>
          </a:xfrm>
          <a:prstGeom prst="rect">
            <a:avLst/>
          </a:prstGeom>
        </p:spPr>
      </p:pic>
      <p:pic>
        <p:nvPicPr>
          <p:cNvPr id="9" name="Picture 5" descr="C:\Users\petern\AppData\Local\Temp\vmware-petern\VMwareDnD\8013908a\PPE_Logo_RGB_bootcamp_600x13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04237" y="5762801"/>
            <a:ext cx="2743200" cy="59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64477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Blue Tile Titl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85750" y="304799"/>
            <a:ext cx="4556125" cy="2210862"/>
          </a:xfrm>
          <a:solidFill>
            <a:srgbClr val="003963">
              <a:alpha val="90000"/>
            </a:srgbClr>
          </a:solidFill>
        </p:spPr>
        <p:txBody>
          <a:bodyPr/>
          <a:lstStyle>
            <a:lvl1pPr marL="0" indent="0">
              <a:lnSpc>
                <a:spcPts val="4800"/>
              </a:lnSpc>
              <a:spcBef>
                <a:spcPts val="0"/>
              </a:spcBef>
              <a:buFontTx/>
              <a:buNone/>
              <a:defRPr sz="4300">
                <a:solidFill>
                  <a:schemeClr val="bg1"/>
                </a:solidFill>
              </a:defRPr>
            </a:lvl1pPr>
            <a:lvl2pPr marL="0" indent="0">
              <a:lnSpc>
                <a:spcPts val="2600"/>
              </a:lnSpc>
              <a:spcBef>
                <a:spcPts val="3600"/>
              </a:spcBef>
              <a:spcAft>
                <a:spcPts val="2400"/>
              </a:spcAft>
              <a:buFontTx/>
              <a:buNone/>
              <a:defRPr sz="2000">
                <a:solidFill>
                  <a:schemeClr val="bg1"/>
                </a:solidFill>
              </a:defRPr>
            </a:lvl2pPr>
            <a:lvl3pPr marL="230188" indent="-228600">
              <a:lnSpc>
                <a:spcPts val="2700"/>
              </a:lnSpc>
              <a:spcBef>
                <a:spcPts val="0"/>
              </a:spcBef>
              <a:defRPr sz="2000">
                <a:solidFill>
                  <a:schemeClr val="bg1"/>
                </a:solidFill>
              </a:defRPr>
            </a:lvl3pPr>
            <a:lvl4pPr marL="230188" indent="-228600">
              <a:lnSpc>
                <a:spcPts val="2700"/>
              </a:lnSpc>
              <a:spcBef>
                <a:spcPts val="0"/>
              </a:spcBef>
              <a:defRPr sz="2000">
                <a:solidFill>
                  <a:schemeClr val="bg1"/>
                </a:solidFill>
              </a:defRPr>
            </a:lvl4pPr>
            <a:lvl5pPr marL="230188" indent="-228600">
              <a:lnSpc>
                <a:spcPts val="2700"/>
              </a:lnSpc>
              <a:spcBef>
                <a:spcPts val="0"/>
              </a:spcBef>
              <a:defRPr sz="2000">
                <a:solidFill>
                  <a:schemeClr val="bg1"/>
                </a:solidFill>
              </a:defRPr>
            </a:lvl5pPr>
          </a:lstStyle>
          <a:p>
            <a:pPr lvl="0"/>
            <a:r>
              <a:rPr lang="en-US" dirty="0" smtClean="0"/>
              <a:t>Click to edit Master text styles</a:t>
            </a:r>
          </a:p>
          <a:p>
            <a:pPr lvl="1"/>
            <a:r>
              <a:rPr lang="en-US" dirty="0" smtClean="0"/>
              <a:t>Second level</a:t>
            </a:r>
          </a:p>
        </p:txBody>
      </p:sp>
      <p:sp>
        <p:nvSpPr>
          <p:cNvPr id="3" name="TextBox 2"/>
          <p:cNvSpPr txBox="1"/>
          <p:nvPr userDrawn="1"/>
        </p:nvSpPr>
        <p:spPr>
          <a:xfrm>
            <a:off x="-1819060" y="-457200"/>
            <a:ext cx="914400" cy="914400"/>
          </a:xfrm>
          <a:prstGeom prst="rect">
            <a:avLst/>
          </a:prstGeom>
          <a:noFill/>
        </p:spPr>
        <p:txBody>
          <a:bodyPr wrap="none" lIns="182880" tIns="146304" rIns="182880" bIns="146304" rtlCol="0">
            <a:noAutofit/>
          </a:bodyPr>
          <a:lstStyle/>
          <a:p>
            <a:pPr marL="0" marR="0" lvl="0" indent="0" algn="l" defTabSz="932404"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smtClean="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2" name="TextBox 1"/>
          <p:cNvSpPr txBox="1"/>
          <p:nvPr userDrawn="1"/>
        </p:nvSpPr>
        <p:spPr>
          <a:xfrm>
            <a:off x="15918688" y="-3259174"/>
            <a:ext cx="914400" cy="914400"/>
          </a:xfrm>
          <a:prstGeom prst="rect">
            <a:avLst/>
          </a:prstGeom>
          <a:noFill/>
        </p:spPr>
        <p:txBody>
          <a:bodyPr wrap="none" lIns="182880" tIns="146304" rIns="182880" bIns="146304" rtlCol="0">
            <a:noAutofit/>
          </a:bodyPr>
          <a:lstStyle/>
          <a:p>
            <a:pPr marL="0" marR="0" lvl="0" indent="0" algn="l" defTabSz="932404"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smtClean="0">
              <a:ln>
                <a:noFill/>
              </a:ln>
              <a:gradFill>
                <a:gsLst>
                  <a:gs pos="2917">
                    <a:srgbClr val="000000"/>
                  </a:gs>
                  <a:gs pos="30000">
                    <a:srgbClr val="00000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61257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pic>
        <p:nvPicPr>
          <p:cNvPr id="15" name="Picture 8"/>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473075" y="479425"/>
            <a:ext cx="1330325" cy="292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Title 1"/>
          <p:cNvSpPr>
            <a:spLocks noGrp="1"/>
          </p:cNvSpPr>
          <p:nvPr>
            <p:ph type="ctrTitle"/>
          </p:nvPr>
        </p:nvSpPr>
        <p:spPr>
          <a:xfrm>
            <a:off x="274638" y="1456836"/>
            <a:ext cx="5597112" cy="2049689"/>
          </a:xfrm>
        </p:spPr>
        <p:txBody>
          <a:bodyPr/>
          <a:lstStyle>
            <a:lvl1pPr>
              <a:defRPr sz="5400">
                <a:gradFill>
                  <a:gsLst>
                    <a:gs pos="2917">
                      <a:srgbClr val="FFFFFF"/>
                    </a:gs>
                    <a:gs pos="100000">
                      <a:srgbClr val="FFFFFF"/>
                    </a:gs>
                  </a:gsLst>
                  <a:lin ang="5400000" scaled="0"/>
                </a:gradFill>
              </a:defRPr>
            </a:lvl1pPr>
          </a:lstStyle>
          <a:p>
            <a:r>
              <a:rPr lang="en-US" dirty="0" smtClean="0"/>
              <a:t>Click to edit Master title style</a:t>
            </a:r>
            <a:endParaRPr lang="en-US" dirty="0"/>
          </a:p>
        </p:txBody>
      </p:sp>
      <p:sp>
        <p:nvSpPr>
          <p:cNvPr id="17" name="Subtitle 2"/>
          <p:cNvSpPr>
            <a:spLocks noGrp="1"/>
          </p:cNvSpPr>
          <p:nvPr>
            <p:ph type="subTitle" idx="1"/>
          </p:nvPr>
        </p:nvSpPr>
        <p:spPr>
          <a:xfrm>
            <a:off x="274702" y="4411652"/>
            <a:ext cx="5597048" cy="1076679"/>
          </a:xfrm>
        </p:spPr>
        <p:txBody>
          <a:bodyPr/>
          <a:lstStyle>
            <a:lvl1pPr marL="0" indent="0" algn="l">
              <a:lnSpc>
                <a:spcPts val="2700"/>
              </a:lnSpc>
              <a:buNone/>
              <a:defRPr sz="2400">
                <a:gradFill>
                  <a:gsLst>
                    <a:gs pos="2917">
                      <a:srgbClr val="FFFFFF"/>
                    </a:gs>
                    <a:gs pos="100000">
                      <a:srgbClr val="FFFFFF"/>
                    </a:gs>
                  </a:gsLst>
                  <a:lin ang="5400000" scaled="0"/>
                </a:gra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380128679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Pull Quote">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274638" y="2125663"/>
            <a:ext cx="4572000" cy="3383257"/>
          </a:xfrm>
        </p:spPr>
        <p:txBody>
          <a:bodyPr lIns="146304" tIns="91440" rIns="146304" bIns="91440" anchor="ctr">
            <a:noAutofit/>
          </a:bodyPr>
          <a:lstStyle>
            <a:lvl1pPr marL="0" indent="0" algn="l">
              <a:lnSpc>
                <a:spcPts val="6000"/>
              </a:lnSpc>
              <a:spcBef>
                <a:spcPts val="0"/>
              </a:spcBef>
              <a:buNone/>
              <a:defRPr sz="6000" baseline="0">
                <a:solidFill>
                  <a:schemeClr val="tx2"/>
                </a:solidFill>
              </a:defRPr>
            </a:lvl1pPr>
            <a:lvl2pPr marL="342867" indent="0" algn="l">
              <a:buNone/>
              <a:defRPr sz="4800"/>
            </a:lvl2pPr>
            <a:lvl3pPr marL="571444" indent="0" algn="l">
              <a:buNone/>
              <a:defRPr sz="4800"/>
            </a:lvl3pPr>
            <a:lvl4pPr marL="800021" indent="0" algn="l">
              <a:buNone/>
              <a:defRPr sz="4800"/>
            </a:lvl4pPr>
            <a:lvl5pPr marL="1028598" indent="0" algn="l">
              <a:buNone/>
              <a:defRPr sz="4800"/>
            </a:lvl5pPr>
          </a:lstStyle>
          <a:p>
            <a:pPr lvl="0"/>
            <a:r>
              <a:rPr lang="en-US" smtClean="0"/>
              <a:t>Pull quote</a:t>
            </a:r>
            <a:br>
              <a:rPr lang="en-US" smtClean="0"/>
            </a:br>
            <a:r>
              <a:rPr lang="en-US" smtClean="0"/>
              <a:t>text goes</a:t>
            </a:r>
            <a:br>
              <a:rPr lang="en-US" smtClean="0"/>
            </a:br>
            <a:r>
              <a:rPr lang="en-US" smtClean="0"/>
              <a:t>here</a:t>
            </a:r>
          </a:p>
        </p:txBody>
      </p:sp>
      <p:sp>
        <p:nvSpPr>
          <p:cNvPr id="2" name="Footer Placeholder 1"/>
          <p:cNvSpPr>
            <a:spLocks noGrp="1"/>
          </p:cNvSpPr>
          <p:nvPr>
            <p:ph type="ftr" sz="quarter" idx="12"/>
          </p:nvPr>
        </p:nvSpPr>
        <p:spPr>
          <a:xfrm>
            <a:off x="457200" y="6565392"/>
            <a:ext cx="3937000" cy="137160"/>
          </a:xfrm>
          <a:prstGeom prst="rect">
            <a:avLst/>
          </a:prstGeom>
        </p:spPr>
        <p:txBody>
          <a:bodyPr/>
          <a:lstStyle>
            <a:lvl1pPr>
              <a:defRPr>
                <a:solidFill>
                  <a:schemeClr val="bg1"/>
                </a:solidFill>
              </a:defRPr>
            </a:lvl1p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FFFF"/>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5" name="Slide Number Placeholder 4"/>
          <p:cNvSpPr>
            <a:spLocks noGrp="1"/>
          </p:cNvSpPr>
          <p:nvPr>
            <p:ph type="sldNum" sz="quarter" idx="13"/>
          </p:nvPr>
        </p:nvSpPr>
        <p:spPr>
          <a:xfrm>
            <a:off x="11595101" y="6565392"/>
            <a:ext cx="566737" cy="137160"/>
          </a:xfrm>
          <a:prstGeom prst="rect">
            <a:avLst/>
          </a:prstGeom>
        </p:spPr>
        <p:txBody>
          <a:bodyPr/>
          <a:lstStyle>
            <a:lvl1pPr algn="r">
              <a:defRPr>
                <a:solidFill>
                  <a:schemeClr val="bg1"/>
                </a:solidFill>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570193455"/>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hort Quot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a:xfrm>
            <a:off x="457200" y="6565392"/>
            <a:ext cx="3937000" cy="137160"/>
          </a:xfrm>
          <a:prstGeom prst="rect">
            <a:avLst/>
          </a:prstGeom>
        </p:spPr>
        <p:txBody>
          <a:bodyPr/>
          <a:lstStyle>
            <a:lvl1pPr>
              <a:defRPr>
                <a:solidFill>
                  <a:schemeClr val="bg1"/>
                </a:solidFill>
              </a:defRPr>
            </a:lvl1p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FFFF"/>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5" name="Slide Number Placeholder 4"/>
          <p:cNvSpPr>
            <a:spLocks noGrp="1"/>
          </p:cNvSpPr>
          <p:nvPr>
            <p:ph type="sldNum" sz="quarter" idx="13"/>
          </p:nvPr>
        </p:nvSpPr>
        <p:spPr>
          <a:xfrm>
            <a:off x="11595101" y="6565392"/>
            <a:ext cx="566737" cy="137160"/>
          </a:xfrm>
          <a:prstGeom prst="rect">
            <a:avLst/>
          </a:prstGeom>
        </p:spPr>
        <p:txBody>
          <a:bodyPr/>
          <a:lstStyle>
            <a:lvl1pPr algn="r">
              <a:defRPr>
                <a:solidFill>
                  <a:schemeClr val="bg1"/>
                </a:solidFill>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6" name="Text Placeholder 5"/>
          <p:cNvSpPr>
            <a:spLocks noGrp="1"/>
          </p:cNvSpPr>
          <p:nvPr>
            <p:ph type="body" sz="quarter" idx="14" hasCustomPrompt="1"/>
          </p:nvPr>
        </p:nvSpPr>
        <p:spPr>
          <a:xfrm>
            <a:off x="4426014" y="3628284"/>
            <a:ext cx="2249424" cy="2249424"/>
          </a:xfrm>
          <a:solidFill>
            <a:schemeClr val="accent3"/>
          </a:solidFill>
        </p:spPr>
        <p:txBody>
          <a:bodyPr/>
          <a:lstStyle>
            <a:lvl1pPr marL="0" indent="0">
              <a:lnSpc>
                <a:spcPts val="3700"/>
              </a:lnSpc>
              <a:spcBef>
                <a:spcPts val="0"/>
              </a:spcBef>
              <a:buNone/>
              <a:defRPr sz="32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Quote</a:t>
            </a:r>
          </a:p>
          <a:p>
            <a:pPr lvl="0"/>
            <a:r>
              <a:rPr lang="en-US" smtClean="0"/>
              <a:t>statement</a:t>
            </a:r>
          </a:p>
          <a:p>
            <a:pPr lvl="0"/>
            <a:r>
              <a:rPr lang="en-US" smtClean="0"/>
              <a:t>here</a:t>
            </a:r>
            <a:endParaRPr lang="en-US"/>
          </a:p>
        </p:txBody>
      </p:sp>
      <p:sp>
        <p:nvSpPr>
          <p:cNvPr id="20" name="Text Placeholder 5"/>
          <p:cNvSpPr>
            <a:spLocks noGrp="1"/>
          </p:cNvSpPr>
          <p:nvPr>
            <p:ph type="body" sz="quarter" idx="15" hasCustomPrompt="1"/>
          </p:nvPr>
        </p:nvSpPr>
        <p:spPr>
          <a:xfrm>
            <a:off x="6033080" y="723012"/>
            <a:ext cx="640080" cy="640080"/>
          </a:xfrm>
          <a:solidFill>
            <a:schemeClr val="accent3"/>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21" name="Text Placeholder 5"/>
          <p:cNvSpPr>
            <a:spLocks noGrp="1"/>
          </p:cNvSpPr>
          <p:nvPr>
            <p:ph type="body" sz="quarter" idx="16" hasCustomPrompt="1"/>
          </p:nvPr>
        </p:nvSpPr>
        <p:spPr>
          <a:xfrm>
            <a:off x="9418638" y="723012"/>
            <a:ext cx="640080" cy="640080"/>
          </a:xfrm>
          <a:solidFill>
            <a:schemeClr val="accent3"/>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22" name="Text Placeholder 5"/>
          <p:cNvSpPr>
            <a:spLocks noGrp="1"/>
          </p:cNvSpPr>
          <p:nvPr>
            <p:ph type="body" sz="quarter" idx="17" hasCustomPrompt="1"/>
          </p:nvPr>
        </p:nvSpPr>
        <p:spPr>
          <a:xfrm>
            <a:off x="9418638" y="3631833"/>
            <a:ext cx="640080" cy="640080"/>
          </a:xfrm>
          <a:solidFill>
            <a:schemeClr val="accent3"/>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Tree>
    <p:extLst>
      <p:ext uri="{BB962C8B-B14F-4D97-AF65-F5344CB8AC3E}">
        <p14:creationId xmlns:p14="http://schemas.microsoft.com/office/powerpoint/2010/main" val="23028937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p:cTn id="7" dur="500" fill="hold"/>
                                        <p:tgtEl>
                                          <p:spTgt spid="6">
                                            <p:bg/>
                                          </p:spTgt>
                                        </p:tgtEl>
                                        <p:attrNameLst>
                                          <p:attrName>ppt_w</p:attrName>
                                        </p:attrNameLst>
                                      </p:cBhvr>
                                      <p:tavLst>
                                        <p:tav tm="0">
                                          <p:val>
                                            <p:fltVal val="0"/>
                                          </p:val>
                                        </p:tav>
                                        <p:tav tm="100000">
                                          <p:val>
                                            <p:strVal val="#ppt_w"/>
                                          </p:val>
                                        </p:tav>
                                      </p:tavLst>
                                    </p:anim>
                                    <p:anim calcmode="lin" valueType="num">
                                      <p:cBhvr>
                                        <p:cTn id="8" dur="500" fill="hold"/>
                                        <p:tgtEl>
                                          <p:spTgt spid="6">
                                            <p:bg/>
                                          </p:spTgt>
                                        </p:tgtEl>
                                        <p:attrNameLst>
                                          <p:attrName>ppt_h</p:attrName>
                                        </p:attrNameLst>
                                      </p:cBhvr>
                                      <p:tavLst>
                                        <p:tav tm="0">
                                          <p:val>
                                            <p:fltVal val="0"/>
                                          </p:val>
                                        </p:tav>
                                        <p:tav tm="100000">
                                          <p:val>
                                            <p:strVal val="#ppt_h"/>
                                          </p:val>
                                        </p:tav>
                                      </p:tavLst>
                                    </p:anim>
                                    <p:animEffect transition="in" filter="fade">
                                      <p:cBhvr>
                                        <p:cTn id="9" dur="500"/>
                                        <p:tgtEl>
                                          <p:spTgt spid="6">
                                            <p:bg/>
                                          </p:spTgt>
                                        </p:tgtEl>
                                      </p:cBhvr>
                                    </p:animEffect>
                                    <p:anim calcmode="lin" valueType="num">
                                      <p:cBhvr>
                                        <p:cTn id="10" dur="500" fill="hold"/>
                                        <p:tgtEl>
                                          <p:spTgt spid="6">
                                            <p:bg/>
                                          </p:spTgt>
                                        </p:tgtEl>
                                        <p:attrNameLst>
                                          <p:attrName>ppt_x</p:attrName>
                                        </p:attrNameLst>
                                      </p:cBhvr>
                                      <p:tavLst>
                                        <p:tav tm="0">
                                          <p:val>
                                            <p:fltVal val="0.5"/>
                                          </p:val>
                                        </p:tav>
                                        <p:tav tm="100000">
                                          <p:val>
                                            <p:strVal val="#ppt_x"/>
                                          </p:val>
                                        </p:tav>
                                      </p:tavLst>
                                    </p:anim>
                                    <p:anim calcmode="lin" valueType="num">
                                      <p:cBhvr>
                                        <p:cTn id="11" dur="500" fill="hold"/>
                                        <p:tgtEl>
                                          <p:spTgt spid="6">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
                                            <p:txEl>
                                              <p:pRg st="0" end="0"/>
                                            </p:txEl>
                                          </p:spTgt>
                                        </p:tgtEl>
                                      </p:cBhvr>
                                    </p:animEffect>
                                    <p:anim calcmode="lin" valueType="num">
                                      <p:cBhvr>
                                        <p:cTn id="17" dur="500" fill="hold"/>
                                        <p:tgtEl>
                                          <p:spTgt spid="6">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6">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p:cTn id="2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6">
                                            <p:txEl>
                                              <p:pRg st="1" end="1"/>
                                            </p:txEl>
                                          </p:spTgt>
                                        </p:tgtEl>
                                      </p:cBhvr>
                                    </p:animEffect>
                                    <p:anim calcmode="lin" valueType="num">
                                      <p:cBhvr>
                                        <p:cTn id="24" dur="500" fill="hold"/>
                                        <p:tgtEl>
                                          <p:spTgt spid="6">
                                            <p:txEl>
                                              <p:pRg st="1" end="1"/>
                                            </p:txEl>
                                          </p:spTgt>
                                        </p:tgtEl>
                                        <p:attrNameLst>
                                          <p:attrName>ppt_x</p:attrName>
                                        </p:attrNameLst>
                                      </p:cBhvr>
                                      <p:tavLst>
                                        <p:tav tm="0">
                                          <p:val>
                                            <p:fltVal val="0.5"/>
                                          </p:val>
                                        </p:tav>
                                        <p:tav tm="100000">
                                          <p:val>
                                            <p:strVal val="#ppt_x"/>
                                          </p:val>
                                        </p:tav>
                                      </p:tavLst>
                                    </p:anim>
                                    <p:anim calcmode="lin" valueType="num">
                                      <p:cBhvr>
                                        <p:cTn id="25" dur="500" fill="hold"/>
                                        <p:tgtEl>
                                          <p:spTgt spid="6">
                                            <p:txEl>
                                              <p:pRg st="1" end="1"/>
                                            </p:txEl>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p:cTn id="28"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6">
                                            <p:txEl>
                                              <p:pRg st="2" end="2"/>
                                            </p:txEl>
                                          </p:spTgt>
                                        </p:tgtEl>
                                      </p:cBhvr>
                                    </p:animEffect>
                                    <p:anim calcmode="lin" valueType="num">
                                      <p:cBhvr>
                                        <p:cTn id="31" dur="500" fill="hold"/>
                                        <p:tgtEl>
                                          <p:spTgt spid="6">
                                            <p:txEl>
                                              <p:pRg st="2" end="2"/>
                                            </p:txEl>
                                          </p:spTgt>
                                        </p:tgtEl>
                                        <p:attrNameLst>
                                          <p:attrName>ppt_x</p:attrName>
                                        </p:attrNameLst>
                                      </p:cBhvr>
                                      <p:tavLst>
                                        <p:tav tm="0">
                                          <p:val>
                                            <p:fltVal val="0.5"/>
                                          </p:val>
                                        </p:tav>
                                        <p:tav tm="100000">
                                          <p:val>
                                            <p:strVal val="#ppt_x"/>
                                          </p:val>
                                        </p:tav>
                                      </p:tavLst>
                                    </p:anim>
                                    <p:anim calcmode="lin" valueType="num">
                                      <p:cBhvr>
                                        <p:cTn id="32" dur="500" fill="hold"/>
                                        <p:tgtEl>
                                          <p:spTgt spid="6">
                                            <p:txEl>
                                              <p:pRg st="2" end="2"/>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20">
                                            <p:bg/>
                                          </p:spTgt>
                                        </p:tgtEl>
                                        <p:attrNameLst>
                                          <p:attrName>style.visibility</p:attrName>
                                        </p:attrNameLst>
                                      </p:cBhvr>
                                      <p:to>
                                        <p:strVal val="visible"/>
                                      </p:to>
                                    </p:set>
                                    <p:anim calcmode="lin" valueType="num">
                                      <p:cBhvr>
                                        <p:cTn id="35" dur="500" fill="hold"/>
                                        <p:tgtEl>
                                          <p:spTgt spid="20">
                                            <p:bg/>
                                          </p:spTgt>
                                        </p:tgtEl>
                                        <p:attrNameLst>
                                          <p:attrName>ppt_w</p:attrName>
                                        </p:attrNameLst>
                                      </p:cBhvr>
                                      <p:tavLst>
                                        <p:tav tm="0">
                                          <p:val>
                                            <p:fltVal val="0"/>
                                          </p:val>
                                        </p:tav>
                                        <p:tav tm="100000">
                                          <p:val>
                                            <p:strVal val="#ppt_w"/>
                                          </p:val>
                                        </p:tav>
                                      </p:tavLst>
                                    </p:anim>
                                    <p:anim calcmode="lin" valueType="num">
                                      <p:cBhvr>
                                        <p:cTn id="36" dur="500" fill="hold"/>
                                        <p:tgtEl>
                                          <p:spTgt spid="20">
                                            <p:bg/>
                                          </p:spTgt>
                                        </p:tgtEl>
                                        <p:attrNameLst>
                                          <p:attrName>ppt_h</p:attrName>
                                        </p:attrNameLst>
                                      </p:cBhvr>
                                      <p:tavLst>
                                        <p:tav tm="0">
                                          <p:val>
                                            <p:fltVal val="0"/>
                                          </p:val>
                                        </p:tav>
                                        <p:tav tm="100000">
                                          <p:val>
                                            <p:strVal val="#ppt_h"/>
                                          </p:val>
                                        </p:tav>
                                      </p:tavLst>
                                    </p:anim>
                                    <p:animEffect transition="in" filter="fade">
                                      <p:cBhvr>
                                        <p:cTn id="37" dur="500"/>
                                        <p:tgtEl>
                                          <p:spTgt spid="20">
                                            <p:bg/>
                                          </p:spTgt>
                                        </p:tgtEl>
                                      </p:cBhvr>
                                    </p:animEffect>
                                    <p:anim calcmode="lin" valueType="num">
                                      <p:cBhvr>
                                        <p:cTn id="38" dur="500" fill="hold"/>
                                        <p:tgtEl>
                                          <p:spTgt spid="20">
                                            <p:bg/>
                                          </p:spTgt>
                                        </p:tgtEl>
                                        <p:attrNameLst>
                                          <p:attrName>ppt_x</p:attrName>
                                        </p:attrNameLst>
                                      </p:cBhvr>
                                      <p:tavLst>
                                        <p:tav tm="0">
                                          <p:val>
                                            <p:fltVal val="0.5"/>
                                          </p:val>
                                        </p:tav>
                                        <p:tav tm="100000">
                                          <p:val>
                                            <p:strVal val="#ppt_x"/>
                                          </p:val>
                                        </p:tav>
                                      </p:tavLst>
                                    </p:anim>
                                    <p:anim calcmode="lin" valueType="num">
                                      <p:cBhvr>
                                        <p:cTn id="39" dur="500" fill="hold"/>
                                        <p:tgtEl>
                                          <p:spTgt spid="20">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 calcmode="lin" valueType="num">
                                      <p:cBhvr>
                                        <p:cTn id="42"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20">
                                            <p:txEl>
                                              <p:pRg st="0" end="0"/>
                                            </p:txEl>
                                          </p:spTgt>
                                        </p:tgtEl>
                                      </p:cBhvr>
                                    </p:animEffect>
                                    <p:anim calcmode="lin" valueType="num">
                                      <p:cBhvr>
                                        <p:cTn id="45" dur="500" fill="hold"/>
                                        <p:tgtEl>
                                          <p:spTgt spid="20">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20">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21">
                                            <p:bg/>
                                          </p:spTgt>
                                        </p:tgtEl>
                                        <p:attrNameLst>
                                          <p:attrName>style.visibility</p:attrName>
                                        </p:attrNameLst>
                                      </p:cBhvr>
                                      <p:to>
                                        <p:strVal val="visible"/>
                                      </p:to>
                                    </p:set>
                                    <p:anim calcmode="lin" valueType="num">
                                      <p:cBhvr>
                                        <p:cTn id="49" dur="500" fill="hold"/>
                                        <p:tgtEl>
                                          <p:spTgt spid="21">
                                            <p:bg/>
                                          </p:spTgt>
                                        </p:tgtEl>
                                        <p:attrNameLst>
                                          <p:attrName>ppt_w</p:attrName>
                                        </p:attrNameLst>
                                      </p:cBhvr>
                                      <p:tavLst>
                                        <p:tav tm="0">
                                          <p:val>
                                            <p:fltVal val="0"/>
                                          </p:val>
                                        </p:tav>
                                        <p:tav tm="100000">
                                          <p:val>
                                            <p:strVal val="#ppt_w"/>
                                          </p:val>
                                        </p:tav>
                                      </p:tavLst>
                                    </p:anim>
                                    <p:anim calcmode="lin" valueType="num">
                                      <p:cBhvr>
                                        <p:cTn id="50" dur="500" fill="hold"/>
                                        <p:tgtEl>
                                          <p:spTgt spid="21">
                                            <p:bg/>
                                          </p:spTgt>
                                        </p:tgtEl>
                                        <p:attrNameLst>
                                          <p:attrName>ppt_h</p:attrName>
                                        </p:attrNameLst>
                                      </p:cBhvr>
                                      <p:tavLst>
                                        <p:tav tm="0">
                                          <p:val>
                                            <p:fltVal val="0"/>
                                          </p:val>
                                        </p:tav>
                                        <p:tav tm="100000">
                                          <p:val>
                                            <p:strVal val="#ppt_h"/>
                                          </p:val>
                                        </p:tav>
                                      </p:tavLst>
                                    </p:anim>
                                    <p:animEffect transition="in" filter="fade">
                                      <p:cBhvr>
                                        <p:cTn id="51" dur="500"/>
                                        <p:tgtEl>
                                          <p:spTgt spid="21">
                                            <p:bg/>
                                          </p:spTgt>
                                        </p:tgtEl>
                                      </p:cBhvr>
                                    </p:animEffect>
                                    <p:anim calcmode="lin" valueType="num">
                                      <p:cBhvr>
                                        <p:cTn id="52" dur="500" fill="hold"/>
                                        <p:tgtEl>
                                          <p:spTgt spid="21">
                                            <p:bg/>
                                          </p:spTgt>
                                        </p:tgtEl>
                                        <p:attrNameLst>
                                          <p:attrName>ppt_x</p:attrName>
                                        </p:attrNameLst>
                                      </p:cBhvr>
                                      <p:tavLst>
                                        <p:tav tm="0">
                                          <p:val>
                                            <p:fltVal val="0.5"/>
                                          </p:val>
                                        </p:tav>
                                        <p:tav tm="100000">
                                          <p:val>
                                            <p:strVal val="#ppt_x"/>
                                          </p:val>
                                        </p:tav>
                                      </p:tavLst>
                                    </p:anim>
                                    <p:anim calcmode="lin" valueType="num">
                                      <p:cBhvr>
                                        <p:cTn id="53" dur="500" fill="hold"/>
                                        <p:tgtEl>
                                          <p:spTgt spid="21">
                                            <p:bg/>
                                          </p:spTgt>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p:cTn id="56"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58" dur="500"/>
                                        <p:tgtEl>
                                          <p:spTgt spid="21">
                                            <p:txEl>
                                              <p:pRg st="0" end="0"/>
                                            </p:txEl>
                                          </p:spTgt>
                                        </p:tgtEl>
                                      </p:cBhvr>
                                    </p:animEffect>
                                    <p:anim calcmode="lin" valueType="num">
                                      <p:cBhvr>
                                        <p:cTn id="59" dur="500" fill="hold"/>
                                        <p:tgtEl>
                                          <p:spTgt spid="21">
                                            <p:txEl>
                                              <p:pRg st="0" end="0"/>
                                            </p:txEl>
                                          </p:spTgt>
                                        </p:tgtEl>
                                        <p:attrNameLst>
                                          <p:attrName>ppt_x</p:attrName>
                                        </p:attrNameLst>
                                      </p:cBhvr>
                                      <p:tavLst>
                                        <p:tav tm="0">
                                          <p:val>
                                            <p:fltVal val="0.5"/>
                                          </p:val>
                                        </p:tav>
                                        <p:tav tm="100000">
                                          <p:val>
                                            <p:strVal val="#ppt_x"/>
                                          </p:val>
                                        </p:tav>
                                      </p:tavLst>
                                    </p:anim>
                                    <p:anim calcmode="lin" valueType="num">
                                      <p:cBhvr>
                                        <p:cTn id="60" dur="500" fill="hold"/>
                                        <p:tgtEl>
                                          <p:spTgt spid="21">
                                            <p:txEl>
                                              <p:pRg st="0" end="0"/>
                                            </p:txEl>
                                          </p:spTgt>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22">
                                            <p:bg/>
                                          </p:spTgt>
                                        </p:tgtEl>
                                        <p:attrNameLst>
                                          <p:attrName>style.visibility</p:attrName>
                                        </p:attrNameLst>
                                      </p:cBhvr>
                                      <p:to>
                                        <p:strVal val="visible"/>
                                      </p:to>
                                    </p:set>
                                    <p:anim calcmode="lin" valueType="num">
                                      <p:cBhvr>
                                        <p:cTn id="63" dur="500" fill="hold"/>
                                        <p:tgtEl>
                                          <p:spTgt spid="22">
                                            <p:bg/>
                                          </p:spTgt>
                                        </p:tgtEl>
                                        <p:attrNameLst>
                                          <p:attrName>ppt_w</p:attrName>
                                        </p:attrNameLst>
                                      </p:cBhvr>
                                      <p:tavLst>
                                        <p:tav tm="0">
                                          <p:val>
                                            <p:fltVal val="0"/>
                                          </p:val>
                                        </p:tav>
                                        <p:tav tm="100000">
                                          <p:val>
                                            <p:strVal val="#ppt_w"/>
                                          </p:val>
                                        </p:tav>
                                      </p:tavLst>
                                    </p:anim>
                                    <p:anim calcmode="lin" valueType="num">
                                      <p:cBhvr>
                                        <p:cTn id="64" dur="500" fill="hold"/>
                                        <p:tgtEl>
                                          <p:spTgt spid="22">
                                            <p:bg/>
                                          </p:spTgt>
                                        </p:tgtEl>
                                        <p:attrNameLst>
                                          <p:attrName>ppt_h</p:attrName>
                                        </p:attrNameLst>
                                      </p:cBhvr>
                                      <p:tavLst>
                                        <p:tav tm="0">
                                          <p:val>
                                            <p:fltVal val="0"/>
                                          </p:val>
                                        </p:tav>
                                        <p:tav tm="100000">
                                          <p:val>
                                            <p:strVal val="#ppt_h"/>
                                          </p:val>
                                        </p:tav>
                                      </p:tavLst>
                                    </p:anim>
                                    <p:animEffect transition="in" filter="fade">
                                      <p:cBhvr>
                                        <p:cTn id="65" dur="500"/>
                                        <p:tgtEl>
                                          <p:spTgt spid="22">
                                            <p:bg/>
                                          </p:spTgt>
                                        </p:tgtEl>
                                      </p:cBhvr>
                                    </p:animEffect>
                                    <p:anim calcmode="lin" valueType="num">
                                      <p:cBhvr>
                                        <p:cTn id="66" dur="500" fill="hold"/>
                                        <p:tgtEl>
                                          <p:spTgt spid="22">
                                            <p:bg/>
                                          </p:spTgt>
                                        </p:tgtEl>
                                        <p:attrNameLst>
                                          <p:attrName>ppt_x</p:attrName>
                                        </p:attrNameLst>
                                      </p:cBhvr>
                                      <p:tavLst>
                                        <p:tav tm="0">
                                          <p:val>
                                            <p:fltVal val="0.5"/>
                                          </p:val>
                                        </p:tav>
                                        <p:tav tm="100000">
                                          <p:val>
                                            <p:strVal val="#ppt_x"/>
                                          </p:val>
                                        </p:tav>
                                      </p:tavLst>
                                    </p:anim>
                                    <p:anim calcmode="lin" valueType="num">
                                      <p:cBhvr>
                                        <p:cTn id="67" dur="500" fill="hold"/>
                                        <p:tgtEl>
                                          <p:spTgt spid="22">
                                            <p:bg/>
                                          </p:spTgt>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22">
                                            <p:txEl>
                                              <p:pRg st="0" end="0"/>
                                            </p:txEl>
                                          </p:spTgt>
                                        </p:tgtEl>
                                        <p:attrNameLst>
                                          <p:attrName>style.visibility</p:attrName>
                                        </p:attrNameLst>
                                      </p:cBhvr>
                                      <p:to>
                                        <p:strVal val="visible"/>
                                      </p:to>
                                    </p:set>
                                    <p:anim calcmode="lin" valueType="num">
                                      <p:cBhvr>
                                        <p:cTn id="70"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71"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72" dur="500"/>
                                        <p:tgtEl>
                                          <p:spTgt spid="22">
                                            <p:txEl>
                                              <p:pRg st="0" end="0"/>
                                            </p:txEl>
                                          </p:spTgt>
                                        </p:tgtEl>
                                      </p:cBhvr>
                                    </p:animEffect>
                                    <p:anim calcmode="lin" valueType="num">
                                      <p:cBhvr>
                                        <p:cTn id="73" dur="500" fill="hold"/>
                                        <p:tgtEl>
                                          <p:spTgt spid="22">
                                            <p:txEl>
                                              <p:pRg st="0" end="0"/>
                                            </p:txEl>
                                          </p:spTgt>
                                        </p:tgtEl>
                                        <p:attrNameLst>
                                          <p:attrName>ppt_x</p:attrName>
                                        </p:attrNameLst>
                                      </p:cBhvr>
                                      <p:tavLst>
                                        <p:tav tm="0">
                                          <p:val>
                                            <p:fltVal val="0.5"/>
                                          </p:val>
                                        </p:tav>
                                        <p:tav tm="100000">
                                          <p:val>
                                            <p:strVal val="#ppt_x"/>
                                          </p:val>
                                        </p:tav>
                                      </p:tavLst>
                                    </p:anim>
                                    <p:anim calcmode="lin" valueType="num">
                                      <p:cBhvr>
                                        <p:cTn id="74" dur="500" fill="hold"/>
                                        <p:tgtEl>
                                          <p:spTgt spid="22">
                                            <p:txEl>
                                              <p:pRg st="0" end="0"/>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Lst>
      </p:bldP>
      <p:bldP spid="20" grpId="0" build="p" animBg="1">
        <p:tmplLst>
          <p:tmpl>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Lst>
      </p:bldP>
      <p:bldP spid="21" grpId="0" build="p" animBg="1">
        <p:tmplLst>
          <p:tmpl>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Lst>
      </p:bldP>
      <p:bldP spid="22" grpId="0" build="p" animBg="1">
        <p:tmplLst>
          <p:tmpl>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3384866"/>
          </a:xfrm>
        </p:spPr>
        <p:txBody>
          <a:bodyPr lIns="146304" tIns="91440" rIns="146304" bIns="91440"/>
          <a:lstStyle>
            <a:lvl1pPr>
              <a:lnSpc>
                <a:spcPts val="6300"/>
              </a:lnSpc>
              <a:defRPr sz="5800" baseline="0">
                <a:solidFill>
                  <a:schemeClr val="accent1"/>
                </a:solidFill>
              </a:defRPr>
            </a:lvl1pPr>
          </a:lstStyle>
          <a:p>
            <a:r>
              <a:rPr lang="en-US" smtClean="0"/>
              <a:t>Lorem ipsum dolor sit</a:t>
            </a:r>
            <a:br>
              <a:rPr lang="en-US" smtClean="0"/>
            </a:br>
            <a:r>
              <a:rPr lang="en-US" smtClean="0"/>
              <a:t>amet, consectetuer adipi</a:t>
            </a:r>
            <a:br>
              <a:rPr lang="en-US" smtClean="0"/>
            </a:br>
            <a:r>
              <a:rPr lang="en-US" smtClean="0"/>
              <a:t>scing elit aenean massa.</a:t>
            </a:r>
            <a:br>
              <a:rPr lang="en-US" smtClean="0"/>
            </a:br>
            <a:r>
              <a:rPr lang="en-US" smtClean="0"/>
              <a:t>Cum sociis natoque.</a:t>
            </a:r>
            <a:endParaRPr lang="en-US"/>
          </a:p>
        </p:txBody>
      </p:sp>
      <p:sp>
        <p:nvSpPr>
          <p:cNvPr id="3" name="Footer Placeholder 2"/>
          <p:cNvSpPr>
            <a:spLocks noGrp="1"/>
          </p:cNvSpPr>
          <p:nvPr>
            <p:ph type="ftr" sz="quarter" idx="10"/>
          </p:nvPr>
        </p:nvSpPr>
        <p:spPr>
          <a:xfrm>
            <a:off x="457200" y="6565392"/>
            <a:ext cx="3937000" cy="137160"/>
          </a:xfrm>
          <a:prstGeom prst="rect">
            <a:avLst/>
          </a:prstGeom>
        </p:spPr>
        <p:txBody>
          <a:bodyPr/>
          <a:lstStyle>
            <a:lvl1pPr algn="l">
              <a:defRPr/>
            </a:lvl1p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05050">
                    <a:tint val="75000"/>
                  </a:srgbClr>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lvl1pPr algn="r">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505050">
                    <a:tint val="75000"/>
                  </a:srgbClr>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200"/>
              </a:spcBef>
              <a:buNone/>
              <a:defRPr sz="1600" baseline="0"/>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smtClean="0"/>
              <a:t>Lorem ipsum dolor sit amet, consectetur adipiscing elit. Nunc et sagittis ligula, non laoreet urna. Aenean porttitor pulvinar lorem, eu accumsan purus mattis nec. Suspendisse eu justo tempus, volutpat velit ut, eleifend velit. </a:t>
            </a:r>
          </a:p>
          <a:p>
            <a:pPr lvl="0"/>
            <a:r>
              <a:rPr lang="en-US" smtClean="0"/>
              <a:t>Cum sociis natoque penatibus et magnis dis parturient montes, nascetur ridiculus mus. Nullam tempus lorem justo, ac placerat neque molestie ut. </a:t>
            </a:r>
            <a:endParaRPr lang="en-US"/>
          </a:p>
        </p:txBody>
      </p:sp>
    </p:spTree>
    <p:extLst>
      <p:ext uri="{BB962C8B-B14F-4D97-AF65-F5344CB8AC3E}">
        <p14:creationId xmlns:p14="http://schemas.microsoft.com/office/powerpoint/2010/main" val="3209188469"/>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58pt Title/16pt Text -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3384866"/>
          </a:xfrm>
        </p:spPr>
        <p:txBody>
          <a:bodyPr lIns="146304" tIns="91440" rIns="146304" bIns="91440"/>
          <a:lstStyle>
            <a:lvl1pPr>
              <a:lnSpc>
                <a:spcPts val="6300"/>
              </a:lnSpc>
              <a:defRPr sz="5800" baseline="0">
                <a:solidFill>
                  <a:schemeClr val="bg1"/>
                </a:solidFill>
              </a:defRPr>
            </a:lvl1pPr>
          </a:lstStyle>
          <a:p>
            <a:r>
              <a:rPr lang="en-US" smtClean="0"/>
              <a:t>Lorem ipsum dolor sit</a:t>
            </a:r>
            <a:br>
              <a:rPr lang="en-US" smtClean="0"/>
            </a:br>
            <a:r>
              <a:rPr lang="en-US" smtClean="0"/>
              <a:t>amet, consectetuer adipi</a:t>
            </a:r>
            <a:br>
              <a:rPr lang="en-US" smtClean="0"/>
            </a:br>
            <a:r>
              <a:rPr lang="en-US" smtClean="0"/>
              <a:t>scing elit aenean massa.</a:t>
            </a:r>
            <a:br>
              <a:rPr lang="en-US" smtClean="0"/>
            </a:br>
            <a:r>
              <a:rPr lang="en-US" smtClean="0"/>
              <a:t>Cum sociis natoque.</a:t>
            </a:r>
            <a:endParaRPr lang="en-US"/>
          </a:p>
        </p:txBody>
      </p:sp>
      <p:sp>
        <p:nvSpPr>
          <p:cNvPr id="3" name="Footer Placeholder 2"/>
          <p:cNvSpPr>
            <a:spLocks noGrp="1"/>
          </p:cNvSpPr>
          <p:nvPr>
            <p:ph type="ftr" sz="quarter" idx="10"/>
          </p:nvPr>
        </p:nvSpPr>
        <p:spPr>
          <a:xfrm>
            <a:off x="457200" y="6565392"/>
            <a:ext cx="3937000" cy="137160"/>
          </a:xfrm>
          <a:prstGeom prst="rect">
            <a:avLst/>
          </a:prstGeom>
        </p:spPr>
        <p:txBody>
          <a:bodyPr/>
          <a:lstStyle>
            <a:lvl1pPr>
              <a:defRPr>
                <a:solidFill>
                  <a:schemeClr val="bg1"/>
                </a:solidFill>
              </a:defRPr>
            </a:lvl1p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FFFF"/>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lvl1pPr algn="r">
              <a:defRPr>
                <a:solidFill>
                  <a:schemeClr val="bg1"/>
                </a:solidFill>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200"/>
              </a:spcBef>
              <a:buNone/>
              <a:defRPr sz="1600" baseline="0">
                <a:solidFill>
                  <a:schemeClr val="bg1"/>
                </a:solidFill>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smtClean="0"/>
              <a:t>Lorem ipsum dolor sit amet, consectetur adipiscing elit. Nunc et sagittis ligula, non laoreet urna. Aenean porttitor pulvinar lorem, eu accumsan purus mattis nec. Suspendisse eu justo tempus, volutpat velit ut, eleifend velit. </a:t>
            </a:r>
          </a:p>
          <a:p>
            <a:pPr lvl="0"/>
            <a:r>
              <a:rPr lang="en-US" smtClean="0"/>
              <a:t>Cum sociis natoque penatibus et magnis dis parturient montes, nascetur ridiculus mus. Nullam tempus lorem justo, ac placerat neque molestie ut. </a:t>
            </a:r>
            <a:endParaRPr lang="en-US"/>
          </a:p>
        </p:txBody>
      </p:sp>
    </p:spTree>
    <p:extLst>
      <p:ext uri="{BB962C8B-B14F-4D97-AF65-F5344CB8AC3E}">
        <p14:creationId xmlns:p14="http://schemas.microsoft.com/office/powerpoint/2010/main" val="2835818399"/>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58pt Title/16pt Text - Red">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3384866"/>
          </a:xfrm>
        </p:spPr>
        <p:txBody>
          <a:bodyPr lIns="146304" tIns="91440" rIns="146304" bIns="91440"/>
          <a:lstStyle>
            <a:lvl1pPr>
              <a:lnSpc>
                <a:spcPts val="6300"/>
              </a:lnSpc>
              <a:defRPr sz="5800" baseline="0">
                <a:solidFill>
                  <a:schemeClr val="bg1"/>
                </a:solidFill>
              </a:defRPr>
            </a:lvl1pPr>
          </a:lstStyle>
          <a:p>
            <a:r>
              <a:rPr lang="en-US" smtClean="0"/>
              <a:t>Lorem ipsum dolor sit</a:t>
            </a:r>
            <a:br>
              <a:rPr lang="en-US" smtClean="0"/>
            </a:br>
            <a:r>
              <a:rPr lang="en-US" smtClean="0"/>
              <a:t>amet, consectetuer adipi</a:t>
            </a:r>
            <a:br>
              <a:rPr lang="en-US" smtClean="0"/>
            </a:br>
            <a:r>
              <a:rPr lang="en-US" smtClean="0"/>
              <a:t>scing elit aenean massa.</a:t>
            </a:r>
            <a:br>
              <a:rPr lang="en-US" smtClean="0"/>
            </a:br>
            <a:r>
              <a:rPr lang="en-US" smtClean="0"/>
              <a:t>Cum sociis natoque.</a:t>
            </a:r>
            <a:endParaRPr lang="en-US"/>
          </a:p>
        </p:txBody>
      </p:sp>
      <p:sp>
        <p:nvSpPr>
          <p:cNvPr id="3" name="Footer Placeholder 2"/>
          <p:cNvSpPr>
            <a:spLocks noGrp="1"/>
          </p:cNvSpPr>
          <p:nvPr>
            <p:ph type="ftr" sz="quarter" idx="10"/>
          </p:nvPr>
        </p:nvSpPr>
        <p:spPr>
          <a:xfrm>
            <a:off x="457200" y="6565392"/>
            <a:ext cx="3937000" cy="137160"/>
          </a:xfrm>
          <a:prstGeom prst="rect">
            <a:avLst/>
          </a:prstGeom>
        </p:spPr>
        <p:txBody>
          <a:bodyPr/>
          <a:lstStyle>
            <a:lvl1pPr>
              <a:defRPr>
                <a:solidFill>
                  <a:schemeClr val="bg1"/>
                </a:solidFill>
              </a:defRPr>
            </a:lvl1p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FFFF"/>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lvl1pPr algn="r">
              <a:defRPr>
                <a:solidFill>
                  <a:schemeClr val="bg1"/>
                </a:solidFill>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200"/>
              </a:spcBef>
              <a:buNone/>
              <a:defRPr sz="1600" baseline="0">
                <a:solidFill>
                  <a:schemeClr val="bg1"/>
                </a:solidFill>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smtClean="0"/>
              <a:t>Lorem ipsum dolor sit amet, consectetur adipiscing elit. Nunc et sagittis ligula, non laoreet urna. Aenean porttitor pulvinar lorem, eu accumsan purus mattis nec. Suspendisse eu justo tempus, volutpat velit ut, eleifend velit. </a:t>
            </a:r>
          </a:p>
          <a:p>
            <a:pPr lvl="0"/>
            <a:r>
              <a:rPr lang="en-US" smtClean="0"/>
              <a:t>Cum sociis natoque penatibus et magnis dis parturient montes, nascetur ridiculus mus. Nullam tempus lorem justo, ac placerat neque molestie ut. </a:t>
            </a:r>
            <a:endParaRPr lang="en-US"/>
          </a:p>
        </p:txBody>
      </p:sp>
    </p:spTree>
    <p:extLst>
      <p:ext uri="{BB962C8B-B14F-4D97-AF65-F5344CB8AC3E}">
        <p14:creationId xmlns:p14="http://schemas.microsoft.com/office/powerpoint/2010/main" val="220912773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828800"/>
          </a:xfrm>
        </p:spPr>
        <p:txBody>
          <a:bodyPr lIns="146304" tIns="91440" rIns="146304" bIns="91440"/>
          <a:lstStyle>
            <a:lvl1pPr>
              <a:lnSpc>
                <a:spcPts val="6300"/>
              </a:lnSpc>
              <a:defRPr sz="5800" baseline="0">
                <a:solidFill>
                  <a:schemeClr val="accent1"/>
                </a:solidFill>
              </a:defRPr>
            </a:lvl1pPr>
          </a:lstStyle>
          <a:p>
            <a:r>
              <a:rPr lang="en-US" smtClean="0"/>
              <a:t>Lorem ipsum dolor sit</a:t>
            </a:r>
            <a:br>
              <a:rPr lang="en-US" smtClean="0"/>
            </a:br>
            <a:r>
              <a:rPr lang="en-US" smtClean="0"/>
              <a:t>amet, consectetuer adipi.</a:t>
            </a:r>
            <a:endParaRPr lang="en-US"/>
          </a:p>
        </p:txBody>
      </p:sp>
      <p:sp>
        <p:nvSpPr>
          <p:cNvPr id="3" name="Footer Placeholder 2"/>
          <p:cNvSpPr>
            <a:spLocks noGrp="1"/>
          </p:cNvSpPr>
          <p:nvPr>
            <p:ph type="ftr" sz="quarter" idx="10"/>
          </p:nvPr>
        </p:nvSpPr>
        <p:spPr>
          <a:xfrm>
            <a:off x="457200" y="6565392"/>
            <a:ext cx="3937000" cy="137160"/>
          </a:xfrm>
          <a:prstGeom prst="rect">
            <a:avLst/>
          </a:prstGeom>
        </p:spPr>
        <p:txBody>
          <a:body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05050">
                    <a:tint val="75000"/>
                  </a:srgbClr>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lvl1pPr algn="r">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505050">
                    <a:tint val="75000"/>
                  </a:srgbClr>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2857189"/>
            <a:ext cx="7670052" cy="3474397"/>
          </a:xfrm>
        </p:spPr>
        <p:txBody>
          <a:bodyPr/>
          <a:lstStyle>
            <a:lvl1pPr marL="0" indent="0">
              <a:lnSpc>
                <a:spcPts val="2600"/>
              </a:lnSpc>
              <a:spcBef>
                <a:spcPts val="3000"/>
              </a:spcBef>
              <a:buNone/>
              <a:defRPr sz="2400" baseline="0">
                <a:latin typeface="+mn-lt"/>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smtClean="0"/>
              <a:t>Lorem ipsum dolor sit amet, consectetur adipiscing </a:t>
            </a:r>
            <a:br>
              <a:rPr lang="en-US" smtClean="0"/>
            </a:br>
            <a:r>
              <a:rPr lang="en-US" smtClean="0"/>
              <a:t>elit. Nunc et sagittis ligula, non laoreet urna. </a:t>
            </a:r>
          </a:p>
          <a:p>
            <a:pPr lvl="0"/>
            <a:r>
              <a:rPr lang="en-US" smtClean="0"/>
              <a:t>Aenean porttitor pulvinar lorem, eu accumsan purus mattis nec. Suspendisse eu justo tempus. </a:t>
            </a:r>
          </a:p>
          <a:p>
            <a:pPr lvl="0"/>
            <a:r>
              <a:rPr lang="en-US" smtClean="0"/>
              <a:t>Cum sociis natoque penatibus et magnis dis parturient montes, nascetur ridiculus mus.</a:t>
            </a:r>
            <a:endParaRPr lang="en-US"/>
          </a:p>
        </p:txBody>
      </p:sp>
    </p:spTree>
    <p:extLst>
      <p:ext uri="{BB962C8B-B14F-4D97-AF65-F5344CB8AC3E}">
        <p14:creationId xmlns:p14="http://schemas.microsoft.com/office/powerpoint/2010/main" val="137447970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58pt Title/24pt Text - Gra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828800"/>
          </a:xfrm>
        </p:spPr>
        <p:txBody>
          <a:bodyPr lIns="146304" tIns="91440" rIns="146304" bIns="91440"/>
          <a:lstStyle>
            <a:lvl1pPr>
              <a:lnSpc>
                <a:spcPts val="6300"/>
              </a:lnSpc>
              <a:defRPr sz="5800" baseline="0">
                <a:solidFill>
                  <a:schemeClr val="accent3"/>
                </a:solidFill>
              </a:defRPr>
            </a:lvl1pPr>
          </a:lstStyle>
          <a:p>
            <a:r>
              <a:rPr lang="en-US" smtClean="0"/>
              <a:t>Lorem ipsum dolor sit</a:t>
            </a:r>
            <a:br>
              <a:rPr lang="en-US" smtClean="0"/>
            </a:br>
            <a:r>
              <a:rPr lang="en-US" smtClean="0"/>
              <a:t>amet, consectetuer adipi.</a:t>
            </a:r>
            <a:endParaRPr lang="en-US"/>
          </a:p>
        </p:txBody>
      </p:sp>
      <p:sp>
        <p:nvSpPr>
          <p:cNvPr id="3" name="Footer Placeholder 2"/>
          <p:cNvSpPr>
            <a:spLocks noGrp="1"/>
          </p:cNvSpPr>
          <p:nvPr>
            <p:ph type="ftr" sz="quarter" idx="10"/>
          </p:nvPr>
        </p:nvSpPr>
        <p:spPr>
          <a:xfrm>
            <a:off x="457200" y="6565392"/>
            <a:ext cx="3937000" cy="137160"/>
          </a:xfrm>
          <a:prstGeom prst="rect">
            <a:avLst/>
          </a:prstGeom>
        </p:spPr>
        <p:txBody>
          <a:bodyPr/>
          <a:lstStyle>
            <a:lvl1pPr>
              <a:defRPr>
                <a:solidFill>
                  <a:schemeClr val="bg1"/>
                </a:solidFill>
              </a:defRPr>
            </a:lvl1p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FFFF"/>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lvl1pPr algn="r">
              <a:defRPr>
                <a:solidFill>
                  <a:schemeClr val="bg1"/>
                </a:solidFill>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2857189"/>
            <a:ext cx="7670052" cy="3474397"/>
          </a:xfrm>
        </p:spPr>
        <p:txBody>
          <a:bodyPr/>
          <a:lstStyle>
            <a:lvl1pPr marL="0" indent="0">
              <a:lnSpc>
                <a:spcPts val="2600"/>
              </a:lnSpc>
              <a:spcBef>
                <a:spcPts val="3000"/>
              </a:spcBef>
              <a:buNone/>
              <a:defRPr sz="2400" baseline="0">
                <a:solidFill>
                  <a:schemeClr val="bg1"/>
                </a:solidFill>
                <a:latin typeface="+mn-lt"/>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smtClean="0"/>
              <a:t>Lorem ipsum dolor sit amet, consectetur adipiscing </a:t>
            </a:r>
            <a:br>
              <a:rPr lang="en-US" smtClean="0"/>
            </a:br>
            <a:r>
              <a:rPr lang="en-US" smtClean="0"/>
              <a:t>elit. Nunc et sagittis ligula, non laoreet urna. </a:t>
            </a:r>
          </a:p>
          <a:p>
            <a:pPr lvl="0"/>
            <a:r>
              <a:rPr lang="en-US" smtClean="0"/>
              <a:t>Aenean porttitor pulvinar lorem, eu accumsan purus mattis nec. Suspendisse eu justo tempus. </a:t>
            </a:r>
          </a:p>
          <a:p>
            <a:pPr lvl="0"/>
            <a:r>
              <a:rPr lang="en-US" smtClean="0"/>
              <a:t>Cum sociis natoque penatibus et magnis dis parturient montes, nascetur ridiculus mus.</a:t>
            </a:r>
            <a:endParaRPr lang="en-US"/>
          </a:p>
        </p:txBody>
      </p:sp>
    </p:spTree>
    <p:extLst>
      <p:ext uri="{BB962C8B-B14F-4D97-AF65-F5344CB8AC3E}">
        <p14:creationId xmlns:p14="http://schemas.microsoft.com/office/powerpoint/2010/main" val="2108446866"/>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58pt Title/24pt Text - Dark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828800"/>
          </a:xfrm>
        </p:spPr>
        <p:txBody>
          <a:bodyPr lIns="146304" tIns="91440" rIns="146304" bIns="91440"/>
          <a:lstStyle>
            <a:lvl1pPr>
              <a:lnSpc>
                <a:spcPts val="6300"/>
              </a:lnSpc>
              <a:defRPr sz="5800" baseline="0">
                <a:solidFill>
                  <a:schemeClr val="bg1"/>
                </a:solidFill>
              </a:defRPr>
            </a:lvl1pPr>
          </a:lstStyle>
          <a:p>
            <a:r>
              <a:rPr lang="en-US" smtClean="0"/>
              <a:t>Lorem ipsum dolor sit</a:t>
            </a:r>
            <a:br>
              <a:rPr lang="en-US" smtClean="0"/>
            </a:br>
            <a:r>
              <a:rPr lang="en-US" smtClean="0"/>
              <a:t>amet, consectetuer adipi.</a:t>
            </a:r>
            <a:endParaRPr lang="en-US"/>
          </a:p>
        </p:txBody>
      </p:sp>
      <p:sp>
        <p:nvSpPr>
          <p:cNvPr id="3" name="Footer Placeholder 2"/>
          <p:cNvSpPr>
            <a:spLocks noGrp="1"/>
          </p:cNvSpPr>
          <p:nvPr>
            <p:ph type="ftr" sz="quarter" idx="10"/>
          </p:nvPr>
        </p:nvSpPr>
        <p:spPr>
          <a:xfrm>
            <a:off x="457200" y="6565392"/>
            <a:ext cx="3937000" cy="137160"/>
          </a:xfrm>
          <a:prstGeom prst="rect">
            <a:avLst/>
          </a:prstGeom>
        </p:spPr>
        <p:txBody>
          <a:bodyPr/>
          <a:lstStyle>
            <a:lvl1pPr>
              <a:defRPr>
                <a:solidFill>
                  <a:schemeClr val="bg1"/>
                </a:solidFill>
              </a:defRPr>
            </a:lvl1p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FFFF"/>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lvl1pPr algn="r">
              <a:defRPr>
                <a:solidFill>
                  <a:schemeClr val="bg1"/>
                </a:solidFill>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2857189"/>
            <a:ext cx="7670052" cy="3474397"/>
          </a:xfrm>
        </p:spPr>
        <p:txBody>
          <a:bodyPr/>
          <a:lstStyle>
            <a:lvl1pPr marL="0" indent="0">
              <a:lnSpc>
                <a:spcPts val="2600"/>
              </a:lnSpc>
              <a:spcBef>
                <a:spcPts val="3000"/>
              </a:spcBef>
              <a:buNone/>
              <a:defRPr sz="2400" baseline="0">
                <a:solidFill>
                  <a:schemeClr val="bg1"/>
                </a:solidFill>
                <a:latin typeface="+mn-lt"/>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smtClean="0"/>
              <a:t>Lorem ipsum dolor sit amet, consectetur adipiscing </a:t>
            </a:r>
            <a:br>
              <a:rPr lang="en-US" smtClean="0"/>
            </a:br>
            <a:r>
              <a:rPr lang="en-US" smtClean="0"/>
              <a:t>elit. Nunc et sagittis ligula, non laoreet urna. </a:t>
            </a:r>
          </a:p>
          <a:p>
            <a:pPr lvl="0"/>
            <a:r>
              <a:rPr lang="en-US" smtClean="0"/>
              <a:t>Aenean porttitor pulvinar lorem, eu accumsan purus mattis nec. Suspendisse eu justo tempus. </a:t>
            </a:r>
          </a:p>
          <a:p>
            <a:pPr lvl="0"/>
            <a:r>
              <a:rPr lang="en-US" smtClean="0"/>
              <a:t>Cum sociis natoque penatibus et magnis dis parturient montes, nascetur ridiculus mus.</a:t>
            </a:r>
            <a:endParaRPr lang="en-US"/>
          </a:p>
        </p:txBody>
      </p:sp>
    </p:spTree>
    <p:extLst>
      <p:ext uri="{BB962C8B-B14F-4D97-AF65-F5344CB8AC3E}">
        <p14:creationId xmlns:p14="http://schemas.microsoft.com/office/powerpoint/2010/main" val="2176668524"/>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097302"/>
          </a:xfrm>
        </p:spPr>
        <p:txBody>
          <a:bodyPr lIns="146304" tIns="91440" rIns="146304" bIns="91440"/>
          <a:lstStyle>
            <a:lvl1pPr>
              <a:lnSpc>
                <a:spcPts val="6300"/>
              </a:lnSpc>
              <a:defRPr sz="5800" baseline="0">
                <a:solidFill>
                  <a:schemeClr val="accent1"/>
                </a:solidFill>
              </a:defRPr>
            </a:lvl1pPr>
          </a:lstStyle>
          <a:p>
            <a:r>
              <a:rPr lang="en-US" smtClean="0"/>
              <a:t>Lorem ipsum dolor sit.</a:t>
            </a:r>
            <a:endParaRPr lang="en-US"/>
          </a:p>
        </p:txBody>
      </p:sp>
      <p:sp>
        <p:nvSpPr>
          <p:cNvPr id="3" name="Footer Placeholder 2"/>
          <p:cNvSpPr>
            <a:spLocks noGrp="1"/>
          </p:cNvSpPr>
          <p:nvPr>
            <p:ph type="ftr" sz="quarter" idx="10"/>
          </p:nvPr>
        </p:nvSpPr>
        <p:spPr>
          <a:xfrm>
            <a:off x="457200" y="6565392"/>
            <a:ext cx="3937000" cy="137160"/>
          </a:xfrm>
          <a:prstGeom prst="rect">
            <a:avLst/>
          </a:prstGeom>
        </p:spPr>
        <p:txBody>
          <a:body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05050">
                    <a:tint val="75000"/>
                  </a:srgbClr>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lvl1pPr algn="r">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505050">
                    <a:tint val="75000"/>
                  </a:srgbClr>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
        <p:nvSpPr>
          <p:cNvPr id="8" name="Text Placeholder 7"/>
          <p:cNvSpPr>
            <a:spLocks noGrp="1"/>
          </p:cNvSpPr>
          <p:nvPr>
            <p:ph type="body" sz="quarter" idx="13" hasCustomPrompt="1"/>
          </p:nvPr>
        </p:nvSpPr>
        <p:spPr>
          <a:xfrm>
            <a:off x="274638" y="2125663"/>
            <a:ext cx="9144000" cy="4082870"/>
          </a:xfrm>
        </p:spPr>
        <p:txBody>
          <a:bodyPr/>
          <a:lstStyle>
            <a:lvl1pPr marL="233363" indent="-233363">
              <a:spcBef>
                <a:spcPts val="1200"/>
              </a:spcBef>
              <a:defRPr sz="2600">
                <a:latin typeface="+mn-lt"/>
              </a:defRPr>
            </a:lvl1pPr>
            <a:lvl2pPr marL="690563" indent="-233363">
              <a:spcBef>
                <a:spcPts val="1200"/>
              </a:spcBef>
              <a:buSzPct val="100000"/>
              <a:buFont typeface="Segoe UI" pitchFamily="34" charset="0"/>
              <a:buChar char="‐"/>
              <a:defRPr/>
            </a:lvl2pPr>
            <a:lvl3pPr marL="1147763" indent="-233363">
              <a:spcBef>
                <a:spcPts val="1200"/>
              </a:spcBef>
              <a:buFont typeface="Wingdings" pitchFamily="2" charset="2"/>
              <a:buChar char="§"/>
              <a:defRPr/>
            </a:lvl3pPr>
            <a:lvl4pPr marL="1600200" indent="-342900">
              <a:spcBef>
                <a:spcPts val="1200"/>
              </a:spcBef>
              <a:buFont typeface="+mj-lt"/>
              <a:buAutoNum type="arabicPeriod"/>
              <a:defRPr/>
            </a:lvl4pPr>
            <a:lvl5pPr marL="1946275" indent="-342900">
              <a:spcBef>
                <a:spcPts val="1200"/>
              </a:spcBef>
              <a:buFont typeface="+mj-lt"/>
              <a:buAutoNum type="alphaLcParenR"/>
              <a:defRPr/>
            </a:lvl5pPr>
          </a:lstStyle>
          <a:p>
            <a:pPr lvl="0"/>
            <a:r>
              <a:rPr lang="en-US" smtClean="0"/>
              <a:t>Lorem ipsum dolor sit amet, consectetur adipiscing </a:t>
            </a:r>
            <a:br>
              <a:rPr lang="en-US" smtClean="0"/>
            </a:br>
            <a:r>
              <a:rPr lang="en-US" smtClean="0"/>
              <a:t>elit. Nunc et sagittis ligula</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06757760"/>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58pt Title/26pt Bullet Text">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097302"/>
          </a:xfrm>
        </p:spPr>
        <p:txBody>
          <a:bodyPr vert="horz" wrap="square" lIns="146304" tIns="91440" rIns="146304" bIns="91440" rtlCol="0" anchor="t">
            <a:noAutofit/>
          </a:bodyPr>
          <a:lstStyle>
            <a:lvl1pPr>
              <a:defRPr lang="en-US" sz="5800">
                <a:solidFill>
                  <a:schemeClr val="bg1"/>
                </a:solidFill>
              </a:defRPr>
            </a:lvl1pPr>
          </a:lstStyle>
          <a:p>
            <a:pPr lvl="0">
              <a:lnSpc>
                <a:spcPts val="6300"/>
              </a:lnSpc>
            </a:pPr>
            <a:r>
              <a:rPr lang="en-US" smtClean="0"/>
              <a:t>Lorem ipsum dolor sit.</a:t>
            </a:r>
            <a:endParaRPr lang="en-US"/>
          </a:p>
        </p:txBody>
      </p:sp>
      <p:sp>
        <p:nvSpPr>
          <p:cNvPr id="3" name="Footer Placeholder 2"/>
          <p:cNvSpPr>
            <a:spLocks noGrp="1"/>
          </p:cNvSpPr>
          <p:nvPr>
            <p:ph type="ftr" sz="quarter" idx="10"/>
          </p:nvPr>
        </p:nvSpPr>
        <p:spPr>
          <a:xfrm>
            <a:off x="457200" y="6565392"/>
            <a:ext cx="3937000" cy="137160"/>
          </a:xfrm>
          <a:prstGeom prst="rect">
            <a:avLst/>
          </a:prstGeom>
        </p:spPr>
        <p:txBody>
          <a:bodyPr/>
          <a:lstStyle>
            <a:lvl1pPr>
              <a:defRPr>
                <a:solidFill>
                  <a:schemeClr val="bg1"/>
                </a:solidFill>
              </a:defRPr>
            </a:lvl1p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FFFF"/>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lvl1pPr algn="r">
              <a:defRPr>
                <a:solidFill>
                  <a:schemeClr val="bg1"/>
                </a:solidFill>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8" name="Text Placeholder 7"/>
          <p:cNvSpPr>
            <a:spLocks noGrp="1"/>
          </p:cNvSpPr>
          <p:nvPr>
            <p:ph type="body" sz="quarter" idx="13" hasCustomPrompt="1"/>
          </p:nvPr>
        </p:nvSpPr>
        <p:spPr>
          <a:xfrm>
            <a:off x="274638" y="2125663"/>
            <a:ext cx="9144000" cy="4082870"/>
          </a:xfrm>
        </p:spPr>
        <p:txBody>
          <a:bodyPr/>
          <a:lstStyle>
            <a:lvl1pPr marL="233363" indent="-233363">
              <a:spcBef>
                <a:spcPts val="1200"/>
              </a:spcBef>
              <a:defRPr sz="2600">
                <a:solidFill>
                  <a:schemeClr val="bg1"/>
                </a:solidFill>
                <a:latin typeface="+mn-lt"/>
              </a:defRPr>
            </a:lvl1pPr>
            <a:lvl2pPr marL="690563" indent="-233363">
              <a:spcBef>
                <a:spcPts val="1200"/>
              </a:spcBef>
              <a:buSzPct val="100000"/>
              <a:buFont typeface="Segoe UI" pitchFamily="34" charset="0"/>
              <a:buChar char="‐"/>
              <a:defRPr>
                <a:solidFill>
                  <a:schemeClr val="bg1"/>
                </a:solidFill>
              </a:defRPr>
            </a:lvl2pPr>
            <a:lvl3pPr marL="1147763" indent="-233363">
              <a:spcBef>
                <a:spcPts val="1200"/>
              </a:spcBef>
              <a:buFont typeface="Wingdings" pitchFamily="2" charset="2"/>
              <a:buChar char="§"/>
              <a:defRPr>
                <a:solidFill>
                  <a:schemeClr val="bg1"/>
                </a:solidFill>
              </a:defRPr>
            </a:lvl3pPr>
            <a:lvl4pPr marL="1600200" indent="-342900">
              <a:spcBef>
                <a:spcPts val="1200"/>
              </a:spcBef>
              <a:buFont typeface="+mj-lt"/>
              <a:buAutoNum type="arabicPeriod"/>
              <a:defRPr>
                <a:solidFill>
                  <a:schemeClr val="bg1"/>
                </a:solidFill>
              </a:defRPr>
            </a:lvl4pPr>
            <a:lvl5pPr marL="1946275" indent="-342900">
              <a:spcBef>
                <a:spcPts val="1200"/>
              </a:spcBef>
              <a:buFont typeface="+mj-lt"/>
              <a:buAutoNum type="alphaLcParenR"/>
              <a:defRPr>
                <a:solidFill>
                  <a:schemeClr val="bg1"/>
                </a:solidFill>
              </a:defRPr>
            </a:lvl5pPr>
          </a:lstStyle>
          <a:p>
            <a:pPr lvl="0"/>
            <a:r>
              <a:rPr lang="en-US" smtClean="0"/>
              <a:t>Lorem ipsum dolor sit amet, consectetur adipiscing </a:t>
            </a:r>
            <a:br>
              <a:rPr lang="en-US" smtClean="0"/>
            </a:br>
            <a:r>
              <a:rPr lang="en-US" smtClean="0"/>
              <a:t>elit. Nunc et sagittis ligula</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405390"/>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_58pt Title/26pt Bullet Tex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097302"/>
          </a:xfrm>
        </p:spPr>
        <p:txBody>
          <a:bodyPr vert="horz" wrap="square" lIns="146304" tIns="91440" rIns="146304" bIns="91440" rtlCol="0" anchor="t">
            <a:noAutofit/>
          </a:bodyPr>
          <a:lstStyle>
            <a:lvl1pPr>
              <a:defRPr lang="en-US" sz="5800">
                <a:solidFill>
                  <a:schemeClr val="bg1"/>
                </a:solidFill>
              </a:defRPr>
            </a:lvl1pPr>
          </a:lstStyle>
          <a:p>
            <a:pPr lvl="0">
              <a:lnSpc>
                <a:spcPts val="6300"/>
              </a:lnSpc>
            </a:pPr>
            <a:r>
              <a:rPr lang="en-US" smtClean="0"/>
              <a:t>Lorem ipsum dolor sit.</a:t>
            </a:r>
            <a:endParaRPr lang="en-US"/>
          </a:p>
        </p:txBody>
      </p:sp>
      <p:sp>
        <p:nvSpPr>
          <p:cNvPr id="3" name="Footer Placeholder 2"/>
          <p:cNvSpPr>
            <a:spLocks noGrp="1"/>
          </p:cNvSpPr>
          <p:nvPr>
            <p:ph type="ftr" sz="quarter" idx="10"/>
          </p:nvPr>
        </p:nvSpPr>
        <p:spPr>
          <a:xfrm>
            <a:off x="457200" y="6565392"/>
            <a:ext cx="3937000" cy="137160"/>
          </a:xfrm>
          <a:prstGeom prst="rect">
            <a:avLst/>
          </a:prstGeom>
        </p:spPr>
        <p:txBody>
          <a:bodyPr/>
          <a:lstStyle>
            <a:lvl1pPr>
              <a:defRPr>
                <a:solidFill>
                  <a:schemeClr val="bg1"/>
                </a:solidFill>
              </a:defRPr>
            </a:lvl1p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FFFF"/>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lvl1pPr algn="r">
              <a:defRPr>
                <a:solidFill>
                  <a:schemeClr val="bg1"/>
                </a:solidFill>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8" name="Text Placeholder 7"/>
          <p:cNvSpPr>
            <a:spLocks noGrp="1"/>
          </p:cNvSpPr>
          <p:nvPr>
            <p:ph type="body" sz="quarter" idx="13" hasCustomPrompt="1"/>
          </p:nvPr>
        </p:nvSpPr>
        <p:spPr>
          <a:xfrm>
            <a:off x="274638" y="2125663"/>
            <a:ext cx="9144000" cy="4082870"/>
          </a:xfrm>
        </p:spPr>
        <p:txBody>
          <a:bodyPr/>
          <a:lstStyle>
            <a:lvl1pPr marL="233363" indent="-233363">
              <a:spcBef>
                <a:spcPts val="1200"/>
              </a:spcBef>
              <a:defRPr sz="2600">
                <a:solidFill>
                  <a:schemeClr val="bg1"/>
                </a:solidFill>
                <a:latin typeface="+mn-lt"/>
              </a:defRPr>
            </a:lvl1pPr>
            <a:lvl2pPr marL="690563" indent="-233363">
              <a:spcBef>
                <a:spcPts val="1200"/>
              </a:spcBef>
              <a:buSzPct val="100000"/>
              <a:buFont typeface="Segoe UI" pitchFamily="34" charset="0"/>
              <a:buChar char="‐"/>
              <a:defRPr>
                <a:solidFill>
                  <a:schemeClr val="bg1"/>
                </a:solidFill>
              </a:defRPr>
            </a:lvl2pPr>
            <a:lvl3pPr marL="1147763" indent="-233363">
              <a:spcBef>
                <a:spcPts val="1200"/>
              </a:spcBef>
              <a:buFont typeface="Wingdings" pitchFamily="2" charset="2"/>
              <a:buChar char="§"/>
              <a:defRPr>
                <a:solidFill>
                  <a:schemeClr val="bg1"/>
                </a:solidFill>
              </a:defRPr>
            </a:lvl3pPr>
            <a:lvl4pPr marL="1600200" indent="-342900">
              <a:spcBef>
                <a:spcPts val="1200"/>
              </a:spcBef>
              <a:buFont typeface="+mj-lt"/>
              <a:buAutoNum type="arabicPeriod"/>
              <a:defRPr>
                <a:solidFill>
                  <a:schemeClr val="bg1"/>
                </a:solidFill>
              </a:defRPr>
            </a:lvl4pPr>
            <a:lvl5pPr marL="1946275" indent="-342900">
              <a:spcBef>
                <a:spcPts val="1200"/>
              </a:spcBef>
              <a:buFont typeface="+mj-lt"/>
              <a:buAutoNum type="alphaLcParenR"/>
              <a:defRPr>
                <a:solidFill>
                  <a:schemeClr val="bg1"/>
                </a:solidFill>
              </a:defRPr>
            </a:lvl5pPr>
          </a:lstStyle>
          <a:p>
            <a:pPr lvl="0"/>
            <a:r>
              <a:rPr lang="en-US" smtClean="0"/>
              <a:t>Lorem ipsum dolor sit amet, consectetur adipiscing </a:t>
            </a:r>
            <a:br>
              <a:rPr lang="en-US" smtClean="0"/>
            </a:br>
            <a:r>
              <a:rPr lang="en-US" smtClean="0"/>
              <a:t>elit. Nunc et sagittis ligula</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5974867"/>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_58pt Title/26pt Bullet Text">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097302"/>
          </a:xfrm>
        </p:spPr>
        <p:txBody>
          <a:bodyPr vert="horz" wrap="square" lIns="146304" tIns="91440" rIns="146304" bIns="91440" rtlCol="0" anchor="t">
            <a:noAutofit/>
          </a:bodyPr>
          <a:lstStyle>
            <a:lvl1pPr>
              <a:defRPr lang="en-US" sz="5800">
                <a:solidFill>
                  <a:schemeClr val="bg1"/>
                </a:solidFill>
              </a:defRPr>
            </a:lvl1pPr>
          </a:lstStyle>
          <a:p>
            <a:pPr lvl="0">
              <a:lnSpc>
                <a:spcPts val="6300"/>
              </a:lnSpc>
            </a:pPr>
            <a:r>
              <a:rPr lang="en-US" smtClean="0"/>
              <a:t>Lorem ipsum dolor sit.</a:t>
            </a:r>
            <a:endParaRPr lang="en-US"/>
          </a:p>
        </p:txBody>
      </p:sp>
      <p:sp>
        <p:nvSpPr>
          <p:cNvPr id="3" name="Footer Placeholder 2"/>
          <p:cNvSpPr>
            <a:spLocks noGrp="1"/>
          </p:cNvSpPr>
          <p:nvPr>
            <p:ph type="ftr" sz="quarter" idx="10"/>
          </p:nvPr>
        </p:nvSpPr>
        <p:spPr>
          <a:xfrm>
            <a:off x="457200" y="6565392"/>
            <a:ext cx="3937000" cy="137160"/>
          </a:xfrm>
          <a:prstGeom prst="rect">
            <a:avLst/>
          </a:prstGeom>
        </p:spPr>
        <p:txBody>
          <a:bodyPr/>
          <a:lstStyle>
            <a:lvl1pPr>
              <a:defRPr>
                <a:solidFill>
                  <a:schemeClr val="bg1"/>
                </a:solidFill>
              </a:defRPr>
            </a:lvl1p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FFFF"/>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lvl1pPr algn="r">
              <a:defRPr>
                <a:solidFill>
                  <a:schemeClr val="bg1"/>
                </a:solidFill>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8" name="Text Placeholder 7"/>
          <p:cNvSpPr>
            <a:spLocks noGrp="1"/>
          </p:cNvSpPr>
          <p:nvPr>
            <p:ph type="body" sz="quarter" idx="13" hasCustomPrompt="1"/>
          </p:nvPr>
        </p:nvSpPr>
        <p:spPr>
          <a:xfrm>
            <a:off x="274638" y="2125663"/>
            <a:ext cx="9144000" cy="4082870"/>
          </a:xfrm>
        </p:spPr>
        <p:txBody>
          <a:bodyPr/>
          <a:lstStyle>
            <a:lvl1pPr marL="233363" indent="-233363">
              <a:spcBef>
                <a:spcPts val="1200"/>
              </a:spcBef>
              <a:defRPr sz="2600">
                <a:solidFill>
                  <a:schemeClr val="bg1"/>
                </a:solidFill>
                <a:latin typeface="+mn-lt"/>
              </a:defRPr>
            </a:lvl1pPr>
            <a:lvl2pPr marL="690563" indent="-233363">
              <a:spcBef>
                <a:spcPts val="1200"/>
              </a:spcBef>
              <a:buSzPct val="100000"/>
              <a:buFont typeface="Segoe UI" pitchFamily="34" charset="0"/>
              <a:buChar char="‐"/>
              <a:defRPr>
                <a:solidFill>
                  <a:schemeClr val="bg1"/>
                </a:solidFill>
              </a:defRPr>
            </a:lvl2pPr>
            <a:lvl3pPr marL="1147763" indent="-233363">
              <a:spcBef>
                <a:spcPts val="1200"/>
              </a:spcBef>
              <a:buFont typeface="Wingdings" pitchFamily="2" charset="2"/>
              <a:buChar char="§"/>
              <a:defRPr>
                <a:solidFill>
                  <a:schemeClr val="bg1"/>
                </a:solidFill>
              </a:defRPr>
            </a:lvl3pPr>
            <a:lvl4pPr marL="1600200" indent="-342900">
              <a:spcBef>
                <a:spcPts val="1200"/>
              </a:spcBef>
              <a:buFont typeface="+mj-lt"/>
              <a:buAutoNum type="arabicPeriod"/>
              <a:defRPr>
                <a:solidFill>
                  <a:schemeClr val="bg1"/>
                </a:solidFill>
              </a:defRPr>
            </a:lvl4pPr>
            <a:lvl5pPr marL="1946275" indent="-342900">
              <a:spcBef>
                <a:spcPts val="1200"/>
              </a:spcBef>
              <a:buFont typeface="+mj-lt"/>
              <a:buAutoNum type="alphaLcParenR"/>
              <a:defRPr>
                <a:solidFill>
                  <a:schemeClr val="bg1"/>
                </a:solidFill>
              </a:defRPr>
            </a:lvl5pPr>
          </a:lstStyle>
          <a:p>
            <a:pPr lvl="0"/>
            <a:r>
              <a:rPr lang="en-US" smtClean="0"/>
              <a:t>Lorem ipsum dolor sit amet, consectetur adipiscing </a:t>
            </a:r>
            <a:br>
              <a:rPr lang="en-US" smtClean="0"/>
            </a:br>
            <a:r>
              <a:rPr lang="en-US" smtClean="0"/>
              <a:t>elit. Nunc et sagittis ligula</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5975047"/>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58pt Title/24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097302"/>
          </a:xfrm>
        </p:spPr>
        <p:txBody>
          <a:bodyPr lIns="146304" tIns="91440" rIns="146304" bIns="91440"/>
          <a:lstStyle>
            <a:lvl1pPr>
              <a:lnSpc>
                <a:spcPts val="6300"/>
              </a:lnSpc>
              <a:defRPr sz="5800" baseline="0">
                <a:solidFill>
                  <a:schemeClr val="accent1"/>
                </a:solidFill>
              </a:defRPr>
            </a:lvl1pPr>
          </a:lstStyle>
          <a:p>
            <a:r>
              <a:rPr lang="en-US" smtClean="0"/>
              <a:t>Lorem ipsum dolor sit.</a:t>
            </a:r>
            <a:endParaRPr lang="en-US"/>
          </a:p>
        </p:txBody>
      </p:sp>
      <p:sp>
        <p:nvSpPr>
          <p:cNvPr id="3" name="Footer Placeholder 2"/>
          <p:cNvSpPr>
            <a:spLocks noGrp="1"/>
          </p:cNvSpPr>
          <p:nvPr>
            <p:ph type="ftr" sz="quarter" idx="10"/>
          </p:nvPr>
        </p:nvSpPr>
        <p:spPr>
          <a:xfrm>
            <a:off x="457200" y="6565392"/>
            <a:ext cx="3937000" cy="137160"/>
          </a:xfrm>
          <a:prstGeom prst="rect">
            <a:avLst/>
          </a:prstGeom>
        </p:spPr>
        <p:txBody>
          <a:bodyPr/>
          <a:lstStyle>
            <a:lvl1pPr>
              <a:defRPr>
                <a:solidFill>
                  <a:srgbClr val="898989"/>
                </a:solidFill>
              </a:defRPr>
            </a:lvl1p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898989"/>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898989"/>
              </a:solidFill>
              <a:effectLst/>
              <a:uLnTx/>
              <a:uFillTx/>
              <a:latin typeface="Segoe UI"/>
              <a:ea typeface="+mn-ea"/>
              <a:cs typeface="+mn-cs"/>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lvl1pPr algn="r">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505050">
                    <a:tint val="75000"/>
                  </a:srgbClr>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
        <p:nvSpPr>
          <p:cNvPr id="8" name="Text Placeholder 7"/>
          <p:cNvSpPr>
            <a:spLocks noGrp="1"/>
          </p:cNvSpPr>
          <p:nvPr>
            <p:ph type="body" sz="quarter" idx="13" hasCustomPrompt="1"/>
          </p:nvPr>
        </p:nvSpPr>
        <p:spPr>
          <a:xfrm>
            <a:off x="274638" y="2125663"/>
            <a:ext cx="9144000" cy="4082870"/>
          </a:xfrm>
        </p:spPr>
        <p:txBody>
          <a:bodyPr/>
          <a:lstStyle>
            <a:lvl1pPr marL="233363" indent="-233363">
              <a:spcBef>
                <a:spcPts val="1200"/>
              </a:spcBef>
              <a:defRPr sz="2400">
                <a:latin typeface="+mn-lt"/>
              </a:defRPr>
            </a:lvl1pPr>
            <a:lvl2pPr marL="690563" indent="-233363">
              <a:spcBef>
                <a:spcPts val="1200"/>
              </a:spcBef>
              <a:buSzPct val="100000"/>
              <a:buFont typeface="Segoe UI" pitchFamily="34" charset="0"/>
              <a:buChar char="‐"/>
              <a:defRPr sz="2000"/>
            </a:lvl2pPr>
            <a:lvl3pPr marL="1147763" indent="-233363">
              <a:spcBef>
                <a:spcPts val="1200"/>
              </a:spcBef>
              <a:buFont typeface="Wingdings" pitchFamily="2" charset="2"/>
              <a:buChar char="§"/>
              <a:defRPr sz="1800"/>
            </a:lvl3pPr>
            <a:lvl4pPr marL="1600200" indent="-342900">
              <a:spcBef>
                <a:spcPts val="1200"/>
              </a:spcBef>
              <a:buFont typeface="+mj-lt"/>
              <a:buAutoNum type="arabicPeriod"/>
              <a:defRPr sz="1600"/>
            </a:lvl4pPr>
            <a:lvl5pPr marL="1946275" indent="-342900">
              <a:spcBef>
                <a:spcPts val="1200"/>
              </a:spcBef>
              <a:buFont typeface="+mj-lt"/>
              <a:buAutoNum type="alphaLcParenR"/>
              <a:defRPr sz="1600"/>
            </a:lvl5pPr>
          </a:lstStyle>
          <a:p>
            <a:pPr lvl="0"/>
            <a:r>
              <a:rPr lang="en-US" smtClean="0"/>
              <a:t>Lorem ipsum dolor sit amet, consectetur adipiscing </a:t>
            </a:r>
            <a:br>
              <a:rPr lang="en-US" smtClean="0"/>
            </a:br>
            <a:r>
              <a:rPr lang="en-US" smtClean="0"/>
              <a:t>elit. Nunc et sagittis ligula</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393436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_58pt Title/24pt Bullet Text">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097302"/>
          </a:xfrm>
        </p:spPr>
        <p:txBody>
          <a:bodyPr vert="horz" wrap="square" lIns="146304" tIns="91440" rIns="146304" bIns="91440" rtlCol="0" anchor="t">
            <a:noAutofit/>
          </a:bodyPr>
          <a:lstStyle>
            <a:lvl1pPr>
              <a:defRPr lang="en-US" sz="5800">
                <a:solidFill>
                  <a:schemeClr val="bg1"/>
                </a:solidFill>
              </a:defRPr>
            </a:lvl1pPr>
          </a:lstStyle>
          <a:p>
            <a:pPr lvl="0">
              <a:lnSpc>
                <a:spcPts val="6300"/>
              </a:lnSpc>
            </a:pPr>
            <a:r>
              <a:rPr lang="en-US" smtClean="0"/>
              <a:t>Lorem ipsum dolor sit.</a:t>
            </a:r>
            <a:endParaRPr lang="en-US"/>
          </a:p>
        </p:txBody>
      </p:sp>
      <p:sp>
        <p:nvSpPr>
          <p:cNvPr id="3" name="Footer Placeholder 2"/>
          <p:cNvSpPr>
            <a:spLocks noGrp="1"/>
          </p:cNvSpPr>
          <p:nvPr>
            <p:ph type="ftr" sz="quarter" idx="10"/>
          </p:nvPr>
        </p:nvSpPr>
        <p:spPr>
          <a:xfrm>
            <a:off x="457200" y="6565392"/>
            <a:ext cx="3937000" cy="137160"/>
          </a:xfrm>
          <a:prstGeom prst="rect">
            <a:avLst/>
          </a:prstGeom>
        </p:spPr>
        <p:txBody>
          <a:bodyPr/>
          <a:lstStyle>
            <a:lvl1pPr>
              <a:defRPr>
                <a:solidFill>
                  <a:schemeClr val="bg1"/>
                </a:solidFill>
              </a:defRPr>
            </a:lvl1p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FFFF"/>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lvl1pPr algn="r">
              <a:defRPr>
                <a:solidFill>
                  <a:schemeClr val="bg1"/>
                </a:solidFill>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8" name="Text Placeholder 7"/>
          <p:cNvSpPr>
            <a:spLocks noGrp="1"/>
          </p:cNvSpPr>
          <p:nvPr>
            <p:ph type="body" sz="quarter" idx="13" hasCustomPrompt="1"/>
          </p:nvPr>
        </p:nvSpPr>
        <p:spPr>
          <a:xfrm>
            <a:off x="274638" y="2125663"/>
            <a:ext cx="9144000" cy="4082870"/>
          </a:xfrm>
        </p:spPr>
        <p:txBody>
          <a:bodyPr vert="horz" wrap="square" lIns="182880" tIns="146304" rIns="182880" bIns="146304" rtlCol="0">
            <a:noAutofit/>
          </a:bodyPr>
          <a:lstStyle>
            <a:lvl1pPr>
              <a:defRPr lang="en-US" sz="2400" smtClean="0">
                <a:solidFill>
                  <a:schemeClr val="bg1"/>
                </a:solidFill>
                <a:latin typeface="+mn-lt"/>
              </a:defRPr>
            </a:lvl1pPr>
            <a:lvl2pPr>
              <a:defRPr lang="en-US" sz="2000" smtClean="0">
                <a:solidFill>
                  <a:schemeClr val="bg1"/>
                </a:solidFill>
              </a:defRPr>
            </a:lvl2pPr>
            <a:lvl3pPr>
              <a:defRPr lang="en-US" sz="1800" smtClean="0">
                <a:solidFill>
                  <a:schemeClr val="bg1"/>
                </a:solidFill>
              </a:defRPr>
            </a:lvl3pPr>
            <a:lvl4pPr>
              <a:defRPr lang="en-US" sz="1600" smtClean="0">
                <a:solidFill>
                  <a:schemeClr val="bg1"/>
                </a:solidFill>
              </a:defRPr>
            </a:lvl4pPr>
            <a:lvl5pPr>
              <a:defRPr lang="en-US" sz="1600">
                <a:solidFill>
                  <a:schemeClr val="bg1"/>
                </a:solidFill>
              </a:defRPr>
            </a:lvl5pPr>
          </a:lstStyle>
          <a:p>
            <a:pPr marL="233363" lvl="0" indent="-233363">
              <a:spcBef>
                <a:spcPts val="1200"/>
              </a:spcBef>
            </a:pPr>
            <a:r>
              <a:rPr lang="en-US" smtClean="0"/>
              <a:t>Lorem ipsum dolor sit amet, consectetur adipiscing </a:t>
            </a:r>
            <a:br>
              <a:rPr lang="en-US" smtClean="0"/>
            </a:br>
            <a:r>
              <a:rPr lang="en-US" smtClean="0"/>
              <a:t>elit. Nunc et sagittis ligula</a:t>
            </a:r>
          </a:p>
          <a:p>
            <a:pPr marL="690563" lvl="1" indent="-233363">
              <a:spcBef>
                <a:spcPts val="1200"/>
              </a:spcBef>
              <a:buSzPct val="100000"/>
              <a:buFont typeface="Segoe UI" pitchFamily="34" charset="0"/>
              <a:buChar char="‐"/>
            </a:pPr>
            <a:r>
              <a:rPr lang="en-US" smtClean="0"/>
              <a:t>Second level</a:t>
            </a:r>
          </a:p>
          <a:p>
            <a:pPr marL="1147763" lvl="2" indent="-233363">
              <a:spcBef>
                <a:spcPts val="1200"/>
              </a:spcBef>
              <a:buFont typeface="Wingdings" pitchFamily="2" charset="2"/>
              <a:buChar char="§"/>
            </a:pPr>
            <a:r>
              <a:rPr lang="en-US" smtClean="0"/>
              <a:t>Third level</a:t>
            </a:r>
          </a:p>
          <a:p>
            <a:pPr marL="1600200" lvl="3" indent="-342900">
              <a:spcBef>
                <a:spcPts val="1200"/>
              </a:spcBef>
              <a:buFont typeface="+mj-lt"/>
              <a:buAutoNum type="arabicPeriod"/>
            </a:pPr>
            <a:r>
              <a:rPr lang="en-US" smtClean="0"/>
              <a:t>Fourth level</a:t>
            </a:r>
          </a:p>
          <a:p>
            <a:pPr marL="1946275" lvl="4" indent="-342900">
              <a:spcBef>
                <a:spcPts val="1200"/>
              </a:spcBef>
              <a:buFont typeface="+mj-lt"/>
              <a:buAutoNum type="alphaLcParenR"/>
            </a:pPr>
            <a:r>
              <a:rPr lang="en-US" smtClean="0"/>
              <a:t>Fifth level</a:t>
            </a:r>
            <a:endParaRPr lang="en-US"/>
          </a:p>
        </p:txBody>
      </p:sp>
    </p:spTree>
    <p:extLst>
      <p:ext uri="{BB962C8B-B14F-4D97-AF65-F5344CB8AC3E}">
        <p14:creationId xmlns:p14="http://schemas.microsoft.com/office/powerpoint/2010/main" val="1266896049"/>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2_58pt Title/24pt Bullet Tex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097302"/>
          </a:xfrm>
        </p:spPr>
        <p:txBody>
          <a:bodyPr vert="horz" wrap="square" lIns="146304" tIns="91440" rIns="146304" bIns="91440" rtlCol="0" anchor="t">
            <a:noAutofit/>
          </a:bodyPr>
          <a:lstStyle>
            <a:lvl1pPr>
              <a:defRPr lang="en-US" sz="5800">
                <a:solidFill>
                  <a:schemeClr val="bg1"/>
                </a:solidFill>
              </a:defRPr>
            </a:lvl1pPr>
          </a:lstStyle>
          <a:p>
            <a:pPr lvl="0">
              <a:lnSpc>
                <a:spcPts val="6300"/>
              </a:lnSpc>
            </a:pPr>
            <a:r>
              <a:rPr lang="en-US" smtClean="0"/>
              <a:t>Lorem ipsum dolor sit.</a:t>
            </a:r>
            <a:endParaRPr lang="en-US"/>
          </a:p>
        </p:txBody>
      </p:sp>
      <p:sp>
        <p:nvSpPr>
          <p:cNvPr id="3" name="Footer Placeholder 2"/>
          <p:cNvSpPr>
            <a:spLocks noGrp="1"/>
          </p:cNvSpPr>
          <p:nvPr>
            <p:ph type="ftr" sz="quarter" idx="10"/>
          </p:nvPr>
        </p:nvSpPr>
        <p:spPr>
          <a:xfrm>
            <a:off x="457200" y="6565392"/>
            <a:ext cx="3937000" cy="137160"/>
          </a:xfrm>
          <a:prstGeom prst="rect">
            <a:avLst/>
          </a:prstGeom>
        </p:spPr>
        <p:txBody>
          <a:bodyPr/>
          <a:lstStyle>
            <a:lvl1pPr>
              <a:defRPr>
                <a:solidFill>
                  <a:schemeClr val="bg1"/>
                </a:solidFill>
              </a:defRPr>
            </a:lvl1p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FFFF"/>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lvl1pPr algn="r">
              <a:defRPr>
                <a:solidFill>
                  <a:schemeClr val="bg1"/>
                </a:solidFill>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8" name="Text Placeholder 7"/>
          <p:cNvSpPr>
            <a:spLocks noGrp="1"/>
          </p:cNvSpPr>
          <p:nvPr>
            <p:ph type="body" sz="quarter" idx="13" hasCustomPrompt="1"/>
          </p:nvPr>
        </p:nvSpPr>
        <p:spPr>
          <a:xfrm>
            <a:off x="274638" y="2125663"/>
            <a:ext cx="9144000" cy="4082870"/>
          </a:xfrm>
        </p:spPr>
        <p:txBody>
          <a:bodyPr vert="horz" wrap="square" lIns="182880" tIns="146304" rIns="182880" bIns="146304" rtlCol="0">
            <a:noAutofit/>
          </a:bodyPr>
          <a:lstStyle>
            <a:lvl1pPr>
              <a:defRPr lang="en-US" sz="2400" smtClean="0">
                <a:solidFill>
                  <a:schemeClr val="bg1"/>
                </a:solidFill>
                <a:latin typeface="+mn-lt"/>
              </a:defRPr>
            </a:lvl1pPr>
            <a:lvl2pPr>
              <a:defRPr lang="en-US" sz="2000" smtClean="0">
                <a:solidFill>
                  <a:schemeClr val="bg1"/>
                </a:solidFill>
              </a:defRPr>
            </a:lvl2pPr>
            <a:lvl3pPr>
              <a:defRPr lang="en-US" sz="1800" smtClean="0">
                <a:solidFill>
                  <a:schemeClr val="bg1"/>
                </a:solidFill>
              </a:defRPr>
            </a:lvl3pPr>
            <a:lvl4pPr>
              <a:defRPr lang="en-US" sz="1600" smtClean="0">
                <a:solidFill>
                  <a:schemeClr val="bg1"/>
                </a:solidFill>
              </a:defRPr>
            </a:lvl4pPr>
            <a:lvl5pPr>
              <a:defRPr lang="en-US" sz="1600">
                <a:solidFill>
                  <a:schemeClr val="bg1"/>
                </a:solidFill>
              </a:defRPr>
            </a:lvl5pPr>
          </a:lstStyle>
          <a:p>
            <a:pPr marL="233363" lvl="0" indent="-233363">
              <a:spcBef>
                <a:spcPts val="1200"/>
              </a:spcBef>
            </a:pPr>
            <a:r>
              <a:rPr lang="en-US" smtClean="0"/>
              <a:t>Lorem ipsum dolor sit amet, consectetur adipiscing </a:t>
            </a:r>
            <a:br>
              <a:rPr lang="en-US" smtClean="0"/>
            </a:br>
            <a:r>
              <a:rPr lang="en-US" smtClean="0"/>
              <a:t>elit. Nunc et sagittis ligula</a:t>
            </a:r>
          </a:p>
          <a:p>
            <a:pPr marL="690563" lvl="1" indent="-233363">
              <a:spcBef>
                <a:spcPts val="1200"/>
              </a:spcBef>
              <a:buSzPct val="100000"/>
              <a:buFont typeface="Segoe UI" pitchFamily="34" charset="0"/>
              <a:buChar char="‐"/>
            </a:pPr>
            <a:r>
              <a:rPr lang="en-US" smtClean="0"/>
              <a:t>Second level</a:t>
            </a:r>
          </a:p>
          <a:p>
            <a:pPr marL="1147763" lvl="2" indent="-233363">
              <a:spcBef>
                <a:spcPts val="1200"/>
              </a:spcBef>
              <a:buFont typeface="Wingdings" pitchFamily="2" charset="2"/>
              <a:buChar char="§"/>
            </a:pPr>
            <a:r>
              <a:rPr lang="en-US" smtClean="0"/>
              <a:t>Third level</a:t>
            </a:r>
          </a:p>
          <a:p>
            <a:pPr marL="1600200" lvl="3" indent="-342900">
              <a:spcBef>
                <a:spcPts val="1200"/>
              </a:spcBef>
              <a:buFont typeface="+mj-lt"/>
              <a:buAutoNum type="arabicPeriod"/>
            </a:pPr>
            <a:r>
              <a:rPr lang="en-US" smtClean="0"/>
              <a:t>Fourth level</a:t>
            </a:r>
          </a:p>
          <a:p>
            <a:pPr marL="1946275" lvl="4" indent="-342900">
              <a:spcBef>
                <a:spcPts val="1200"/>
              </a:spcBef>
              <a:buFont typeface="+mj-lt"/>
              <a:buAutoNum type="alphaLcParenR"/>
            </a:pPr>
            <a:r>
              <a:rPr lang="en-US" smtClean="0"/>
              <a:t>Fifth level</a:t>
            </a:r>
            <a:endParaRPr lang="en-US"/>
          </a:p>
        </p:txBody>
      </p:sp>
    </p:spTree>
    <p:extLst>
      <p:ext uri="{BB962C8B-B14F-4D97-AF65-F5344CB8AC3E}">
        <p14:creationId xmlns:p14="http://schemas.microsoft.com/office/powerpoint/2010/main" val="2823255996"/>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_58pt Title/24pt Bullet Text">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097302"/>
          </a:xfrm>
        </p:spPr>
        <p:txBody>
          <a:bodyPr vert="horz" wrap="square" lIns="146304" tIns="91440" rIns="146304" bIns="91440" rtlCol="0" anchor="t">
            <a:noAutofit/>
          </a:bodyPr>
          <a:lstStyle>
            <a:lvl1pPr>
              <a:defRPr lang="en-US" sz="5800">
                <a:solidFill>
                  <a:schemeClr val="bg1"/>
                </a:solidFill>
              </a:defRPr>
            </a:lvl1pPr>
          </a:lstStyle>
          <a:p>
            <a:pPr lvl="0">
              <a:lnSpc>
                <a:spcPts val="6300"/>
              </a:lnSpc>
            </a:pPr>
            <a:r>
              <a:rPr lang="en-US" smtClean="0"/>
              <a:t>Lorem ipsum dolor sit.</a:t>
            </a:r>
            <a:endParaRPr lang="en-US"/>
          </a:p>
        </p:txBody>
      </p:sp>
      <p:sp>
        <p:nvSpPr>
          <p:cNvPr id="3" name="Footer Placeholder 2"/>
          <p:cNvSpPr>
            <a:spLocks noGrp="1"/>
          </p:cNvSpPr>
          <p:nvPr>
            <p:ph type="ftr" sz="quarter" idx="10"/>
          </p:nvPr>
        </p:nvSpPr>
        <p:spPr>
          <a:xfrm>
            <a:off x="457200" y="6565392"/>
            <a:ext cx="3937000" cy="137160"/>
          </a:xfrm>
          <a:prstGeom prst="rect">
            <a:avLst/>
          </a:prstGeom>
        </p:spPr>
        <p:txBody>
          <a:bodyPr/>
          <a:lstStyle>
            <a:lvl1pPr>
              <a:defRPr>
                <a:solidFill>
                  <a:schemeClr val="bg1"/>
                </a:solidFill>
              </a:defRPr>
            </a:lvl1p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FFFF"/>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lvl1pPr algn="r">
              <a:defRPr>
                <a:solidFill>
                  <a:schemeClr val="bg1"/>
                </a:solidFill>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8" name="Text Placeholder 7"/>
          <p:cNvSpPr>
            <a:spLocks noGrp="1"/>
          </p:cNvSpPr>
          <p:nvPr>
            <p:ph type="body" sz="quarter" idx="13" hasCustomPrompt="1"/>
          </p:nvPr>
        </p:nvSpPr>
        <p:spPr>
          <a:xfrm>
            <a:off x="274638" y="2125663"/>
            <a:ext cx="9144000" cy="4082870"/>
          </a:xfrm>
        </p:spPr>
        <p:txBody>
          <a:bodyPr vert="horz" wrap="square" lIns="182880" tIns="146304" rIns="182880" bIns="146304" rtlCol="0">
            <a:noAutofit/>
          </a:bodyPr>
          <a:lstStyle>
            <a:lvl1pPr>
              <a:defRPr lang="en-US" sz="2400" smtClean="0">
                <a:solidFill>
                  <a:schemeClr val="bg1"/>
                </a:solidFill>
                <a:latin typeface="+mn-lt"/>
              </a:defRPr>
            </a:lvl1pPr>
            <a:lvl2pPr>
              <a:defRPr lang="en-US" sz="2000" smtClean="0">
                <a:solidFill>
                  <a:schemeClr val="bg1"/>
                </a:solidFill>
              </a:defRPr>
            </a:lvl2pPr>
            <a:lvl3pPr>
              <a:defRPr lang="en-US" sz="1800" smtClean="0">
                <a:solidFill>
                  <a:schemeClr val="bg1"/>
                </a:solidFill>
              </a:defRPr>
            </a:lvl3pPr>
            <a:lvl4pPr>
              <a:defRPr lang="en-US" sz="1600" smtClean="0">
                <a:solidFill>
                  <a:schemeClr val="bg1"/>
                </a:solidFill>
              </a:defRPr>
            </a:lvl4pPr>
            <a:lvl5pPr>
              <a:defRPr lang="en-US" sz="1600">
                <a:solidFill>
                  <a:schemeClr val="bg1"/>
                </a:solidFill>
              </a:defRPr>
            </a:lvl5pPr>
          </a:lstStyle>
          <a:p>
            <a:pPr marL="233363" lvl="0" indent="-233363">
              <a:spcBef>
                <a:spcPts val="1200"/>
              </a:spcBef>
            </a:pPr>
            <a:r>
              <a:rPr lang="en-US" smtClean="0"/>
              <a:t>Lorem ipsum dolor sit amet, consectetur adipiscing </a:t>
            </a:r>
            <a:br>
              <a:rPr lang="en-US" smtClean="0"/>
            </a:br>
            <a:r>
              <a:rPr lang="en-US" smtClean="0"/>
              <a:t>elit. Nunc et sagittis ligula</a:t>
            </a:r>
          </a:p>
          <a:p>
            <a:pPr marL="690563" lvl="1" indent="-233363">
              <a:spcBef>
                <a:spcPts val="1200"/>
              </a:spcBef>
              <a:buSzPct val="100000"/>
              <a:buFont typeface="Segoe UI" pitchFamily="34" charset="0"/>
              <a:buChar char="‐"/>
            </a:pPr>
            <a:r>
              <a:rPr lang="en-US" smtClean="0"/>
              <a:t>Second level</a:t>
            </a:r>
          </a:p>
          <a:p>
            <a:pPr marL="1147763" lvl="2" indent="-233363">
              <a:spcBef>
                <a:spcPts val="1200"/>
              </a:spcBef>
              <a:buFont typeface="Wingdings" pitchFamily="2" charset="2"/>
              <a:buChar char="§"/>
            </a:pPr>
            <a:r>
              <a:rPr lang="en-US" smtClean="0"/>
              <a:t>Third level</a:t>
            </a:r>
          </a:p>
          <a:p>
            <a:pPr marL="1600200" lvl="3" indent="-342900">
              <a:spcBef>
                <a:spcPts val="1200"/>
              </a:spcBef>
              <a:buFont typeface="+mj-lt"/>
              <a:buAutoNum type="arabicPeriod"/>
            </a:pPr>
            <a:r>
              <a:rPr lang="en-US" smtClean="0"/>
              <a:t>Fourth level</a:t>
            </a:r>
          </a:p>
          <a:p>
            <a:pPr marL="1946275" lvl="4" indent="-342900">
              <a:spcBef>
                <a:spcPts val="1200"/>
              </a:spcBef>
              <a:buFont typeface="+mj-lt"/>
              <a:buAutoNum type="alphaLcParenR"/>
            </a:pPr>
            <a:r>
              <a:rPr lang="en-US" smtClean="0"/>
              <a:t>Fifth level</a:t>
            </a:r>
            <a:endParaRPr lang="en-US"/>
          </a:p>
        </p:txBody>
      </p:sp>
    </p:spTree>
    <p:extLst>
      <p:ext uri="{BB962C8B-B14F-4D97-AF65-F5344CB8AC3E}">
        <p14:creationId xmlns:p14="http://schemas.microsoft.com/office/powerpoint/2010/main" val="265285523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smtClean="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36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097302"/>
          </a:xfrm>
        </p:spPr>
        <p:txBody>
          <a:bodyPr vert="horz" wrap="square" lIns="146304" tIns="91440" rIns="146304" bIns="91440" rtlCol="0" anchor="t">
            <a:noAutofit/>
          </a:bodyPr>
          <a:lstStyle>
            <a:lvl1pPr>
              <a:defRPr lang="en-US" sz="3600">
                <a:solidFill>
                  <a:schemeClr val="accent1"/>
                </a:solidFill>
              </a:defRPr>
            </a:lvl1pPr>
          </a:lstStyle>
          <a:p>
            <a:pPr marL="0" lvl="0">
              <a:lnSpc>
                <a:spcPts val="3600"/>
              </a:lnSpc>
              <a:spcBef>
                <a:spcPts val="864"/>
              </a:spcBef>
            </a:pPr>
            <a:r>
              <a:rPr lang="en-US" smtClean="0"/>
              <a:t>Lorem Ipsum Dolor Sit.</a:t>
            </a:r>
            <a:endParaRPr lang="en-US"/>
          </a:p>
        </p:txBody>
      </p:sp>
      <p:sp>
        <p:nvSpPr>
          <p:cNvPr id="3" name="Footer Placeholder 2"/>
          <p:cNvSpPr>
            <a:spLocks noGrp="1"/>
          </p:cNvSpPr>
          <p:nvPr>
            <p:ph type="ftr" sz="quarter" idx="10"/>
          </p:nvPr>
        </p:nvSpPr>
        <p:spPr>
          <a:xfrm>
            <a:off x="457200" y="6565392"/>
            <a:ext cx="3937000" cy="137160"/>
          </a:xfrm>
          <a:prstGeom prst="rect">
            <a:avLst/>
          </a:prstGeom>
        </p:spPr>
        <p:txBody>
          <a:body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05050">
                    <a:tint val="75000"/>
                  </a:srgbClr>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lvl1pPr algn="r">
              <a:defRPr>
                <a:solidFill>
                  <a:srgbClr val="898989"/>
                </a:solidFill>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898989"/>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898989"/>
              </a:solidFill>
              <a:effectLst/>
              <a:uLnTx/>
              <a:uFillTx/>
              <a:latin typeface="Segoe UI"/>
              <a:ea typeface="+mn-ea"/>
              <a:cs typeface="+mn-cs"/>
            </a:endParaRPr>
          </a:p>
        </p:txBody>
      </p:sp>
      <p:sp>
        <p:nvSpPr>
          <p:cNvPr id="8" name="Text Placeholder 7"/>
          <p:cNvSpPr>
            <a:spLocks noGrp="1"/>
          </p:cNvSpPr>
          <p:nvPr>
            <p:ph type="body" sz="quarter" idx="13" hasCustomPrompt="1"/>
          </p:nvPr>
        </p:nvSpPr>
        <p:spPr>
          <a:xfrm>
            <a:off x="274638" y="2125663"/>
            <a:ext cx="9144000" cy="4082870"/>
          </a:xfrm>
        </p:spPr>
        <p:txBody>
          <a:bodyPr/>
          <a:lstStyle>
            <a:lvl1pPr marL="233363" indent="-233363">
              <a:spcBef>
                <a:spcPts val="1200"/>
              </a:spcBef>
              <a:defRPr sz="2600">
                <a:latin typeface="+mn-lt"/>
              </a:defRPr>
            </a:lvl1pPr>
            <a:lvl2pPr marL="690563" indent="-233363">
              <a:spcBef>
                <a:spcPts val="1200"/>
              </a:spcBef>
              <a:buSzPct val="100000"/>
              <a:buFont typeface="Segoe UI" pitchFamily="34" charset="0"/>
              <a:buChar char="‐"/>
              <a:defRPr/>
            </a:lvl2pPr>
            <a:lvl3pPr marL="1147763" indent="-233363">
              <a:spcBef>
                <a:spcPts val="1200"/>
              </a:spcBef>
              <a:buFont typeface="Wingdings" pitchFamily="2" charset="2"/>
              <a:buChar char="§"/>
              <a:defRPr/>
            </a:lvl3pPr>
            <a:lvl4pPr marL="1600200" indent="-342900">
              <a:spcBef>
                <a:spcPts val="1200"/>
              </a:spcBef>
              <a:buFont typeface="+mj-lt"/>
              <a:buAutoNum type="arabicPeriod"/>
              <a:defRPr/>
            </a:lvl4pPr>
            <a:lvl5pPr marL="1946275" indent="-342900">
              <a:spcBef>
                <a:spcPts val="1200"/>
              </a:spcBef>
              <a:buFont typeface="+mj-lt"/>
              <a:buAutoNum type="alphaLcParenR"/>
              <a:defRPr/>
            </a:lvl5pPr>
          </a:lstStyle>
          <a:p>
            <a:pPr lvl="0"/>
            <a:r>
              <a:rPr lang="en-US" smtClean="0"/>
              <a:t>Lorem ipsum dolor sit amet, consectetur adipiscing </a:t>
            </a:r>
            <a:br>
              <a:rPr lang="en-US" smtClean="0"/>
            </a:br>
            <a:r>
              <a:rPr lang="en-US" smtClean="0"/>
              <a:t>elit. Nunc et sagittis ligula</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77512150"/>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36pt Title/26pt Bullet Text">
    <p:bg>
      <p:bgPr>
        <a:solidFill>
          <a:schemeClr val="accent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457200" y="6565392"/>
            <a:ext cx="3937000" cy="137160"/>
          </a:xfrm>
          <a:prstGeom prst="rect">
            <a:avLst/>
          </a:prstGeom>
        </p:spPr>
        <p:txBody>
          <a:bodyPr/>
          <a:lstStyle>
            <a:lvl1pPr>
              <a:defRPr>
                <a:solidFill>
                  <a:schemeClr val="bg1"/>
                </a:solidFill>
              </a:defRPr>
            </a:lvl1p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FFFF"/>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lvl1pPr algn="r">
              <a:defRPr>
                <a:solidFill>
                  <a:schemeClr val="bg1"/>
                </a:solidFill>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8" name="Text Placeholder 7"/>
          <p:cNvSpPr>
            <a:spLocks noGrp="1"/>
          </p:cNvSpPr>
          <p:nvPr>
            <p:ph type="body" sz="quarter" idx="13" hasCustomPrompt="1"/>
          </p:nvPr>
        </p:nvSpPr>
        <p:spPr>
          <a:xfrm>
            <a:off x="274638" y="2125663"/>
            <a:ext cx="9144000" cy="4082870"/>
          </a:xfrm>
        </p:spPr>
        <p:txBody>
          <a:bodyPr/>
          <a:lstStyle>
            <a:lvl1pPr marL="233363" indent="-233363">
              <a:spcBef>
                <a:spcPts val="1200"/>
              </a:spcBef>
              <a:defRPr sz="2600">
                <a:solidFill>
                  <a:schemeClr val="bg1"/>
                </a:solidFill>
                <a:latin typeface="+mn-lt"/>
              </a:defRPr>
            </a:lvl1pPr>
            <a:lvl2pPr marL="690563" indent="-233363">
              <a:spcBef>
                <a:spcPts val="1200"/>
              </a:spcBef>
              <a:buSzPct val="100000"/>
              <a:buFont typeface="Segoe UI" pitchFamily="34" charset="0"/>
              <a:buChar char="‐"/>
              <a:defRPr>
                <a:solidFill>
                  <a:schemeClr val="bg1"/>
                </a:solidFill>
              </a:defRPr>
            </a:lvl2pPr>
            <a:lvl3pPr marL="1147763" indent="-233363">
              <a:spcBef>
                <a:spcPts val="1200"/>
              </a:spcBef>
              <a:buFont typeface="Wingdings" pitchFamily="2" charset="2"/>
              <a:buChar char="§"/>
              <a:defRPr>
                <a:solidFill>
                  <a:schemeClr val="bg1"/>
                </a:solidFill>
              </a:defRPr>
            </a:lvl3pPr>
            <a:lvl4pPr marL="1600200" indent="-342900">
              <a:spcBef>
                <a:spcPts val="1200"/>
              </a:spcBef>
              <a:buFont typeface="+mj-lt"/>
              <a:buAutoNum type="arabicPeriod"/>
              <a:defRPr>
                <a:solidFill>
                  <a:schemeClr val="bg1"/>
                </a:solidFill>
              </a:defRPr>
            </a:lvl4pPr>
            <a:lvl5pPr marL="1946275" indent="-342900">
              <a:spcBef>
                <a:spcPts val="1200"/>
              </a:spcBef>
              <a:buFont typeface="+mj-lt"/>
              <a:buAutoNum type="alphaLcParenR"/>
              <a:defRPr>
                <a:solidFill>
                  <a:schemeClr val="bg1"/>
                </a:solidFill>
              </a:defRPr>
            </a:lvl5pPr>
          </a:lstStyle>
          <a:p>
            <a:pPr lvl="0"/>
            <a:r>
              <a:rPr lang="en-US" smtClean="0"/>
              <a:t>Lorem ipsum dolor sit amet, consectetur adipiscing </a:t>
            </a:r>
            <a:br>
              <a:rPr lang="en-US" smtClean="0"/>
            </a:br>
            <a:r>
              <a:rPr lang="en-US" smtClean="0"/>
              <a:t>elit. Nunc et sagittis ligula</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itle 1"/>
          <p:cNvSpPr>
            <a:spLocks noGrp="1"/>
          </p:cNvSpPr>
          <p:nvPr>
            <p:ph type="title" hasCustomPrompt="1"/>
          </p:nvPr>
        </p:nvSpPr>
        <p:spPr>
          <a:xfrm>
            <a:off x="274639" y="264964"/>
            <a:ext cx="9143999" cy="1097302"/>
          </a:xfrm>
        </p:spPr>
        <p:txBody>
          <a:bodyPr vert="horz" wrap="square" lIns="146304" tIns="91440" rIns="146304" bIns="91440" rtlCol="0" anchor="t">
            <a:noAutofit/>
          </a:bodyPr>
          <a:lstStyle>
            <a:lvl1pPr>
              <a:defRPr lang="en-US" sz="3600">
                <a:solidFill>
                  <a:schemeClr val="bg1"/>
                </a:solidFill>
              </a:defRPr>
            </a:lvl1pPr>
          </a:lstStyle>
          <a:p>
            <a:pPr marL="0" lvl="0">
              <a:lnSpc>
                <a:spcPts val="3600"/>
              </a:lnSpc>
              <a:spcBef>
                <a:spcPts val="864"/>
              </a:spcBef>
            </a:pPr>
            <a:r>
              <a:rPr lang="en-US" smtClean="0"/>
              <a:t>Lorem Ipsum Dolor Sit.</a:t>
            </a:r>
            <a:endParaRPr lang="en-US"/>
          </a:p>
        </p:txBody>
      </p:sp>
    </p:spTree>
    <p:extLst>
      <p:ext uri="{BB962C8B-B14F-4D97-AF65-F5344CB8AC3E}">
        <p14:creationId xmlns:p14="http://schemas.microsoft.com/office/powerpoint/2010/main" val="3709161104"/>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_36pt Title/26pt Bullet Text">
    <p:bg>
      <p:bgPr>
        <a:solidFill>
          <a:schemeClr val="tx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457200" y="6565392"/>
            <a:ext cx="3937000" cy="137160"/>
          </a:xfrm>
          <a:prstGeom prst="rect">
            <a:avLst/>
          </a:prstGeom>
        </p:spPr>
        <p:txBody>
          <a:bodyPr/>
          <a:lstStyle>
            <a:lvl1pPr>
              <a:defRPr>
                <a:solidFill>
                  <a:schemeClr val="bg1"/>
                </a:solidFill>
              </a:defRPr>
            </a:lvl1p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FFFF"/>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lvl1pPr algn="r">
              <a:defRPr>
                <a:solidFill>
                  <a:schemeClr val="bg1"/>
                </a:solidFill>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8" name="Text Placeholder 7"/>
          <p:cNvSpPr>
            <a:spLocks noGrp="1"/>
          </p:cNvSpPr>
          <p:nvPr>
            <p:ph type="body" sz="quarter" idx="13" hasCustomPrompt="1"/>
          </p:nvPr>
        </p:nvSpPr>
        <p:spPr>
          <a:xfrm>
            <a:off x="274638" y="2125663"/>
            <a:ext cx="9144000" cy="4082870"/>
          </a:xfrm>
        </p:spPr>
        <p:txBody>
          <a:bodyPr/>
          <a:lstStyle>
            <a:lvl1pPr marL="233363" indent="-233363">
              <a:spcBef>
                <a:spcPts val="1200"/>
              </a:spcBef>
              <a:defRPr sz="2600">
                <a:solidFill>
                  <a:schemeClr val="bg1"/>
                </a:solidFill>
                <a:latin typeface="+mn-lt"/>
              </a:defRPr>
            </a:lvl1pPr>
            <a:lvl2pPr marL="690563" indent="-233363">
              <a:spcBef>
                <a:spcPts val="1200"/>
              </a:spcBef>
              <a:buSzPct val="100000"/>
              <a:buFont typeface="Segoe UI" pitchFamily="34" charset="0"/>
              <a:buChar char="‐"/>
              <a:defRPr>
                <a:solidFill>
                  <a:schemeClr val="bg1"/>
                </a:solidFill>
              </a:defRPr>
            </a:lvl2pPr>
            <a:lvl3pPr marL="1147763" indent="-233363">
              <a:spcBef>
                <a:spcPts val="1200"/>
              </a:spcBef>
              <a:buFont typeface="Wingdings" pitchFamily="2" charset="2"/>
              <a:buChar char="§"/>
              <a:defRPr>
                <a:solidFill>
                  <a:schemeClr val="bg1"/>
                </a:solidFill>
              </a:defRPr>
            </a:lvl3pPr>
            <a:lvl4pPr marL="1600200" indent="-342900">
              <a:spcBef>
                <a:spcPts val="1200"/>
              </a:spcBef>
              <a:buFont typeface="+mj-lt"/>
              <a:buAutoNum type="arabicPeriod"/>
              <a:defRPr>
                <a:solidFill>
                  <a:schemeClr val="bg1"/>
                </a:solidFill>
              </a:defRPr>
            </a:lvl4pPr>
            <a:lvl5pPr marL="1946275" indent="-342900">
              <a:spcBef>
                <a:spcPts val="1200"/>
              </a:spcBef>
              <a:buFont typeface="+mj-lt"/>
              <a:buAutoNum type="alphaLcParenR"/>
              <a:defRPr>
                <a:solidFill>
                  <a:schemeClr val="bg1"/>
                </a:solidFill>
              </a:defRPr>
            </a:lvl5pPr>
          </a:lstStyle>
          <a:p>
            <a:pPr lvl="0"/>
            <a:r>
              <a:rPr lang="en-US" smtClean="0"/>
              <a:t>Lorem ipsum dolor sit amet, consectetur adipiscing </a:t>
            </a:r>
            <a:br>
              <a:rPr lang="en-US" smtClean="0"/>
            </a:br>
            <a:r>
              <a:rPr lang="en-US" smtClean="0"/>
              <a:t>elit. Nunc et sagittis ligula</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itle 1"/>
          <p:cNvSpPr>
            <a:spLocks noGrp="1"/>
          </p:cNvSpPr>
          <p:nvPr>
            <p:ph type="title" hasCustomPrompt="1"/>
          </p:nvPr>
        </p:nvSpPr>
        <p:spPr>
          <a:xfrm>
            <a:off x="274639" y="264964"/>
            <a:ext cx="9143999" cy="1097302"/>
          </a:xfrm>
        </p:spPr>
        <p:txBody>
          <a:bodyPr vert="horz" wrap="square" lIns="146304" tIns="91440" rIns="146304" bIns="91440" rtlCol="0" anchor="t">
            <a:noAutofit/>
          </a:bodyPr>
          <a:lstStyle>
            <a:lvl1pPr>
              <a:defRPr lang="en-US" sz="3600">
                <a:solidFill>
                  <a:schemeClr val="bg1"/>
                </a:solidFill>
              </a:defRPr>
            </a:lvl1pPr>
          </a:lstStyle>
          <a:p>
            <a:pPr marL="0" lvl="0">
              <a:lnSpc>
                <a:spcPts val="3600"/>
              </a:lnSpc>
              <a:spcBef>
                <a:spcPts val="864"/>
              </a:spcBef>
            </a:pPr>
            <a:r>
              <a:rPr lang="en-US" smtClean="0"/>
              <a:t>Lorem Ipsum Dolor Sit.</a:t>
            </a:r>
            <a:endParaRPr lang="en-US"/>
          </a:p>
        </p:txBody>
      </p:sp>
    </p:spTree>
    <p:extLst>
      <p:ext uri="{BB962C8B-B14F-4D97-AF65-F5344CB8AC3E}">
        <p14:creationId xmlns:p14="http://schemas.microsoft.com/office/powerpoint/2010/main" val="3199287561"/>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36pt Title/26pt Bullet Text">
    <p:bg>
      <p:bgPr>
        <a:solidFill>
          <a:srgbClr val="002050"/>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457200" y="6565392"/>
            <a:ext cx="3937000" cy="137160"/>
          </a:xfrm>
          <a:prstGeom prst="rect">
            <a:avLst/>
          </a:prstGeom>
        </p:spPr>
        <p:txBody>
          <a:bodyPr/>
          <a:lstStyle>
            <a:lvl1pPr>
              <a:defRPr>
                <a:solidFill>
                  <a:schemeClr val="bg1"/>
                </a:solidFill>
              </a:defRPr>
            </a:lvl1p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FFFF"/>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lvl1pPr algn="r">
              <a:defRPr>
                <a:solidFill>
                  <a:schemeClr val="bg1"/>
                </a:solidFill>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8" name="Text Placeholder 7"/>
          <p:cNvSpPr>
            <a:spLocks noGrp="1"/>
          </p:cNvSpPr>
          <p:nvPr>
            <p:ph type="body" sz="quarter" idx="13" hasCustomPrompt="1"/>
          </p:nvPr>
        </p:nvSpPr>
        <p:spPr>
          <a:xfrm>
            <a:off x="274638" y="2125663"/>
            <a:ext cx="9144000" cy="4082870"/>
          </a:xfrm>
        </p:spPr>
        <p:txBody>
          <a:bodyPr/>
          <a:lstStyle>
            <a:lvl1pPr marL="233363" indent="-233363">
              <a:spcBef>
                <a:spcPts val="1200"/>
              </a:spcBef>
              <a:defRPr sz="2600">
                <a:solidFill>
                  <a:schemeClr val="bg1"/>
                </a:solidFill>
                <a:latin typeface="+mn-lt"/>
              </a:defRPr>
            </a:lvl1pPr>
            <a:lvl2pPr marL="690563" indent="-233363">
              <a:spcBef>
                <a:spcPts val="1200"/>
              </a:spcBef>
              <a:buSzPct val="100000"/>
              <a:buFont typeface="Segoe UI" pitchFamily="34" charset="0"/>
              <a:buChar char="‐"/>
              <a:defRPr>
                <a:solidFill>
                  <a:schemeClr val="bg1"/>
                </a:solidFill>
              </a:defRPr>
            </a:lvl2pPr>
            <a:lvl3pPr marL="1147763" indent="-233363">
              <a:spcBef>
                <a:spcPts val="1200"/>
              </a:spcBef>
              <a:buFont typeface="Wingdings" pitchFamily="2" charset="2"/>
              <a:buChar char="§"/>
              <a:defRPr>
                <a:solidFill>
                  <a:schemeClr val="bg1"/>
                </a:solidFill>
              </a:defRPr>
            </a:lvl3pPr>
            <a:lvl4pPr marL="1600200" indent="-342900">
              <a:spcBef>
                <a:spcPts val="1200"/>
              </a:spcBef>
              <a:buFont typeface="+mj-lt"/>
              <a:buAutoNum type="arabicPeriod"/>
              <a:defRPr>
                <a:solidFill>
                  <a:schemeClr val="bg1"/>
                </a:solidFill>
              </a:defRPr>
            </a:lvl4pPr>
            <a:lvl5pPr marL="1946275" indent="-342900">
              <a:spcBef>
                <a:spcPts val="1200"/>
              </a:spcBef>
              <a:buFont typeface="+mj-lt"/>
              <a:buAutoNum type="alphaLcParenR"/>
              <a:defRPr>
                <a:solidFill>
                  <a:schemeClr val="bg1"/>
                </a:solidFill>
              </a:defRPr>
            </a:lvl5pPr>
          </a:lstStyle>
          <a:p>
            <a:pPr lvl="0"/>
            <a:r>
              <a:rPr lang="en-US" smtClean="0"/>
              <a:t>Lorem ipsum dolor sit amet, consectetur adipiscing </a:t>
            </a:r>
            <a:br>
              <a:rPr lang="en-US" smtClean="0"/>
            </a:br>
            <a:r>
              <a:rPr lang="en-US" smtClean="0"/>
              <a:t>elit. Nunc et sagittis ligula</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itle 1"/>
          <p:cNvSpPr>
            <a:spLocks noGrp="1"/>
          </p:cNvSpPr>
          <p:nvPr>
            <p:ph type="title" hasCustomPrompt="1"/>
          </p:nvPr>
        </p:nvSpPr>
        <p:spPr>
          <a:xfrm>
            <a:off x="274639" y="264964"/>
            <a:ext cx="9143999" cy="1097302"/>
          </a:xfrm>
        </p:spPr>
        <p:txBody>
          <a:bodyPr vert="horz" wrap="square" lIns="146304" tIns="91440" rIns="146304" bIns="91440" rtlCol="0" anchor="t">
            <a:noAutofit/>
          </a:bodyPr>
          <a:lstStyle>
            <a:lvl1pPr>
              <a:defRPr lang="en-US" sz="3600">
                <a:solidFill>
                  <a:schemeClr val="bg1"/>
                </a:solidFill>
              </a:defRPr>
            </a:lvl1pPr>
          </a:lstStyle>
          <a:p>
            <a:pPr marL="0" lvl="0">
              <a:lnSpc>
                <a:spcPts val="3600"/>
              </a:lnSpc>
              <a:spcBef>
                <a:spcPts val="864"/>
              </a:spcBef>
            </a:pPr>
            <a:r>
              <a:rPr lang="en-US" smtClean="0"/>
              <a:t>Lorem Ipsum Dolor Sit.</a:t>
            </a:r>
            <a:endParaRPr lang="en-US"/>
          </a:p>
        </p:txBody>
      </p:sp>
    </p:spTree>
    <p:extLst>
      <p:ext uri="{BB962C8B-B14F-4D97-AF65-F5344CB8AC3E}">
        <p14:creationId xmlns:p14="http://schemas.microsoft.com/office/powerpoint/2010/main" val="3703572069"/>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6pt Title/24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097302"/>
          </a:xfrm>
        </p:spPr>
        <p:txBody>
          <a:bodyPr vert="horz" wrap="square" lIns="146304" tIns="91440" rIns="146304" bIns="91440" rtlCol="0" anchor="t">
            <a:noAutofit/>
          </a:bodyPr>
          <a:lstStyle>
            <a:lvl1pPr>
              <a:defRPr lang="en-US" sz="3600">
                <a:solidFill>
                  <a:srgbClr val="BA141A"/>
                </a:solidFill>
              </a:defRPr>
            </a:lvl1pPr>
          </a:lstStyle>
          <a:p>
            <a:pPr marL="0" lvl="0">
              <a:lnSpc>
                <a:spcPts val="3600"/>
              </a:lnSpc>
              <a:spcBef>
                <a:spcPts val="864"/>
              </a:spcBef>
            </a:pPr>
            <a:r>
              <a:rPr lang="en-US" smtClean="0"/>
              <a:t>Lorem Ipsum Dolor Sit.</a:t>
            </a:r>
            <a:endParaRPr lang="en-US"/>
          </a:p>
        </p:txBody>
      </p:sp>
      <p:sp>
        <p:nvSpPr>
          <p:cNvPr id="3" name="Footer Placeholder 2"/>
          <p:cNvSpPr>
            <a:spLocks noGrp="1"/>
          </p:cNvSpPr>
          <p:nvPr>
            <p:ph type="ftr" sz="quarter" idx="10"/>
          </p:nvPr>
        </p:nvSpPr>
        <p:spPr>
          <a:xfrm>
            <a:off x="457200" y="6565392"/>
            <a:ext cx="3937000" cy="137160"/>
          </a:xfrm>
          <a:prstGeom prst="rect">
            <a:avLst/>
          </a:prstGeom>
        </p:spPr>
        <p:txBody>
          <a:body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05050">
                    <a:tint val="75000"/>
                  </a:srgbClr>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lvl1pPr algn="r">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505050">
                    <a:tint val="75000"/>
                  </a:srgbClr>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
        <p:nvSpPr>
          <p:cNvPr id="8" name="Text Placeholder 7"/>
          <p:cNvSpPr>
            <a:spLocks noGrp="1"/>
          </p:cNvSpPr>
          <p:nvPr>
            <p:ph type="body" sz="quarter" idx="13" hasCustomPrompt="1"/>
          </p:nvPr>
        </p:nvSpPr>
        <p:spPr>
          <a:xfrm>
            <a:off x="274638" y="2125663"/>
            <a:ext cx="9144000" cy="4082870"/>
          </a:xfrm>
        </p:spPr>
        <p:txBody>
          <a:bodyPr/>
          <a:lstStyle>
            <a:lvl1pPr marL="233363" indent="-233363">
              <a:spcBef>
                <a:spcPts val="1200"/>
              </a:spcBef>
              <a:defRPr sz="2400">
                <a:latin typeface="+mn-lt"/>
              </a:defRPr>
            </a:lvl1pPr>
            <a:lvl2pPr marL="690563" indent="-233363">
              <a:spcBef>
                <a:spcPts val="1200"/>
              </a:spcBef>
              <a:buSzPct val="100000"/>
              <a:buFont typeface="Segoe UI" pitchFamily="34" charset="0"/>
              <a:buChar char="‐"/>
              <a:defRPr sz="2000"/>
            </a:lvl2pPr>
            <a:lvl3pPr marL="1147763" indent="-233363">
              <a:spcBef>
                <a:spcPts val="1200"/>
              </a:spcBef>
              <a:buFont typeface="Wingdings" pitchFamily="2" charset="2"/>
              <a:buChar char="§"/>
              <a:defRPr sz="1800"/>
            </a:lvl3pPr>
            <a:lvl4pPr marL="1600200" indent="-342900">
              <a:spcBef>
                <a:spcPts val="1200"/>
              </a:spcBef>
              <a:buFont typeface="+mj-lt"/>
              <a:buAutoNum type="arabicPeriod"/>
              <a:defRPr sz="1600"/>
            </a:lvl4pPr>
            <a:lvl5pPr marL="1946275" indent="-342900">
              <a:spcBef>
                <a:spcPts val="1200"/>
              </a:spcBef>
              <a:buFont typeface="+mj-lt"/>
              <a:buAutoNum type="alphaLcParenR"/>
              <a:defRPr sz="1600"/>
            </a:lvl5pPr>
          </a:lstStyle>
          <a:p>
            <a:pPr lvl="0"/>
            <a:r>
              <a:rPr lang="en-US" smtClean="0"/>
              <a:t>Lorem ipsum dolor sit amet, consectetur adipiscing </a:t>
            </a:r>
            <a:br>
              <a:rPr lang="en-US" smtClean="0"/>
            </a:br>
            <a:r>
              <a:rPr lang="en-US" smtClean="0"/>
              <a:t>elit. Nunc et sagittis ligula</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06229143"/>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36pt Title/24pt Bullet Text">
    <p:bg>
      <p:bgPr>
        <a:solidFill>
          <a:schemeClr val="accent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457200" y="6565392"/>
            <a:ext cx="3937000" cy="137160"/>
          </a:xfrm>
          <a:prstGeom prst="rect">
            <a:avLst/>
          </a:prstGeom>
        </p:spPr>
        <p:txBody>
          <a:bodyPr/>
          <a:lstStyle>
            <a:lvl1pPr>
              <a:defRPr>
                <a:solidFill>
                  <a:schemeClr val="bg1"/>
                </a:solidFill>
              </a:defRPr>
            </a:lvl1p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FFFF"/>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lvl1pPr algn="r">
              <a:defRPr>
                <a:solidFill>
                  <a:schemeClr val="bg1"/>
                </a:solidFill>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8" name="Text Placeholder 7"/>
          <p:cNvSpPr>
            <a:spLocks noGrp="1"/>
          </p:cNvSpPr>
          <p:nvPr>
            <p:ph type="body" sz="quarter" idx="13" hasCustomPrompt="1"/>
          </p:nvPr>
        </p:nvSpPr>
        <p:spPr>
          <a:xfrm>
            <a:off x="274638" y="2125663"/>
            <a:ext cx="9144000" cy="4082870"/>
          </a:xfrm>
        </p:spPr>
        <p:txBody>
          <a:bodyPr/>
          <a:lstStyle>
            <a:lvl1pPr marL="233363" indent="-233363">
              <a:spcBef>
                <a:spcPts val="1200"/>
              </a:spcBef>
              <a:defRPr sz="2400">
                <a:solidFill>
                  <a:schemeClr val="bg1"/>
                </a:solidFill>
                <a:latin typeface="+mn-lt"/>
              </a:defRPr>
            </a:lvl1pPr>
            <a:lvl2pPr marL="690563" indent="-233363">
              <a:spcBef>
                <a:spcPts val="1200"/>
              </a:spcBef>
              <a:buSzPct val="100000"/>
              <a:buFont typeface="Segoe UI" pitchFamily="34" charset="0"/>
              <a:buChar char="‐"/>
              <a:defRPr sz="2000">
                <a:solidFill>
                  <a:schemeClr val="bg1"/>
                </a:solidFill>
              </a:defRPr>
            </a:lvl2pPr>
            <a:lvl3pPr marL="1147763" indent="-233363">
              <a:spcBef>
                <a:spcPts val="1200"/>
              </a:spcBef>
              <a:buFont typeface="Wingdings" pitchFamily="2" charset="2"/>
              <a:buChar char="§"/>
              <a:defRPr sz="1800">
                <a:solidFill>
                  <a:schemeClr val="bg1"/>
                </a:solidFill>
              </a:defRPr>
            </a:lvl3pPr>
            <a:lvl4pPr marL="1600200" indent="-342900">
              <a:spcBef>
                <a:spcPts val="1200"/>
              </a:spcBef>
              <a:buFont typeface="+mj-lt"/>
              <a:buAutoNum type="arabicPeriod"/>
              <a:defRPr sz="1600">
                <a:solidFill>
                  <a:schemeClr val="bg1"/>
                </a:solidFill>
              </a:defRPr>
            </a:lvl4pPr>
            <a:lvl5pPr marL="1946275" indent="-342900">
              <a:spcBef>
                <a:spcPts val="1200"/>
              </a:spcBef>
              <a:buFont typeface="+mj-lt"/>
              <a:buAutoNum type="alphaLcParenR"/>
              <a:defRPr sz="1600">
                <a:solidFill>
                  <a:schemeClr val="bg1"/>
                </a:solidFill>
              </a:defRPr>
            </a:lvl5pPr>
          </a:lstStyle>
          <a:p>
            <a:pPr lvl="0"/>
            <a:r>
              <a:rPr lang="en-US" smtClean="0"/>
              <a:t>Lorem ipsum dolor sit amet, consectetur adipiscing </a:t>
            </a:r>
            <a:br>
              <a:rPr lang="en-US" smtClean="0"/>
            </a:br>
            <a:r>
              <a:rPr lang="en-US" smtClean="0"/>
              <a:t>elit. Nunc et sagittis ligula</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itle 1"/>
          <p:cNvSpPr>
            <a:spLocks noGrp="1"/>
          </p:cNvSpPr>
          <p:nvPr>
            <p:ph type="title" hasCustomPrompt="1"/>
          </p:nvPr>
        </p:nvSpPr>
        <p:spPr>
          <a:xfrm>
            <a:off x="274639" y="264964"/>
            <a:ext cx="9143999" cy="1097302"/>
          </a:xfrm>
        </p:spPr>
        <p:txBody>
          <a:bodyPr vert="horz" wrap="square" lIns="146304" tIns="91440" rIns="146304" bIns="91440" rtlCol="0" anchor="t">
            <a:noAutofit/>
          </a:bodyPr>
          <a:lstStyle>
            <a:lvl1pPr>
              <a:defRPr lang="en-US" sz="3600">
                <a:solidFill>
                  <a:schemeClr val="bg1"/>
                </a:solidFill>
              </a:defRPr>
            </a:lvl1pPr>
          </a:lstStyle>
          <a:p>
            <a:pPr marL="0" lvl="0">
              <a:lnSpc>
                <a:spcPts val="3600"/>
              </a:lnSpc>
              <a:spcBef>
                <a:spcPts val="864"/>
              </a:spcBef>
            </a:pPr>
            <a:r>
              <a:rPr lang="en-US" smtClean="0"/>
              <a:t>Lorem Ipsum Dolor Sit.</a:t>
            </a:r>
            <a:endParaRPr lang="en-US"/>
          </a:p>
        </p:txBody>
      </p:sp>
    </p:spTree>
    <p:extLst>
      <p:ext uri="{BB962C8B-B14F-4D97-AF65-F5344CB8AC3E}">
        <p14:creationId xmlns:p14="http://schemas.microsoft.com/office/powerpoint/2010/main" val="403631887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36pt Title/24pt Bullet Text">
    <p:bg>
      <p:bgPr>
        <a:solidFill>
          <a:schemeClr val="tx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457200" y="6565392"/>
            <a:ext cx="3937000" cy="137160"/>
          </a:xfrm>
          <a:prstGeom prst="rect">
            <a:avLst/>
          </a:prstGeom>
        </p:spPr>
        <p:txBody>
          <a:bodyPr/>
          <a:lstStyle>
            <a:lvl1pPr>
              <a:defRPr>
                <a:solidFill>
                  <a:schemeClr val="bg1"/>
                </a:solidFill>
              </a:defRPr>
            </a:lvl1p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FFFF"/>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lvl1pPr algn="r">
              <a:defRPr>
                <a:solidFill>
                  <a:schemeClr val="bg1"/>
                </a:solidFill>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8" name="Text Placeholder 7"/>
          <p:cNvSpPr>
            <a:spLocks noGrp="1"/>
          </p:cNvSpPr>
          <p:nvPr>
            <p:ph type="body" sz="quarter" idx="13" hasCustomPrompt="1"/>
          </p:nvPr>
        </p:nvSpPr>
        <p:spPr>
          <a:xfrm>
            <a:off x="274638" y="2125663"/>
            <a:ext cx="9144000" cy="4082870"/>
          </a:xfrm>
        </p:spPr>
        <p:txBody>
          <a:bodyPr/>
          <a:lstStyle>
            <a:lvl1pPr marL="233363" indent="-233363">
              <a:spcBef>
                <a:spcPts val="1200"/>
              </a:spcBef>
              <a:defRPr sz="2400">
                <a:solidFill>
                  <a:schemeClr val="bg1"/>
                </a:solidFill>
                <a:latin typeface="+mn-lt"/>
              </a:defRPr>
            </a:lvl1pPr>
            <a:lvl2pPr marL="690563" indent="-233363">
              <a:spcBef>
                <a:spcPts val="1200"/>
              </a:spcBef>
              <a:buSzPct val="100000"/>
              <a:buFont typeface="Segoe UI" pitchFamily="34" charset="0"/>
              <a:buChar char="‐"/>
              <a:defRPr sz="2000">
                <a:solidFill>
                  <a:schemeClr val="bg1"/>
                </a:solidFill>
              </a:defRPr>
            </a:lvl2pPr>
            <a:lvl3pPr marL="1147763" indent="-233363">
              <a:spcBef>
                <a:spcPts val="1200"/>
              </a:spcBef>
              <a:buFont typeface="Wingdings" pitchFamily="2" charset="2"/>
              <a:buChar char="§"/>
              <a:defRPr sz="1800">
                <a:solidFill>
                  <a:schemeClr val="bg1"/>
                </a:solidFill>
              </a:defRPr>
            </a:lvl3pPr>
            <a:lvl4pPr marL="1600200" indent="-342900">
              <a:spcBef>
                <a:spcPts val="1200"/>
              </a:spcBef>
              <a:buFont typeface="+mj-lt"/>
              <a:buAutoNum type="arabicPeriod"/>
              <a:defRPr sz="1600">
                <a:solidFill>
                  <a:schemeClr val="bg1"/>
                </a:solidFill>
              </a:defRPr>
            </a:lvl4pPr>
            <a:lvl5pPr marL="1946275" indent="-342900">
              <a:spcBef>
                <a:spcPts val="1200"/>
              </a:spcBef>
              <a:buFont typeface="+mj-lt"/>
              <a:buAutoNum type="alphaLcParenR"/>
              <a:defRPr sz="1600">
                <a:solidFill>
                  <a:schemeClr val="bg1"/>
                </a:solidFill>
              </a:defRPr>
            </a:lvl5pPr>
          </a:lstStyle>
          <a:p>
            <a:pPr lvl="0"/>
            <a:r>
              <a:rPr lang="en-US" smtClean="0"/>
              <a:t>Lorem ipsum dolor sit amet, consectetur adipiscing </a:t>
            </a:r>
            <a:br>
              <a:rPr lang="en-US" smtClean="0"/>
            </a:br>
            <a:r>
              <a:rPr lang="en-US" smtClean="0"/>
              <a:t>elit. Nunc et sagittis ligula</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itle 1"/>
          <p:cNvSpPr>
            <a:spLocks noGrp="1"/>
          </p:cNvSpPr>
          <p:nvPr>
            <p:ph type="title" hasCustomPrompt="1"/>
          </p:nvPr>
        </p:nvSpPr>
        <p:spPr>
          <a:xfrm>
            <a:off x="274639" y="264964"/>
            <a:ext cx="9143999" cy="1097302"/>
          </a:xfrm>
        </p:spPr>
        <p:txBody>
          <a:bodyPr vert="horz" wrap="square" lIns="146304" tIns="91440" rIns="146304" bIns="91440" rtlCol="0" anchor="t">
            <a:noAutofit/>
          </a:bodyPr>
          <a:lstStyle>
            <a:lvl1pPr>
              <a:defRPr lang="en-US" sz="3600">
                <a:solidFill>
                  <a:schemeClr val="bg1"/>
                </a:solidFill>
              </a:defRPr>
            </a:lvl1pPr>
          </a:lstStyle>
          <a:p>
            <a:pPr marL="0" lvl="0">
              <a:lnSpc>
                <a:spcPts val="3600"/>
              </a:lnSpc>
              <a:spcBef>
                <a:spcPts val="864"/>
              </a:spcBef>
            </a:pPr>
            <a:r>
              <a:rPr lang="en-US" smtClean="0"/>
              <a:t>Lorem Ipsum Dolor Sit.</a:t>
            </a:r>
            <a:endParaRPr lang="en-US"/>
          </a:p>
        </p:txBody>
      </p:sp>
    </p:spTree>
    <p:extLst>
      <p:ext uri="{BB962C8B-B14F-4D97-AF65-F5344CB8AC3E}">
        <p14:creationId xmlns:p14="http://schemas.microsoft.com/office/powerpoint/2010/main" val="992043179"/>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36pt Title/24pt Bullet Text">
    <p:bg>
      <p:bgPr>
        <a:solidFill>
          <a:srgbClr val="002050"/>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457200" y="6565392"/>
            <a:ext cx="3937000" cy="137160"/>
          </a:xfrm>
          <a:prstGeom prst="rect">
            <a:avLst/>
          </a:prstGeom>
        </p:spPr>
        <p:txBody>
          <a:bodyPr/>
          <a:lstStyle>
            <a:lvl1pPr>
              <a:defRPr>
                <a:solidFill>
                  <a:schemeClr val="bg1"/>
                </a:solidFill>
              </a:defRPr>
            </a:lvl1p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FFFF"/>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lvl1pPr algn="r">
              <a:defRPr>
                <a:solidFill>
                  <a:schemeClr val="bg1"/>
                </a:solidFill>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8" name="Text Placeholder 7"/>
          <p:cNvSpPr>
            <a:spLocks noGrp="1"/>
          </p:cNvSpPr>
          <p:nvPr>
            <p:ph type="body" sz="quarter" idx="13" hasCustomPrompt="1"/>
          </p:nvPr>
        </p:nvSpPr>
        <p:spPr>
          <a:xfrm>
            <a:off x="274638" y="2125663"/>
            <a:ext cx="9144000" cy="4082870"/>
          </a:xfrm>
        </p:spPr>
        <p:txBody>
          <a:bodyPr/>
          <a:lstStyle>
            <a:lvl1pPr marL="233363" indent="-233363">
              <a:spcBef>
                <a:spcPts val="1200"/>
              </a:spcBef>
              <a:defRPr sz="2400">
                <a:solidFill>
                  <a:schemeClr val="bg1"/>
                </a:solidFill>
                <a:latin typeface="+mn-lt"/>
              </a:defRPr>
            </a:lvl1pPr>
            <a:lvl2pPr marL="690563" indent="-233363">
              <a:spcBef>
                <a:spcPts val="1200"/>
              </a:spcBef>
              <a:buSzPct val="100000"/>
              <a:buFont typeface="Segoe UI" pitchFamily="34" charset="0"/>
              <a:buChar char="‐"/>
              <a:defRPr sz="2000">
                <a:solidFill>
                  <a:schemeClr val="bg1"/>
                </a:solidFill>
              </a:defRPr>
            </a:lvl2pPr>
            <a:lvl3pPr marL="1147763" indent="-233363">
              <a:spcBef>
                <a:spcPts val="1200"/>
              </a:spcBef>
              <a:buFont typeface="Wingdings" pitchFamily="2" charset="2"/>
              <a:buChar char="§"/>
              <a:defRPr sz="1800">
                <a:solidFill>
                  <a:schemeClr val="bg1"/>
                </a:solidFill>
              </a:defRPr>
            </a:lvl3pPr>
            <a:lvl4pPr marL="1600200" indent="-342900">
              <a:spcBef>
                <a:spcPts val="1200"/>
              </a:spcBef>
              <a:buFont typeface="+mj-lt"/>
              <a:buAutoNum type="arabicPeriod"/>
              <a:defRPr sz="1600">
                <a:solidFill>
                  <a:schemeClr val="bg1"/>
                </a:solidFill>
              </a:defRPr>
            </a:lvl4pPr>
            <a:lvl5pPr marL="1946275" indent="-342900">
              <a:spcBef>
                <a:spcPts val="1200"/>
              </a:spcBef>
              <a:buFont typeface="+mj-lt"/>
              <a:buAutoNum type="alphaLcParenR"/>
              <a:defRPr sz="1600">
                <a:solidFill>
                  <a:schemeClr val="bg1"/>
                </a:solidFill>
              </a:defRPr>
            </a:lvl5pPr>
          </a:lstStyle>
          <a:p>
            <a:pPr lvl="0"/>
            <a:r>
              <a:rPr lang="en-US" smtClean="0"/>
              <a:t>Lorem ipsum dolor sit amet, consectetur adipiscing </a:t>
            </a:r>
            <a:br>
              <a:rPr lang="en-US" smtClean="0"/>
            </a:br>
            <a:r>
              <a:rPr lang="en-US" smtClean="0"/>
              <a:t>elit. Nunc et sagittis ligula</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itle 1"/>
          <p:cNvSpPr>
            <a:spLocks noGrp="1"/>
          </p:cNvSpPr>
          <p:nvPr>
            <p:ph type="title" hasCustomPrompt="1"/>
          </p:nvPr>
        </p:nvSpPr>
        <p:spPr>
          <a:xfrm>
            <a:off x="274639" y="264964"/>
            <a:ext cx="9143999" cy="1097302"/>
          </a:xfrm>
        </p:spPr>
        <p:txBody>
          <a:bodyPr vert="horz" wrap="square" lIns="146304" tIns="91440" rIns="146304" bIns="91440" rtlCol="0" anchor="t">
            <a:noAutofit/>
          </a:bodyPr>
          <a:lstStyle>
            <a:lvl1pPr>
              <a:defRPr lang="en-US" sz="3600">
                <a:solidFill>
                  <a:schemeClr val="bg1"/>
                </a:solidFill>
              </a:defRPr>
            </a:lvl1pPr>
          </a:lstStyle>
          <a:p>
            <a:pPr marL="0" lvl="0">
              <a:lnSpc>
                <a:spcPts val="3600"/>
              </a:lnSpc>
              <a:spcBef>
                <a:spcPts val="864"/>
              </a:spcBef>
            </a:pPr>
            <a:r>
              <a:rPr lang="en-US" smtClean="0"/>
              <a:t>Lorem Ipsum Dolor Sit.</a:t>
            </a:r>
            <a:endParaRPr lang="en-US"/>
          </a:p>
        </p:txBody>
      </p:sp>
    </p:spTree>
    <p:extLst>
      <p:ext uri="{BB962C8B-B14F-4D97-AF65-F5344CB8AC3E}">
        <p14:creationId xmlns:p14="http://schemas.microsoft.com/office/powerpoint/2010/main" val="586691622"/>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30pt Tex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11595101" y="6565392"/>
            <a:ext cx="566737" cy="137160"/>
          </a:xfrm>
          <a:prstGeom prst="rect">
            <a:avLst/>
          </a:prstGeom>
        </p:spPr>
        <p:txBody>
          <a:bodyPr/>
          <a:lstStyle>
            <a:lvl1pPr algn="r">
              <a:defRPr>
                <a:solidFill>
                  <a:srgbClr val="898989"/>
                </a:solidFill>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898989"/>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898989"/>
              </a:solidFill>
              <a:effectLst/>
              <a:uLnTx/>
              <a:uFillTx/>
              <a:latin typeface="Segoe UI"/>
              <a:ea typeface="+mn-ea"/>
              <a:cs typeface="+mn-cs"/>
            </a:endParaRPr>
          </a:p>
        </p:txBody>
      </p:sp>
      <p:pic>
        <p:nvPicPr>
          <p:cNvPr id="6" name="Picture 5"/>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1" y="0"/>
            <a:ext cx="5964865" cy="6994525"/>
          </a:xfrm>
          <a:prstGeom prst="rect">
            <a:avLst/>
          </a:prstGeom>
        </p:spPr>
      </p:pic>
      <p:sp>
        <p:nvSpPr>
          <p:cNvPr id="9" name="Rectangle 8"/>
          <p:cNvSpPr/>
          <p:nvPr/>
        </p:nvSpPr>
        <p:spPr bwMode="auto">
          <a:xfrm>
            <a:off x="4891618" y="0"/>
            <a:ext cx="2011658" cy="6994525"/>
          </a:xfrm>
          <a:prstGeom prst="rect">
            <a:avLst/>
          </a:prstGeom>
          <a:gradFill>
            <a:gsLst>
              <a:gs pos="63000">
                <a:schemeClr val="bg1"/>
              </a:gs>
              <a:gs pos="75325">
                <a:srgbClr val="FFFFFF">
                  <a:alpha val="92000"/>
                </a:srgbClr>
              </a:gs>
              <a:gs pos="88000">
                <a:schemeClr val="bg1">
                  <a:alpha val="33000"/>
                </a:schemeClr>
              </a:gs>
              <a:gs pos="100000">
                <a:schemeClr val="bg1">
                  <a:alpha val="0"/>
                </a:schemeClr>
              </a:gs>
            </a:gsLst>
            <a:lin ang="10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ext Placeholder 6"/>
          <p:cNvSpPr>
            <a:spLocks noGrp="1"/>
          </p:cNvSpPr>
          <p:nvPr>
            <p:ph type="body" sz="quarter" idx="12" hasCustomPrompt="1"/>
          </p:nvPr>
        </p:nvSpPr>
        <p:spPr>
          <a:xfrm>
            <a:off x="5761038" y="1028410"/>
            <a:ext cx="6409624" cy="5303462"/>
          </a:xfrm>
        </p:spPr>
        <p:txBody>
          <a:bodyPr/>
          <a:lstStyle>
            <a:lvl1pPr marL="0" indent="0">
              <a:lnSpc>
                <a:spcPts val="3400"/>
              </a:lnSpc>
              <a:spcBef>
                <a:spcPts val="3600"/>
              </a:spcBef>
              <a:buNone/>
              <a:defRPr sz="3000" baseline="0">
                <a:solidFill>
                  <a:schemeClr val="tx2"/>
                </a:solidFill>
                <a:latin typeface="+mj-lt"/>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smtClean="0"/>
              <a:t>Lorem ipsum dolor sit amet, consectetur adipiscing elit. Suspendisse eu justo tempus. </a:t>
            </a:r>
          </a:p>
          <a:p>
            <a:pPr lvl="0"/>
            <a:r>
              <a:rPr lang="en-US" smtClean="0"/>
              <a:t>Aenean porttitor pulvinar lorem, </a:t>
            </a:r>
            <a:br>
              <a:rPr lang="en-US" smtClean="0"/>
            </a:br>
            <a:r>
              <a:rPr lang="en-US" smtClean="0"/>
              <a:t>eu accumsan purus mattis nec. </a:t>
            </a:r>
          </a:p>
          <a:p>
            <a:pPr lvl="0"/>
            <a:r>
              <a:rPr lang="en-US" smtClean="0"/>
              <a:t>Cum sociis natoque penatibus </a:t>
            </a:r>
            <a:br>
              <a:rPr lang="en-US" smtClean="0"/>
            </a:br>
            <a:r>
              <a:rPr lang="en-US" smtClean="0"/>
              <a:t>et magnis dis parturient montes, nascetur ridiculus mus.</a:t>
            </a:r>
            <a:endParaRPr lang="en-US"/>
          </a:p>
        </p:txBody>
      </p:sp>
      <p:sp>
        <p:nvSpPr>
          <p:cNvPr id="3" name="Footer Placeholder 2"/>
          <p:cNvSpPr>
            <a:spLocks noGrp="1"/>
          </p:cNvSpPr>
          <p:nvPr>
            <p:ph type="ftr" sz="quarter" idx="10"/>
          </p:nvPr>
        </p:nvSpPr>
        <p:spPr>
          <a:xfrm>
            <a:off x="457200" y="6565392"/>
            <a:ext cx="3937000" cy="137160"/>
          </a:xfrm>
          <a:prstGeom prst="rect">
            <a:avLst/>
          </a:prstGeom>
        </p:spPr>
        <p:txBody>
          <a:bodyPr/>
          <a:lstStyle>
            <a:lvl1pPr>
              <a:defRPr>
                <a:solidFill>
                  <a:schemeClr val="bg1"/>
                </a:solidFill>
              </a:defRPr>
            </a:lvl1p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FFFF"/>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332628096"/>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58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097302"/>
          </a:xfrm>
        </p:spPr>
        <p:txBody>
          <a:bodyPr lIns="146304" tIns="91440" rIns="146304" bIns="91440"/>
          <a:lstStyle>
            <a:lvl1pPr>
              <a:lnSpc>
                <a:spcPts val="6300"/>
              </a:lnSpc>
              <a:defRPr sz="5800" baseline="0">
                <a:solidFill>
                  <a:schemeClr val="accent1"/>
                </a:solidFill>
              </a:defRPr>
            </a:lvl1pPr>
          </a:lstStyle>
          <a:p>
            <a:r>
              <a:rPr lang="en-US" smtClean="0"/>
              <a:t>Lorem ipsum dolor sit.</a:t>
            </a:r>
            <a:endParaRPr lang="en-US"/>
          </a:p>
        </p:txBody>
      </p:sp>
      <p:sp>
        <p:nvSpPr>
          <p:cNvPr id="3" name="Footer Placeholder 2"/>
          <p:cNvSpPr>
            <a:spLocks noGrp="1"/>
          </p:cNvSpPr>
          <p:nvPr>
            <p:ph type="ftr" sz="quarter" idx="10"/>
          </p:nvPr>
        </p:nvSpPr>
        <p:spPr>
          <a:xfrm>
            <a:off x="457200" y="6565392"/>
            <a:ext cx="3937000" cy="137160"/>
          </a:xfrm>
          <a:prstGeom prst="rect">
            <a:avLst/>
          </a:prstGeom>
        </p:spPr>
        <p:txBody>
          <a:body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05050">
                    <a:tint val="75000"/>
                  </a:srgbClr>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lvl1pPr algn="r">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505050">
                    <a:tint val="75000"/>
                  </a:srgbClr>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Tree>
    <p:extLst>
      <p:ext uri="{BB962C8B-B14F-4D97-AF65-F5344CB8AC3E}">
        <p14:creationId xmlns:p14="http://schemas.microsoft.com/office/powerpoint/2010/main" val="285268818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smtClean="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smtClean="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48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097302"/>
          </a:xfrm>
        </p:spPr>
        <p:txBody>
          <a:bodyPr lIns="146304" tIns="91440" rIns="146304" bIns="91440"/>
          <a:lstStyle>
            <a:lvl1pPr>
              <a:lnSpc>
                <a:spcPts val="6300"/>
              </a:lnSpc>
              <a:defRPr sz="4800" baseline="0">
                <a:solidFill>
                  <a:schemeClr val="accent1"/>
                </a:solidFill>
              </a:defRPr>
            </a:lvl1pPr>
          </a:lstStyle>
          <a:p>
            <a:r>
              <a:rPr lang="en-US" smtClean="0"/>
              <a:t>Lorem ipsum dolor sit.</a:t>
            </a:r>
            <a:endParaRPr lang="en-US"/>
          </a:p>
        </p:txBody>
      </p:sp>
      <p:sp>
        <p:nvSpPr>
          <p:cNvPr id="3" name="Footer Placeholder 2"/>
          <p:cNvSpPr>
            <a:spLocks noGrp="1"/>
          </p:cNvSpPr>
          <p:nvPr>
            <p:ph type="ftr" sz="quarter" idx="10"/>
          </p:nvPr>
        </p:nvSpPr>
        <p:spPr>
          <a:xfrm>
            <a:off x="457200" y="6565392"/>
            <a:ext cx="3937000" cy="137160"/>
          </a:xfrm>
          <a:prstGeom prst="rect">
            <a:avLst/>
          </a:prstGeom>
        </p:spPr>
        <p:txBody>
          <a:body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05050">
                    <a:tint val="75000"/>
                  </a:srgbClr>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lvl1pPr algn="r">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505050">
                    <a:tint val="75000"/>
                  </a:srgbClr>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Tree>
    <p:extLst>
      <p:ext uri="{BB962C8B-B14F-4D97-AF65-F5344CB8AC3E}">
        <p14:creationId xmlns:p14="http://schemas.microsoft.com/office/powerpoint/2010/main" val="2673801041"/>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36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097302"/>
          </a:xfrm>
        </p:spPr>
        <p:txBody>
          <a:bodyPr vert="horz" wrap="square" lIns="146304" tIns="91440" rIns="146304" bIns="91440" rtlCol="0" anchor="t">
            <a:noAutofit/>
          </a:bodyPr>
          <a:lstStyle>
            <a:lvl1pPr>
              <a:defRPr lang="en-US" sz="3600">
                <a:solidFill>
                  <a:schemeClr val="accent1"/>
                </a:solidFill>
              </a:defRPr>
            </a:lvl1pPr>
          </a:lstStyle>
          <a:p>
            <a:pPr marL="0" lvl="0">
              <a:lnSpc>
                <a:spcPts val="3600"/>
              </a:lnSpc>
              <a:spcBef>
                <a:spcPts val="864"/>
              </a:spcBef>
            </a:pPr>
            <a:r>
              <a:rPr lang="en-US" smtClean="0"/>
              <a:t>Lorem Ipsum Dolor Sit.</a:t>
            </a:r>
            <a:endParaRPr lang="en-US"/>
          </a:p>
        </p:txBody>
      </p:sp>
      <p:sp>
        <p:nvSpPr>
          <p:cNvPr id="3" name="Footer Placeholder 2"/>
          <p:cNvSpPr>
            <a:spLocks noGrp="1"/>
          </p:cNvSpPr>
          <p:nvPr>
            <p:ph type="ftr" sz="quarter" idx="10"/>
          </p:nvPr>
        </p:nvSpPr>
        <p:spPr>
          <a:xfrm>
            <a:off x="457200" y="6565392"/>
            <a:ext cx="3937000" cy="137160"/>
          </a:xfrm>
          <a:prstGeom prst="rect">
            <a:avLst/>
          </a:prstGeom>
        </p:spPr>
        <p:txBody>
          <a:body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05050">
                    <a:tint val="75000"/>
                  </a:srgbClr>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lvl1pPr algn="r">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505050">
                    <a:tint val="75000"/>
                  </a:srgbClr>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Tree>
    <p:extLst>
      <p:ext uri="{BB962C8B-B14F-4D97-AF65-F5344CB8AC3E}">
        <p14:creationId xmlns:p14="http://schemas.microsoft.com/office/powerpoint/2010/main" val="2442970112"/>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24pt Title/36pt Header">
    <p:spTree>
      <p:nvGrpSpPr>
        <p:cNvPr id="1" name=""/>
        <p:cNvGrpSpPr/>
        <p:nvPr/>
      </p:nvGrpSpPr>
      <p:grpSpPr>
        <a:xfrm>
          <a:off x="0" y="0"/>
          <a:ext cx="0" cy="0"/>
          <a:chOff x="0" y="0"/>
          <a:chExt cx="0" cy="0"/>
        </a:xfrm>
      </p:grpSpPr>
      <p:sp>
        <p:nvSpPr>
          <p:cNvPr id="6" name="Text Placeholder 4"/>
          <p:cNvSpPr>
            <a:spLocks noGrp="1"/>
          </p:cNvSpPr>
          <p:nvPr>
            <p:ph type="body" sz="quarter" idx="11"/>
          </p:nvPr>
        </p:nvSpPr>
        <p:spPr>
          <a:xfrm>
            <a:off x="274638" y="1582677"/>
            <a:ext cx="6400800" cy="507831"/>
          </a:xfrm>
        </p:spPr>
        <p:txBody>
          <a:bodyPr lIns="182880" rIns="182880"/>
          <a:lstStyle>
            <a:lvl1pPr marL="0" indent="0">
              <a:buFontTx/>
              <a:buNone/>
              <a:defRPr sz="3600">
                <a:solidFill>
                  <a:schemeClr val="tx2"/>
                </a:solidFill>
                <a:latin typeface="+mj-lt"/>
              </a:defRPr>
            </a:lvl1pPr>
            <a:lvl2pPr marL="342867" indent="0">
              <a:buFontTx/>
              <a:buNone/>
              <a:defRPr sz="3600">
                <a:latin typeface="Segoe Pro Light"/>
              </a:defRPr>
            </a:lvl2pPr>
            <a:lvl3pPr marL="571444" indent="0">
              <a:buFontTx/>
              <a:buNone/>
              <a:defRPr sz="3600">
                <a:latin typeface="Segoe Pro Light"/>
              </a:defRPr>
            </a:lvl3pPr>
            <a:lvl4pPr marL="800021" indent="0">
              <a:buFontTx/>
              <a:buNone/>
              <a:defRPr sz="3600">
                <a:latin typeface="Segoe Pro Light"/>
              </a:defRPr>
            </a:lvl4pPr>
            <a:lvl5pPr marL="1028598" indent="0">
              <a:buFontTx/>
              <a:buNone/>
              <a:defRPr sz="3600">
                <a:latin typeface="Segoe Pro Light"/>
              </a:defRPr>
            </a:lvl5pPr>
          </a:lstStyle>
          <a:p>
            <a:pPr lvl="0"/>
            <a:r>
              <a:rPr lang="en-US" smtClean="0"/>
              <a:t>Click to edit Master text styles</a:t>
            </a:r>
          </a:p>
        </p:txBody>
      </p:sp>
      <p:sp>
        <p:nvSpPr>
          <p:cNvPr id="2" name="Footer Placeholder 1"/>
          <p:cNvSpPr>
            <a:spLocks noGrp="1"/>
          </p:cNvSpPr>
          <p:nvPr>
            <p:ph type="ftr" sz="quarter" idx="12"/>
          </p:nvPr>
        </p:nvSpPr>
        <p:spPr>
          <a:xfrm>
            <a:off x="457200" y="6565392"/>
            <a:ext cx="3937000" cy="137160"/>
          </a:xfrm>
          <a:prstGeom prst="rect">
            <a:avLst/>
          </a:prstGeom>
        </p:spPr>
        <p:txBody>
          <a:body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05050">
                    <a:tint val="75000"/>
                  </a:srgbClr>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
        <p:nvSpPr>
          <p:cNvPr id="3" name="Slide Number Placeholder 2"/>
          <p:cNvSpPr>
            <a:spLocks noGrp="1"/>
          </p:cNvSpPr>
          <p:nvPr>
            <p:ph type="sldNum" sz="quarter" idx="13"/>
          </p:nvPr>
        </p:nvSpPr>
        <p:spPr>
          <a:xfrm>
            <a:off x="11595101" y="6565392"/>
            <a:ext cx="566737" cy="137160"/>
          </a:xfrm>
          <a:prstGeom prst="rect">
            <a:avLst/>
          </a:prstGeom>
        </p:spPr>
        <p:txBody>
          <a:bodyPr/>
          <a:lstStyle>
            <a:lvl1pPr algn="r">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505050">
                    <a:tint val="75000"/>
                  </a:srgbClr>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
        <p:nvSpPr>
          <p:cNvPr id="5" name="Title 4"/>
          <p:cNvSpPr>
            <a:spLocks noGrp="1"/>
          </p:cNvSpPr>
          <p:nvPr>
            <p:ph type="title"/>
          </p:nvPr>
        </p:nvSpPr>
        <p:spPr>
          <a:xfrm>
            <a:off x="274639" y="373063"/>
            <a:ext cx="6400793" cy="459790"/>
          </a:xfrm>
        </p:spPr>
        <p:txBody>
          <a:bodyPr vert="horz" wrap="square" lIns="182880" tIns="146304" rIns="182880" bIns="146304" rtlCol="0" anchor="ctr" anchorCtr="0">
            <a:noAutofit/>
          </a:bodyPr>
          <a:lstStyle>
            <a:lvl1pPr>
              <a:defRPr lang="en-US" sz="2400" spc="0">
                <a:cs typeface="+mn-cs"/>
              </a:defRPr>
            </a:lvl1pPr>
          </a:lstStyle>
          <a:p>
            <a:pPr marL="0" marR="0" lvl="0" indent="0" fontAlgn="auto">
              <a:lnSpc>
                <a:spcPts val="2800"/>
              </a:lnSpc>
              <a:spcBef>
                <a:spcPts val="0"/>
              </a:spcBef>
              <a:spcAft>
                <a:spcPts val="0"/>
              </a:spcAft>
              <a:buClrTx/>
              <a:buSzPct val="90000"/>
              <a:buFontTx/>
              <a:tabLst/>
            </a:pPr>
            <a:r>
              <a:rPr lang="en-US" smtClean="0"/>
              <a:t>Click to edit Master title style</a:t>
            </a:r>
            <a:endParaRPr lang="en-US"/>
          </a:p>
        </p:txBody>
      </p:sp>
    </p:spTree>
    <p:extLst>
      <p:ext uri="{BB962C8B-B14F-4D97-AF65-F5344CB8AC3E}">
        <p14:creationId xmlns:p14="http://schemas.microsoft.com/office/powerpoint/2010/main" val="151081769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36pt Header w/Subtext">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a:xfrm>
            <a:off x="457200" y="6565392"/>
            <a:ext cx="3937000" cy="137160"/>
          </a:xfrm>
          <a:prstGeom prst="rect">
            <a:avLst/>
          </a:prstGeom>
        </p:spPr>
        <p:txBody>
          <a:body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05050">
                    <a:tint val="75000"/>
                  </a:srgbClr>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
        <p:nvSpPr>
          <p:cNvPr id="3" name="Slide Number Placeholder 2"/>
          <p:cNvSpPr>
            <a:spLocks noGrp="1"/>
          </p:cNvSpPr>
          <p:nvPr>
            <p:ph type="sldNum" sz="quarter" idx="13"/>
          </p:nvPr>
        </p:nvSpPr>
        <p:spPr>
          <a:xfrm>
            <a:off x="11595101" y="6565392"/>
            <a:ext cx="566737" cy="137160"/>
          </a:xfrm>
          <a:prstGeom prst="rect">
            <a:avLst/>
          </a:prstGeom>
        </p:spPr>
        <p:txBody>
          <a:bodyPr/>
          <a:lstStyle>
            <a:lvl1pPr algn="r">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505050">
                    <a:tint val="75000"/>
                  </a:srgbClr>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
        <p:nvSpPr>
          <p:cNvPr id="11" name="Text Placeholder 10"/>
          <p:cNvSpPr>
            <a:spLocks noGrp="1"/>
          </p:cNvSpPr>
          <p:nvPr>
            <p:ph type="body" sz="quarter" idx="14"/>
          </p:nvPr>
        </p:nvSpPr>
        <p:spPr>
          <a:xfrm>
            <a:off x="274638" y="2125663"/>
            <a:ext cx="3200429" cy="2743200"/>
          </a:xfrm>
        </p:spPr>
        <p:txBody>
          <a:bodyPr/>
          <a:lstStyle>
            <a:lvl1pPr marL="0" indent="0">
              <a:lnSpc>
                <a:spcPct val="100000"/>
              </a:lnSpc>
              <a:spcBef>
                <a:spcPts val="0"/>
              </a:spcBef>
              <a:spcAft>
                <a:spcPts val="3000"/>
              </a:spcAft>
              <a:buNone/>
              <a:defRPr sz="1800">
                <a:latin typeface="+mn-lt"/>
              </a:defRPr>
            </a:lvl1pPr>
            <a:lvl2pPr marL="3175" indent="0">
              <a:lnSpc>
                <a:spcPts val="1450"/>
              </a:lnSpc>
              <a:spcBef>
                <a:spcPts val="0"/>
              </a:spcBef>
              <a:spcAft>
                <a:spcPts val="1200"/>
              </a:spcAft>
              <a:buNone/>
              <a:defRPr sz="1300" b="1"/>
            </a:lvl2pPr>
          </a:lstStyle>
          <a:p>
            <a:pPr lvl="0"/>
            <a:r>
              <a:rPr lang="en-US" smtClean="0"/>
              <a:t>Click to edit Master text styles</a:t>
            </a:r>
          </a:p>
          <a:p>
            <a:pPr lvl="1"/>
            <a:r>
              <a:rPr lang="en-US" smtClean="0"/>
              <a:t>Second level</a:t>
            </a:r>
          </a:p>
        </p:txBody>
      </p:sp>
      <p:sp>
        <p:nvSpPr>
          <p:cNvPr id="4" name="Title 3"/>
          <p:cNvSpPr>
            <a:spLocks noGrp="1"/>
          </p:cNvSpPr>
          <p:nvPr>
            <p:ph type="title"/>
          </p:nvPr>
        </p:nvSpPr>
        <p:spPr>
          <a:xfrm>
            <a:off x="274639" y="355513"/>
            <a:ext cx="6400799" cy="629914"/>
          </a:xfrm>
        </p:spPr>
        <p:txBody>
          <a:bodyPr vert="horz" wrap="square" lIns="146304" tIns="109728" rIns="146304" bIns="109728" rtlCol="0" anchor="t" anchorCtr="0">
            <a:noAutofit/>
          </a:bodyPr>
          <a:lstStyle>
            <a:lvl1pPr>
              <a:defRPr lang="en-US" sz="3600" spc="0">
                <a:cs typeface="+mn-cs"/>
              </a:defRPr>
            </a:lvl1pPr>
          </a:lstStyle>
          <a:p>
            <a:pPr marL="0" marR="0" lvl="0" indent="0" fontAlgn="auto">
              <a:lnSpc>
                <a:spcPts val="3600"/>
              </a:lnSpc>
              <a:spcBef>
                <a:spcPct val="20000"/>
              </a:spcBef>
              <a:spcAft>
                <a:spcPts val="0"/>
              </a:spcAft>
              <a:buClrTx/>
              <a:buSzPct val="90000"/>
              <a:buFontTx/>
              <a:tabLst/>
            </a:pPr>
            <a:r>
              <a:rPr lang="en-US" smtClean="0"/>
              <a:t>Click to edit Master title style</a:t>
            </a:r>
            <a:endParaRPr lang="en-US"/>
          </a:p>
        </p:txBody>
      </p:sp>
    </p:spTree>
    <p:extLst>
      <p:ext uri="{BB962C8B-B14F-4D97-AF65-F5344CB8AC3E}">
        <p14:creationId xmlns:p14="http://schemas.microsoft.com/office/powerpoint/2010/main" val="627170688"/>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36pt Header">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a:xfrm>
            <a:off x="457200" y="6565392"/>
            <a:ext cx="3937000" cy="137160"/>
          </a:xfrm>
          <a:prstGeom prst="rect">
            <a:avLst/>
          </a:prstGeom>
        </p:spPr>
        <p:txBody>
          <a:body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05050">
                    <a:tint val="75000"/>
                  </a:srgbClr>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
        <p:nvSpPr>
          <p:cNvPr id="3" name="Slide Number Placeholder 2"/>
          <p:cNvSpPr>
            <a:spLocks noGrp="1"/>
          </p:cNvSpPr>
          <p:nvPr>
            <p:ph type="sldNum" sz="quarter" idx="13"/>
          </p:nvPr>
        </p:nvSpPr>
        <p:spPr>
          <a:xfrm>
            <a:off x="11595101" y="6565392"/>
            <a:ext cx="566737" cy="137160"/>
          </a:xfrm>
          <a:prstGeom prst="rect">
            <a:avLst/>
          </a:prstGeom>
        </p:spPr>
        <p:txBody>
          <a:bodyPr/>
          <a:lstStyle>
            <a:lvl1pPr algn="r">
              <a:defRPr>
                <a:solidFill>
                  <a:srgbClr val="898989"/>
                </a:solidFill>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898989"/>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898989"/>
              </a:solidFill>
              <a:effectLst/>
              <a:uLnTx/>
              <a:uFillTx/>
              <a:latin typeface="Segoe UI"/>
              <a:ea typeface="+mn-ea"/>
              <a:cs typeface="+mn-cs"/>
            </a:endParaRPr>
          </a:p>
        </p:txBody>
      </p:sp>
      <p:sp>
        <p:nvSpPr>
          <p:cNvPr id="5" name="Title 3"/>
          <p:cNvSpPr>
            <a:spLocks noGrp="1"/>
          </p:cNvSpPr>
          <p:nvPr>
            <p:ph type="title"/>
          </p:nvPr>
        </p:nvSpPr>
        <p:spPr>
          <a:xfrm>
            <a:off x="274639" y="355513"/>
            <a:ext cx="6400799" cy="629914"/>
          </a:xfrm>
        </p:spPr>
        <p:txBody>
          <a:bodyPr vert="horz" wrap="square" lIns="146304" tIns="109728" rIns="146304" bIns="109728" rtlCol="0" anchor="t" anchorCtr="0">
            <a:noAutofit/>
          </a:bodyPr>
          <a:lstStyle>
            <a:lvl1pPr>
              <a:defRPr lang="en-US" sz="3600" spc="0">
                <a:cs typeface="+mn-cs"/>
              </a:defRPr>
            </a:lvl1pPr>
          </a:lstStyle>
          <a:p>
            <a:pPr marL="0" marR="0" lvl="0" indent="0" fontAlgn="auto">
              <a:lnSpc>
                <a:spcPts val="3600"/>
              </a:lnSpc>
              <a:spcBef>
                <a:spcPct val="20000"/>
              </a:spcBef>
              <a:spcAft>
                <a:spcPts val="0"/>
              </a:spcAft>
              <a:buClrTx/>
              <a:buSzPct val="90000"/>
              <a:buFontTx/>
              <a:tabLst/>
            </a:pPr>
            <a:r>
              <a:rPr lang="en-US" smtClean="0"/>
              <a:t>Click to edit Master title style</a:t>
            </a:r>
            <a:endParaRPr lang="en-US"/>
          </a:p>
        </p:txBody>
      </p:sp>
    </p:spTree>
    <p:extLst>
      <p:ext uri="{BB962C8B-B14F-4D97-AF65-F5344CB8AC3E}">
        <p14:creationId xmlns:p14="http://schemas.microsoft.com/office/powerpoint/2010/main" val="2018030684"/>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Image &amp; 54pt titl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6"/>
          </a:xfrm>
        </p:spPr>
        <p:txBody>
          <a:bodyPr/>
          <a:lstStyle>
            <a:lvl1pPr marL="0" indent="0">
              <a:buNone/>
              <a:defRPr>
                <a:solidFill>
                  <a:srgbClr val="505050"/>
                </a:solidFill>
              </a:defRPr>
            </a:lvl1pPr>
          </a:lstStyle>
          <a:p>
            <a:r>
              <a:rPr lang="en-US" dirty="0" smtClean="0"/>
              <a:t>Click icon to add picture</a:t>
            </a:r>
            <a:endParaRPr lang="en-US" dirty="0"/>
          </a:p>
        </p:txBody>
      </p:sp>
      <p:sp>
        <p:nvSpPr>
          <p:cNvPr id="2" name="Title 1"/>
          <p:cNvSpPr>
            <a:spLocks noGrp="1"/>
          </p:cNvSpPr>
          <p:nvPr>
            <p:ph type="title"/>
          </p:nvPr>
        </p:nvSpPr>
        <p:spPr>
          <a:xfrm>
            <a:off x="274638" y="752475"/>
            <a:ext cx="11612563" cy="5305084"/>
          </a:xfrm>
        </p:spPr>
        <p:txBody>
          <a:bodyPr/>
          <a:lstStyle>
            <a:lvl1pPr>
              <a:defRPr>
                <a:solidFill>
                  <a:schemeClr val="accent1"/>
                </a:solidFill>
              </a:defRPr>
            </a:lvl1pPr>
          </a:lstStyle>
          <a:p>
            <a:r>
              <a:rPr lang="en-US" smtClean="0"/>
              <a:t>Click to edit Master title style</a:t>
            </a:r>
            <a:endParaRPr lang="en-US" dirty="0"/>
          </a:p>
        </p:txBody>
      </p:sp>
      <p:sp>
        <p:nvSpPr>
          <p:cNvPr id="3" name="Footer Placeholder 2"/>
          <p:cNvSpPr>
            <a:spLocks noGrp="1"/>
          </p:cNvSpPr>
          <p:nvPr>
            <p:ph type="ftr" sz="quarter" idx="11"/>
          </p:nvPr>
        </p:nvSpPr>
        <p:spPr>
          <a:xfrm>
            <a:off x="457200" y="6565392"/>
            <a:ext cx="3937000" cy="137160"/>
          </a:xfrm>
          <a:prstGeom prst="rect">
            <a:avLst/>
          </a:prstGeom>
        </p:spPr>
        <p:txBody>
          <a:bodyPr/>
          <a:lstStyle>
            <a:lvl1pPr>
              <a:defRPr>
                <a:solidFill>
                  <a:srgbClr val="898989"/>
                </a:solidFill>
              </a:defRPr>
            </a:lvl1p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898989"/>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898989"/>
              </a:solidFill>
              <a:effectLst/>
              <a:uLnTx/>
              <a:uFillTx/>
              <a:latin typeface="Segoe UI"/>
              <a:ea typeface="+mn-ea"/>
              <a:cs typeface="+mn-cs"/>
            </a:endParaRPr>
          </a:p>
        </p:txBody>
      </p:sp>
      <p:sp>
        <p:nvSpPr>
          <p:cNvPr id="5" name="Slide Number Placeholder 4"/>
          <p:cNvSpPr>
            <a:spLocks noGrp="1"/>
          </p:cNvSpPr>
          <p:nvPr>
            <p:ph type="sldNum" sz="quarter" idx="12"/>
          </p:nvPr>
        </p:nvSpPr>
        <p:spPr>
          <a:xfrm>
            <a:off x="11595101" y="6565392"/>
            <a:ext cx="566737" cy="137160"/>
          </a:xfrm>
          <a:prstGeom prst="rect">
            <a:avLst/>
          </a:prstGeom>
        </p:spPr>
        <p:txBody>
          <a:bodyPr/>
          <a:lstStyle>
            <a:lvl1pPr algn="r">
              <a:defRPr>
                <a:solidFill>
                  <a:srgbClr val="898989"/>
                </a:solidFill>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898989"/>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898989"/>
              </a:solidFill>
              <a:effectLst/>
              <a:uLnTx/>
              <a:uFillTx/>
              <a:latin typeface="Segoe UI"/>
              <a:ea typeface="+mn-ea"/>
              <a:cs typeface="+mn-cs"/>
            </a:endParaRPr>
          </a:p>
        </p:txBody>
      </p:sp>
    </p:spTree>
    <p:extLst>
      <p:ext uri="{BB962C8B-B14F-4D97-AF65-F5344CB8AC3E}">
        <p14:creationId xmlns:p14="http://schemas.microsoft.com/office/powerpoint/2010/main" val="2309214385"/>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Categories">
    <p:spTree>
      <p:nvGrpSpPr>
        <p:cNvPr id="1" name=""/>
        <p:cNvGrpSpPr/>
        <p:nvPr/>
      </p:nvGrpSpPr>
      <p:grpSpPr>
        <a:xfrm>
          <a:off x="0" y="0"/>
          <a:ext cx="0" cy="0"/>
          <a:chOff x="0" y="0"/>
          <a:chExt cx="0" cy="0"/>
        </a:xfrm>
      </p:grpSpPr>
      <p:sp>
        <p:nvSpPr>
          <p:cNvPr id="11" name="Text Placeholder 4"/>
          <p:cNvSpPr>
            <a:spLocks noGrp="1"/>
          </p:cNvSpPr>
          <p:nvPr>
            <p:ph type="body" sz="quarter" idx="10"/>
          </p:nvPr>
        </p:nvSpPr>
        <p:spPr>
          <a:xfrm>
            <a:off x="274638" y="2674311"/>
            <a:ext cx="8229574" cy="523202"/>
          </a:xfrm>
        </p:spPr>
        <p:txBody>
          <a:bodyPr lIns="182880"/>
          <a:lstStyle>
            <a:lvl1pPr marL="0" indent="0">
              <a:buFontTx/>
              <a:buNone/>
              <a:defRPr sz="2400">
                <a:solidFill>
                  <a:schemeClr val="tx2"/>
                </a:solidFill>
                <a:latin typeface="+mj-lt"/>
              </a:defRPr>
            </a:lvl1pPr>
            <a:lvl2pPr marL="342867" indent="0">
              <a:buFontTx/>
              <a:buNone/>
              <a:defRPr sz="2400">
                <a:latin typeface="Segoe Pro Light"/>
              </a:defRPr>
            </a:lvl2pPr>
            <a:lvl3pPr marL="571444" indent="0">
              <a:buFontTx/>
              <a:buNone/>
              <a:defRPr sz="2400">
                <a:latin typeface="Segoe Pro Light"/>
              </a:defRPr>
            </a:lvl3pPr>
            <a:lvl4pPr marL="800021" indent="0">
              <a:buFontTx/>
              <a:buNone/>
              <a:defRPr sz="2400">
                <a:latin typeface="Segoe Pro Light"/>
              </a:defRPr>
            </a:lvl4pPr>
            <a:lvl5pPr marL="1028598" indent="0">
              <a:buFontTx/>
              <a:buNone/>
              <a:defRPr sz="2400">
                <a:latin typeface="Segoe Pro Light"/>
              </a:defRPr>
            </a:lvl5pPr>
          </a:lstStyle>
          <a:p>
            <a:pPr lvl="0"/>
            <a:r>
              <a:rPr lang="en-US" smtClean="0"/>
              <a:t>Click to edit Master text styles</a:t>
            </a:r>
          </a:p>
        </p:txBody>
      </p:sp>
      <p:sp>
        <p:nvSpPr>
          <p:cNvPr id="4" name="Text Placeholder 11"/>
          <p:cNvSpPr>
            <a:spLocks noGrp="1" noChangeAspect="1"/>
          </p:cNvSpPr>
          <p:nvPr>
            <p:ph type="body" sz="quarter" idx="13"/>
          </p:nvPr>
        </p:nvSpPr>
        <p:spPr>
          <a:xfrm>
            <a:off x="274638" y="3771579"/>
            <a:ext cx="2742914" cy="2743200"/>
          </a:xfrm>
          <a:no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smtClean="0"/>
              <a:t>Click to edit Master text styles</a:t>
            </a:r>
          </a:p>
        </p:txBody>
      </p:sp>
      <p:sp>
        <p:nvSpPr>
          <p:cNvPr id="31" name="Text Placeholder 11"/>
          <p:cNvSpPr>
            <a:spLocks noGrp="1" noChangeAspect="1"/>
          </p:cNvSpPr>
          <p:nvPr>
            <p:ph type="body" sz="quarter" idx="20"/>
          </p:nvPr>
        </p:nvSpPr>
        <p:spPr>
          <a:xfrm>
            <a:off x="3261879" y="3771579"/>
            <a:ext cx="2742914" cy="2743200"/>
          </a:xfrm>
          <a:no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smtClean="0"/>
              <a:t>Click to edit Master text styles</a:t>
            </a:r>
          </a:p>
        </p:txBody>
      </p:sp>
      <p:sp>
        <p:nvSpPr>
          <p:cNvPr id="32" name="Text Placeholder 11"/>
          <p:cNvSpPr>
            <a:spLocks noGrp="1" noChangeAspect="1"/>
          </p:cNvSpPr>
          <p:nvPr>
            <p:ph type="body" sz="quarter" idx="21"/>
          </p:nvPr>
        </p:nvSpPr>
        <p:spPr>
          <a:xfrm>
            <a:off x="6249120" y="3771579"/>
            <a:ext cx="2742914" cy="2743200"/>
          </a:xfrm>
          <a:no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smtClean="0"/>
              <a:t>Click to edit Master text styles</a:t>
            </a:r>
          </a:p>
        </p:txBody>
      </p:sp>
      <p:sp>
        <p:nvSpPr>
          <p:cNvPr id="33" name="Text Placeholder 11"/>
          <p:cNvSpPr>
            <a:spLocks noGrp="1" noChangeAspect="1"/>
          </p:cNvSpPr>
          <p:nvPr>
            <p:ph type="body" sz="quarter" idx="22"/>
          </p:nvPr>
        </p:nvSpPr>
        <p:spPr>
          <a:xfrm>
            <a:off x="9236361" y="3771579"/>
            <a:ext cx="2742914" cy="2743200"/>
          </a:xfrm>
          <a:no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smtClean="0"/>
              <a:t>Click to edit Master text styles</a:t>
            </a:r>
          </a:p>
        </p:txBody>
      </p:sp>
      <p:sp>
        <p:nvSpPr>
          <p:cNvPr id="3" name="Footer Placeholder 2"/>
          <p:cNvSpPr>
            <a:spLocks noGrp="1"/>
          </p:cNvSpPr>
          <p:nvPr>
            <p:ph type="ftr" sz="quarter" idx="23"/>
          </p:nvPr>
        </p:nvSpPr>
        <p:spPr>
          <a:xfrm>
            <a:off x="457200" y="6565392"/>
            <a:ext cx="3937000" cy="137160"/>
          </a:xfrm>
          <a:prstGeom prst="rect">
            <a:avLst/>
          </a:prstGeom>
        </p:spPr>
        <p:txBody>
          <a:bodyPr/>
          <a:lstStyle>
            <a:lvl1pPr>
              <a:defRPr>
                <a:solidFill>
                  <a:srgbClr val="898989"/>
                </a:solidFill>
              </a:defRPr>
            </a:lvl1p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898989"/>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898989"/>
              </a:solidFill>
              <a:effectLst/>
              <a:uLnTx/>
              <a:uFillTx/>
              <a:latin typeface="Segoe UI"/>
              <a:ea typeface="+mn-ea"/>
              <a:cs typeface="+mn-cs"/>
            </a:endParaRPr>
          </a:p>
        </p:txBody>
      </p:sp>
      <p:sp>
        <p:nvSpPr>
          <p:cNvPr id="5" name="Slide Number Placeholder 4"/>
          <p:cNvSpPr>
            <a:spLocks noGrp="1"/>
          </p:cNvSpPr>
          <p:nvPr>
            <p:ph type="sldNum" sz="quarter" idx="24"/>
          </p:nvPr>
        </p:nvSpPr>
        <p:spPr>
          <a:xfrm>
            <a:off x="11595101" y="6565392"/>
            <a:ext cx="566737" cy="137160"/>
          </a:xfrm>
          <a:prstGeom prst="rect">
            <a:avLst/>
          </a:prstGeom>
        </p:spPr>
        <p:txBody>
          <a:bodyPr/>
          <a:lstStyle>
            <a:lvl1pPr algn="r">
              <a:defRPr>
                <a:solidFill>
                  <a:srgbClr val="898989"/>
                </a:solidFill>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898989"/>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898989"/>
              </a:solidFill>
              <a:effectLst/>
              <a:uLnTx/>
              <a:uFillTx/>
              <a:latin typeface="Segoe UI"/>
              <a:ea typeface="+mn-ea"/>
              <a:cs typeface="+mn-cs"/>
            </a:endParaRPr>
          </a:p>
        </p:txBody>
      </p:sp>
      <p:sp>
        <p:nvSpPr>
          <p:cNvPr id="10" name="Title 3"/>
          <p:cNvSpPr>
            <a:spLocks noGrp="1"/>
          </p:cNvSpPr>
          <p:nvPr>
            <p:ph type="title"/>
          </p:nvPr>
        </p:nvSpPr>
        <p:spPr>
          <a:xfrm>
            <a:off x="274639" y="355513"/>
            <a:ext cx="8229574" cy="629914"/>
          </a:xfrm>
        </p:spPr>
        <p:txBody>
          <a:bodyPr vert="horz" wrap="square" lIns="146304" tIns="109728" rIns="146304" bIns="109728" rtlCol="0" anchor="t" anchorCtr="0">
            <a:noAutofit/>
          </a:bodyPr>
          <a:lstStyle>
            <a:lvl1pPr>
              <a:defRPr lang="en-US" sz="3600" spc="0">
                <a:cs typeface="+mn-cs"/>
              </a:defRPr>
            </a:lvl1pPr>
          </a:lstStyle>
          <a:p>
            <a:pPr marL="0" marR="0" lvl="0" indent="0" fontAlgn="auto">
              <a:lnSpc>
                <a:spcPts val="3600"/>
              </a:lnSpc>
              <a:spcBef>
                <a:spcPct val="20000"/>
              </a:spcBef>
              <a:spcAft>
                <a:spcPts val="0"/>
              </a:spcAft>
              <a:buClrTx/>
              <a:buSzPct val="90000"/>
              <a:buFontTx/>
              <a:tabLst/>
            </a:pPr>
            <a:r>
              <a:rPr lang="en-US" smtClean="0"/>
              <a:t>Click to edit Master title style</a:t>
            </a:r>
            <a:endParaRPr lang="en-US"/>
          </a:p>
        </p:txBody>
      </p:sp>
    </p:spTree>
    <p:extLst>
      <p:ext uri="{BB962C8B-B14F-4D97-AF65-F5344CB8AC3E}">
        <p14:creationId xmlns:p14="http://schemas.microsoft.com/office/powerpoint/2010/main" val="2413670058"/>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Image &amp; 24pt Text Box">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lvl1pPr marL="0" indent="0">
              <a:buNone/>
              <a:defRPr>
                <a:solidFill>
                  <a:srgbClr val="505050"/>
                </a:solidFill>
              </a:defRPr>
            </a:lvl1pPr>
          </a:lstStyle>
          <a:p>
            <a:r>
              <a:rPr lang="en-US" dirty="0" smtClean="0"/>
              <a:t>Click icon to add picture</a:t>
            </a:r>
            <a:endParaRPr lang="en-US" dirty="0"/>
          </a:p>
        </p:txBody>
      </p:sp>
      <p:sp>
        <p:nvSpPr>
          <p:cNvPr id="2" name="Footer Placeholder 1"/>
          <p:cNvSpPr>
            <a:spLocks noGrp="1"/>
          </p:cNvSpPr>
          <p:nvPr>
            <p:ph type="ftr" sz="quarter" idx="12"/>
          </p:nvPr>
        </p:nvSpPr>
        <p:spPr>
          <a:xfrm>
            <a:off x="457200" y="6565392"/>
            <a:ext cx="3937000" cy="137160"/>
          </a:xfrm>
          <a:prstGeom prst="rect">
            <a:avLst/>
          </a:prstGeom>
        </p:spPr>
        <p:txBody>
          <a:body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05050">
                    <a:tint val="75000"/>
                  </a:srgbClr>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
        <p:nvSpPr>
          <p:cNvPr id="5" name="Slide Number Placeholder 4"/>
          <p:cNvSpPr>
            <a:spLocks noGrp="1"/>
          </p:cNvSpPr>
          <p:nvPr>
            <p:ph type="sldNum" sz="quarter" idx="13"/>
          </p:nvPr>
        </p:nvSpPr>
        <p:spPr>
          <a:xfrm>
            <a:off x="11595101" y="6565392"/>
            <a:ext cx="566737" cy="137160"/>
          </a:xfrm>
          <a:prstGeom prst="rect">
            <a:avLst/>
          </a:prstGeom>
        </p:spPr>
        <p:txBody>
          <a:bodyPr/>
          <a:lstStyle>
            <a:lvl1pPr algn="r">
              <a:defRPr>
                <a:solidFill>
                  <a:srgbClr val="898989"/>
                </a:solidFill>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898989"/>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898989"/>
              </a:solidFill>
              <a:effectLst/>
              <a:uLnTx/>
              <a:uFillTx/>
              <a:latin typeface="Segoe UI"/>
              <a:ea typeface="+mn-ea"/>
              <a:cs typeface="+mn-cs"/>
            </a:endParaRPr>
          </a:p>
        </p:txBody>
      </p:sp>
      <p:sp>
        <p:nvSpPr>
          <p:cNvPr id="9" name="Text Placeholder 8"/>
          <p:cNvSpPr>
            <a:spLocks noGrp="1"/>
          </p:cNvSpPr>
          <p:nvPr>
            <p:ph type="body" sz="quarter" idx="14"/>
          </p:nvPr>
        </p:nvSpPr>
        <p:spPr>
          <a:xfrm>
            <a:off x="274638" y="1242535"/>
            <a:ext cx="5029200" cy="5029200"/>
          </a:xfrm>
        </p:spPr>
        <p:txBody>
          <a:bodyPr lIns="146304" tIns="91440" rIns="146304" bIns="91440"/>
          <a:lstStyle>
            <a:lvl1pPr marL="0" indent="0">
              <a:lnSpc>
                <a:spcPts val="2900"/>
              </a:lnSpc>
              <a:spcBef>
                <a:spcPts val="0"/>
              </a:spcBef>
              <a:spcAft>
                <a:spcPts val="2400"/>
              </a:spcAft>
              <a:buNone/>
              <a:defRPr lang="en-US" sz="2400" kern="1200" spc="0" baseline="0">
                <a:solidFill>
                  <a:schemeClr val="bg1"/>
                </a:solidFill>
                <a:latin typeface="+mj-lt"/>
                <a:ea typeface="+mn-ea"/>
                <a:cs typeface="+mn-cs"/>
              </a:defRPr>
            </a:lvl1pPr>
            <a:lvl2pPr marL="342900" indent="0">
              <a:buNone/>
              <a:defRPr/>
            </a:lvl2pPr>
            <a:lvl3pPr marL="571500" indent="0">
              <a:buNone/>
              <a:defRPr/>
            </a:lvl3pPr>
            <a:lvl4pPr marL="800100" indent="0">
              <a:buNone/>
              <a:defRPr/>
            </a:lvl4pPr>
            <a:lvl5pPr marL="1028700" indent="0">
              <a:buNone/>
              <a:defRPr/>
            </a:lvl5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a:p>
        </p:txBody>
      </p:sp>
    </p:spTree>
    <p:extLst>
      <p:ext uri="{BB962C8B-B14F-4D97-AF65-F5344CB8AC3E}">
        <p14:creationId xmlns:p14="http://schemas.microsoft.com/office/powerpoint/2010/main" val="3155455006"/>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24pt 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a:xfrm>
            <a:off x="457200" y="6565392"/>
            <a:ext cx="3937000" cy="137160"/>
          </a:xfrm>
          <a:prstGeom prst="rect">
            <a:avLst/>
          </a:prstGeom>
        </p:spPr>
        <p:txBody>
          <a:body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05050">
                    <a:tint val="75000"/>
                  </a:srgbClr>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
        <p:nvSpPr>
          <p:cNvPr id="3" name="Slide Number Placeholder 2"/>
          <p:cNvSpPr>
            <a:spLocks noGrp="1"/>
          </p:cNvSpPr>
          <p:nvPr>
            <p:ph type="sldNum" sz="quarter" idx="13"/>
          </p:nvPr>
        </p:nvSpPr>
        <p:spPr>
          <a:xfrm>
            <a:off x="11595101" y="6565392"/>
            <a:ext cx="566737" cy="137160"/>
          </a:xfrm>
          <a:prstGeom prst="rect">
            <a:avLst/>
          </a:prstGeom>
        </p:spPr>
        <p:txBody>
          <a:bodyPr/>
          <a:lstStyle>
            <a:lvl1pPr algn="r">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505050">
                    <a:tint val="75000"/>
                  </a:srgbClr>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
        <p:nvSpPr>
          <p:cNvPr id="4" name="Title 3"/>
          <p:cNvSpPr>
            <a:spLocks noGrp="1"/>
          </p:cNvSpPr>
          <p:nvPr>
            <p:ph type="title"/>
          </p:nvPr>
        </p:nvSpPr>
        <p:spPr>
          <a:xfrm>
            <a:off x="274639" y="375657"/>
            <a:ext cx="6400793" cy="457195"/>
          </a:xfrm>
        </p:spPr>
        <p:txBody>
          <a:bodyPr vert="horz" wrap="square" lIns="182880" tIns="146304" rIns="182880" bIns="146304" rtlCol="0" anchor="ctr" anchorCtr="0">
            <a:noAutofit/>
          </a:bodyPr>
          <a:lstStyle>
            <a:lvl1pPr>
              <a:defRPr lang="en-US" sz="2400" spc="0">
                <a:cs typeface="+mn-cs"/>
              </a:defRPr>
            </a:lvl1pPr>
          </a:lstStyle>
          <a:p>
            <a:pPr marL="0" marR="0" lvl="0" indent="0" fontAlgn="auto">
              <a:lnSpc>
                <a:spcPts val="2800"/>
              </a:lnSpc>
              <a:spcBef>
                <a:spcPts val="0"/>
              </a:spcBef>
              <a:spcAft>
                <a:spcPts val="0"/>
              </a:spcAft>
              <a:buClrTx/>
              <a:buSzPct val="90000"/>
              <a:buFontTx/>
              <a:tabLst/>
            </a:pPr>
            <a:r>
              <a:rPr lang="en-US" smtClean="0"/>
              <a:t>Click to edit Master title style</a:t>
            </a:r>
            <a:endParaRPr lang="en-US"/>
          </a:p>
        </p:txBody>
      </p:sp>
    </p:spTree>
    <p:extLst>
      <p:ext uri="{BB962C8B-B14F-4D97-AF65-F5344CB8AC3E}">
        <p14:creationId xmlns:p14="http://schemas.microsoft.com/office/powerpoint/2010/main" val="2135802539"/>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24pt Title/48pt header">
    <p:spTree>
      <p:nvGrpSpPr>
        <p:cNvPr id="1" name=""/>
        <p:cNvGrpSpPr/>
        <p:nvPr/>
      </p:nvGrpSpPr>
      <p:grpSpPr>
        <a:xfrm>
          <a:off x="0" y="0"/>
          <a:ext cx="0" cy="0"/>
          <a:chOff x="0" y="0"/>
          <a:chExt cx="0" cy="0"/>
        </a:xfrm>
      </p:grpSpPr>
      <p:sp>
        <p:nvSpPr>
          <p:cNvPr id="6" name="Text Placeholder 4"/>
          <p:cNvSpPr>
            <a:spLocks noGrp="1"/>
          </p:cNvSpPr>
          <p:nvPr>
            <p:ph type="body" sz="quarter" idx="13"/>
          </p:nvPr>
        </p:nvSpPr>
        <p:spPr>
          <a:xfrm>
            <a:off x="259554" y="1499851"/>
            <a:ext cx="8244658" cy="677108"/>
          </a:xfrm>
        </p:spPr>
        <p:txBody>
          <a:bodyPr lIns="146304" tIns="91440" rIns="146304" bIns="91440"/>
          <a:lstStyle>
            <a:lvl1pPr marL="0" indent="0">
              <a:lnSpc>
                <a:spcPct val="90000"/>
              </a:lnSpc>
              <a:buFontTx/>
              <a:buNone/>
              <a:defRPr sz="4800">
                <a:solidFill>
                  <a:schemeClr val="tx2"/>
                </a:solidFill>
                <a:latin typeface="+mj-lt"/>
              </a:defRPr>
            </a:lvl1pPr>
            <a:lvl2pPr marL="342867" indent="0">
              <a:buFontTx/>
              <a:buNone/>
              <a:defRPr sz="3600">
                <a:latin typeface="Segoe Pro Light"/>
              </a:defRPr>
            </a:lvl2pPr>
            <a:lvl3pPr marL="571444" indent="0">
              <a:buFontTx/>
              <a:buNone/>
              <a:defRPr sz="3600">
                <a:latin typeface="Segoe Pro Light"/>
              </a:defRPr>
            </a:lvl3pPr>
            <a:lvl4pPr marL="800021" indent="0">
              <a:buFontTx/>
              <a:buNone/>
              <a:defRPr sz="3600">
                <a:latin typeface="Segoe Pro Light"/>
              </a:defRPr>
            </a:lvl4pPr>
            <a:lvl5pPr marL="1028598" indent="0">
              <a:buFontTx/>
              <a:buNone/>
              <a:defRPr sz="3600">
                <a:latin typeface="Segoe Pro Light"/>
              </a:defRPr>
            </a:lvl5pPr>
          </a:lstStyle>
          <a:p>
            <a:pPr lvl="0"/>
            <a:r>
              <a:rPr lang="en-US" smtClean="0"/>
              <a:t>Click to edit Master text styles</a:t>
            </a:r>
          </a:p>
        </p:txBody>
      </p:sp>
      <p:sp>
        <p:nvSpPr>
          <p:cNvPr id="2" name="Footer Placeholder 1"/>
          <p:cNvSpPr>
            <a:spLocks noGrp="1"/>
          </p:cNvSpPr>
          <p:nvPr>
            <p:ph type="ftr" sz="quarter" idx="14"/>
          </p:nvPr>
        </p:nvSpPr>
        <p:spPr>
          <a:xfrm>
            <a:off x="457200" y="6565392"/>
            <a:ext cx="3937000" cy="137160"/>
          </a:xfrm>
          <a:prstGeom prst="rect">
            <a:avLst/>
          </a:prstGeom>
        </p:spPr>
        <p:txBody>
          <a:body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05050">
                    <a:tint val="75000"/>
                  </a:srgbClr>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
        <p:nvSpPr>
          <p:cNvPr id="3" name="Slide Number Placeholder 2"/>
          <p:cNvSpPr>
            <a:spLocks noGrp="1"/>
          </p:cNvSpPr>
          <p:nvPr>
            <p:ph type="sldNum" sz="quarter" idx="15"/>
          </p:nvPr>
        </p:nvSpPr>
        <p:spPr>
          <a:xfrm>
            <a:off x="11595101" y="6565392"/>
            <a:ext cx="566737" cy="137160"/>
          </a:xfrm>
          <a:prstGeom prst="rect">
            <a:avLst/>
          </a:prstGeom>
        </p:spPr>
        <p:txBody>
          <a:bodyPr/>
          <a:lstStyle>
            <a:lvl1pPr algn="r">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505050">
                    <a:tint val="75000"/>
                  </a:srgbClr>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
        <p:nvSpPr>
          <p:cNvPr id="7" name="Title 3"/>
          <p:cNvSpPr>
            <a:spLocks noGrp="1"/>
          </p:cNvSpPr>
          <p:nvPr>
            <p:ph type="title"/>
          </p:nvPr>
        </p:nvSpPr>
        <p:spPr>
          <a:xfrm>
            <a:off x="274639" y="375657"/>
            <a:ext cx="6400793" cy="457195"/>
          </a:xfrm>
        </p:spPr>
        <p:txBody>
          <a:bodyPr vert="horz" wrap="square" lIns="182880" tIns="146304" rIns="182880" bIns="146304" rtlCol="0" anchor="ctr" anchorCtr="0">
            <a:noAutofit/>
          </a:bodyPr>
          <a:lstStyle>
            <a:lvl1pPr>
              <a:defRPr lang="en-US" sz="2400" spc="0">
                <a:cs typeface="+mn-cs"/>
              </a:defRPr>
            </a:lvl1pPr>
          </a:lstStyle>
          <a:p>
            <a:pPr marL="0" marR="0" lvl="0" indent="0" fontAlgn="auto">
              <a:lnSpc>
                <a:spcPts val="2800"/>
              </a:lnSpc>
              <a:spcBef>
                <a:spcPts val="0"/>
              </a:spcBef>
              <a:spcAft>
                <a:spcPts val="0"/>
              </a:spcAft>
              <a:buClrTx/>
              <a:buSzPct val="90000"/>
              <a:buFontTx/>
              <a:tabLst/>
            </a:pPr>
            <a:r>
              <a:rPr lang="en-US" smtClean="0"/>
              <a:t>Click to edit Master title style</a:t>
            </a:r>
            <a:endParaRPr lang="en-US"/>
          </a:p>
        </p:txBody>
      </p:sp>
    </p:spTree>
    <p:extLst>
      <p:ext uri="{BB962C8B-B14F-4D97-AF65-F5344CB8AC3E}">
        <p14:creationId xmlns:p14="http://schemas.microsoft.com/office/powerpoint/2010/main" val="33153767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0" baseline="0">
                <a:solidFill>
                  <a:srgbClr val="0072C6"/>
                </a:solidFill>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8 Categories">
    <p:spTree>
      <p:nvGrpSpPr>
        <p:cNvPr id="1" name=""/>
        <p:cNvGrpSpPr/>
        <p:nvPr/>
      </p:nvGrpSpPr>
      <p:grpSpPr>
        <a:xfrm>
          <a:off x="0" y="0"/>
          <a:ext cx="0" cy="0"/>
          <a:chOff x="0" y="0"/>
          <a:chExt cx="0" cy="0"/>
        </a:xfrm>
      </p:grpSpPr>
      <p:sp>
        <p:nvSpPr>
          <p:cNvPr id="27" name="Text Placeholder 26"/>
          <p:cNvSpPr>
            <a:spLocks noGrp="1"/>
          </p:cNvSpPr>
          <p:nvPr>
            <p:ph type="body" sz="quarter" idx="29" hasCustomPrompt="1"/>
          </p:nvPr>
        </p:nvSpPr>
        <p:spPr>
          <a:xfrm>
            <a:off x="823336" y="1091909"/>
            <a:ext cx="2743200" cy="2743200"/>
          </a:xfrm>
        </p:spPr>
        <p:txBody>
          <a:bodyPr lIns="146304" tIns="91440" rIns="146304" bIns="91440">
            <a:noAutofit/>
          </a:bodyPr>
          <a:lstStyle>
            <a:lvl1pPr marL="0" indent="0">
              <a:buFontTx/>
              <a:buNone/>
              <a:defRPr sz="2400">
                <a:solidFill>
                  <a:schemeClr val="tx2"/>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smtClean="0"/>
              <a:t>Click </a:t>
            </a:r>
            <a:r>
              <a:rPr lang="en-US" smtClean="0"/>
              <a:t>to edit </a:t>
            </a:r>
            <a:r>
              <a:rPr lang="en-US" dirty="0" smtClean="0"/>
              <a:t/>
            </a:r>
            <a:br>
              <a:rPr lang="en-US" dirty="0" smtClean="0"/>
            </a:br>
            <a:r>
              <a:rPr lang="en-US" dirty="0" smtClean="0"/>
              <a:t>Master text styles</a:t>
            </a:r>
          </a:p>
        </p:txBody>
      </p:sp>
      <p:sp>
        <p:nvSpPr>
          <p:cNvPr id="28" name="Text Placeholder 26"/>
          <p:cNvSpPr>
            <a:spLocks noGrp="1"/>
          </p:cNvSpPr>
          <p:nvPr>
            <p:ph type="body" sz="quarter" idx="30" hasCustomPrompt="1"/>
          </p:nvPr>
        </p:nvSpPr>
        <p:spPr>
          <a:xfrm>
            <a:off x="3688542" y="1091909"/>
            <a:ext cx="2742914" cy="2743200"/>
          </a:xfrm>
        </p:spPr>
        <p:txBody>
          <a:bodyPr lIns="146304" tIns="91440" rIns="146304" bIns="91440">
            <a:noAutofit/>
          </a:bodyPr>
          <a:lstStyle>
            <a:lvl1pPr marL="0" indent="0">
              <a:buFontTx/>
              <a:buNone/>
              <a:defRPr sz="2400">
                <a:solidFill>
                  <a:schemeClr val="tx2"/>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smtClean="0"/>
              <a:t>Click to edit </a:t>
            </a:r>
            <a:br>
              <a:rPr lang="en-US" dirty="0" smtClean="0"/>
            </a:br>
            <a:r>
              <a:rPr lang="en-US" dirty="0" smtClean="0"/>
              <a:t>Master text styles</a:t>
            </a:r>
          </a:p>
        </p:txBody>
      </p:sp>
      <p:sp>
        <p:nvSpPr>
          <p:cNvPr id="30" name="Text Placeholder 26"/>
          <p:cNvSpPr>
            <a:spLocks noGrp="1"/>
          </p:cNvSpPr>
          <p:nvPr>
            <p:ph type="body" sz="quarter" idx="32" hasCustomPrompt="1"/>
          </p:nvPr>
        </p:nvSpPr>
        <p:spPr>
          <a:xfrm>
            <a:off x="6553462" y="1091909"/>
            <a:ext cx="2742914" cy="2743200"/>
          </a:xfrm>
        </p:spPr>
        <p:txBody>
          <a:bodyPr lIns="146304" tIns="91440" rIns="146304" bIns="91440">
            <a:noAutofit/>
          </a:bodyPr>
          <a:lstStyle>
            <a:lvl1pPr marL="0" indent="0">
              <a:buFontTx/>
              <a:buNone/>
              <a:defRPr sz="2400">
                <a:solidFill>
                  <a:schemeClr val="tx2"/>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smtClean="0"/>
              <a:t>Click to edit </a:t>
            </a:r>
            <a:br>
              <a:rPr lang="en-US" dirty="0" smtClean="0"/>
            </a:br>
            <a:r>
              <a:rPr lang="en-US" dirty="0" smtClean="0"/>
              <a:t>Master text styles</a:t>
            </a:r>
          </a:p>
        </p:txBody>
      </p:sp>
      <p:sp>
        <p:nvSpPr>
          <p:cNvPr id="32" name="Text Placeholder 26"/>
          <p:cNvSpPr>
            <a:spLocks noGrp="1"/>
          </p:cNvSpPr>
          <p:nvPr>
            <p:ph type="body" sz="quarter" idx="33" hasCustomPrompt="1"/>
          </p:nvPr>
        </p:nvSpPr>
        <p:spPr>
          <a:xfrm>
            <a:off x="9418383" y="1091909"/>
            <a:ext cx="2742914" cy="2743200"/>
          </a:xfrm>
        </p:spPr>
        <p:txBody>
          <a:bodyPr lIns="146304" tIns="91440" rIns="146304" bIns="91440">
            <a:noAutofit/>
          </a:bodyPr>
          <a:lstStyle>
            <a:lvl1pPr marL="0" indent="0">
              <a:buFontTx/>
              <a:buNone/>
              <a:defRPr sz="2400">
                <a:solidFill>
                  <a:schemeClr val="tx2"/>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smtClean="0"/>
              <a:t>Click to edit </a:t>
            </a:r>
            <a:br>
              <a:rPr lang="en-US" dirty="0" smtClean="0"/>
            </a:br>
            <a:r>
              <a:rPr lang="en-US" dirty="0" smtClean="0"/>
              <a:t>Master text styles</a:t>
            </a:r>
          </a:p>
        </p:txBody>
      </p:sp>
      <p:sp>
        <p:nvSpPr>
          <p:cNvPr id="37" name="Text Placeholder 26"/>
          <p:cNvSpPr>
            <a:spLocks noGrp="1"/>
          </p:cNvSpPr>
          <p:nvPr>
            <p:ph type="body" sz="quarter" idx="38" hasCustomPrompt="1"/>
          </p:nvPr>
        </p:nvSpPr>
        <p:spPr>
          <a:xfrm>
            <a:off x="823336" y="3954455"/>
            <a:ext cx="2743200" cy="2560671"/>
          </a:xfrm>
        </p:spPr>
        <p:txBody>
          <a:bodyPr lIns="182880" tIns="146304" bIns="146304">
            <a:noAutofit/>
          </a:bodyPr>
          <a:lstStyle>
            <a:lvl1pPr marL="0" indent="0">
              <a:lnSpc>
                <a:spcPct val="90000"/>
              </a:lnSpc>
              <a:spcBef>
                <a:spcPts val="300"/>
              </a:spcBef>
              <a:spcAft>
                <a:spcPts val="600"/>
              </a:spcAft>
              <a:buFontTx/>
              <a:buNone/>
              <a:defRPr sz="1200" b="0">
                <a:solidFill>
                  <a:schemeClr val="tx2"/>
                </a:soli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smtClean="0"/>
              <a:t>Click to edit </a:t>
            </a:r>
            <a:br>
              <a:rPr lang="en-US" dirty="0" smtClean="0"/>
            </a:br>
            <a:r>
              <a:rPr lang="en-US" dirty="0" smtClean="0"/>
              <a:t>Master text styles</a:t>
            </a:r>
          </a:p>
        </p:txBody>
      </p:sp>
      <p:sp>
        <p:nvSpPr>
          <p:cNvPr id="43" name="Text Placeholder 26"/>
          <p:cNvSpPr>
            <a:spLocks noGrp="1"/>
          </p:cNvSpPr>
          <p:nvPr>
            <p:ph type="body" sz="quarter" idx="39" hasCustomPrompt="1"/>
          </p:nvPr>
        </p:nvSpPr>
        <p:spPr>
          <a:xfrm>
            <a:off x="3688627" y="3954457"/>
            <a:ext cx="2742914" cy="2560643"/>
          </a:xfrm>
        </p:spPr>
        <p:txBody>
          <a:bodyPr lIns="182880" tIns="146304" bIns="146304">
            <a:noAutofit/>
          </a:bodyPr>
          <a:lstStyle>
            <a:lvl1pPr marL="0" indent="0">
              <a:lnSpc>
                <a:spcPts val="1440"/>
              </a:lnSpc>
              <a:spcBef>
                <a:spcPts val="300"/>
              </a:spcBef>
              <a:spcAft>
                <a:spcPts val="600"/>
              </a:spcAft>
              <a:buFontTx/>
              <a:buNone/>
              <a:defRPr sz="1200" b="0">
                <a:solidFill>
                  <a:schemeClr val="tx2"/>
                </a:soli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smtClean="0"/>
              <a:t>Click to edit </a:t>
            </a:r>
            <a:br>
              <a:rPr lang="en-US" dirty="0" smtClean="0"/>
            </a:br>
            <a:r>
              <a:rPr lang="en-US" dirty="0" smtClean="0"/>
              <a:t>Master text styles</a:t>
            </a:r>
          </a:p>
        </p:txBody>
      </p:sp>
      <p:sp>
        <p:nvSpPr>
          <p:cNvPr id="45" name="Text Placeholder 26"/>
          <p:cNvSpPr>
            <a:spLocks noGrp="1"/>
          </p:cNvSpPr>
          <p:nvPr>
            <p:ph type="body" sz="quarter" idx="41" hasCustomPrompt="1"/>
          </p:nvPr>
        </p:nvSpPr>
        <p:spPr>
          <a:xfrm>
            <a:off x="9418638" y="3954457"/>
            <a:ext cx="2742914" cy="2560643"/>
          </a:xfrm>
        </p:spPr>
        <p:txBody>
          <a:bodyPr lIns="182880" tIns="146304" bIns="146304">
            <a:noAutofit/>
          </a:bodyPr>
          <a:lstStyle>
            <a:lvl1pPr marL="0" indent="0">
              <a:lnSpc>
                <a:spcPts val="1440"/>
              </a:lnSpc>
              <a:spcBef>
                <a:spcPts val="300"/>
              </a:spcBef>
              <a:spcAft>
                <a:spcPts val="600"/>
              </a:spcAft>
              <a:buFontTx/>
              <a:buNone/>
              <a:defRPr sz="1200" b="0">
                <a:solidFill>
                  <a:schemeClr val="tx2"/>
                </a:solidFill>
                <a:latin typeface="Segoe Pro"/>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smtClean="0"/>
              <a:t>Click to edit </a:t>
            </a:r>
            <a:br>
              <a:rPr lang="en-US" dirty="0" smtClean="0"/>
            </a:br>
            <a:r>
              <a:rPr lang="en-US" dirty="0" smtClean="0"/>
              <a:t>Master text styles</a:t>
            </a:r>
          </a:p>
        </p:txBody>
      </p:sp>
      <p:sp>
        <p:nvSpPr>
          <p:cNvPr id="31" name="Text Placeholder 26"/>
          <p:cNvSpPr>
            <a:spLocks noGrp="1"/>
          </p:cNvSpPr>
          <p:nvPr>
            <p:ph type="body" sz="quarter" idx="42" hasCustomPrompt="1"/>
          </p:nvPr>
        </p:nvSpPr>
        <p:spPr>
          <a:xfrm>
            <a:off x="6553632" y="3954457"/>
            <a:ext cx="2742914" cy="2560643"/>
          </a:xfrm>
        </p:spPr>
        <p:txBody>
          <a:bodyPr lIns="182880" tIns="146304" bIns="146304">
            <a:noAutofit/>
          </a:bodyPr>
          <a:lstStyle>
            <a:lvl1pPr marL="0" indent="0">
              <a:lnSpc>
                <a:spcPts val="1440"/>
              </a:lnSpc>
              <a:spcBef>
                <a:spcPts val="300"/>
              </a:spcBef>
              <a:spcAft>
                <a:spcPts val="600"/>
              </a:spcAft>
              <a:buFontTx/>
              <a:buNone/>
              <a:defRPr sz="1200" b="0">
                <a:solidFill>
                  <a:schemeClr val="tx2"/>
                </a:solidFill>
                <a:latin typeface="+mn-lt"/>
                <a:cs typeface="Segoe Pro"/>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smtClean="0"/>
              <a:t>Click to edit </a:t>
            </a:r>
            <a:br>
              <a:rPr lang="en-US" dirty="0" smtClean="0"/>
            </a:br>
            <a:r>
              <a:rPr lang="en-US" dirty="0" smtClean="0"/>
              <a:t>Master text styles</a:t>
            </a:r>
          </a:p>
        </p:txBody>
      </p:sp>
      <p:sp>
        <p:nvSpPr>
          <p:cNvPr id="3" name="Footer Placeholder 2"/>
          <p:cNvSpPr>
            <a:spLocks noGrp="1"/>
          </p:cNvSpPr>
          <p:nvPr>
            <p:ph type="ftr" sz="quarter" idx="43"/>
          </p:nvPr>
        </p:nvSpPr>
        <p:spPr>
          <a:xfrm>
            <a:off x="457200" y="6565392"/>
            <a:ext cx="3937000" cy="137160"/>
          </a:xfrm>
          <a:prstGeom prst="rect">
            <a:avLst/>
          </a:prstGeom>
        </p:spPr>
        <p:txBody>
          <a:bodyPr/>
          <a:lstStyle>
            <a:lvl1pPr>
              <a:defRPr>
                <a:solidFill>
                  <a:srgbClr val="505050"/>
                </a:solidFill>
              </a:defRPr>
            </a:lvl1p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05050"/>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4" name="Slide Number Placeholder 3"/>
          <p:cNvSpPr>
            <a:spLocks noGrp="1"/>
          </p:cNvSpPr>
          <p:nvPr>
            <p:ph type="sldNum" sz="quarter" idx="44"/>
          </p:nvPr>
        </p:nvSpPr>
        <p:spPr>
          <a:xfrm>
            <a:off x="11595101" y="6565392"/>
            <a:ext cx="566737" cy="137160"/>
          </a:xfrm>
          <a:prstGeom prst="rect">
            <a:avLst/>
          </a:prstGeom>
        </p:spPr>
        <p:txBody>
          <a:bodyPr/>
          <a:lstStyle>
            <a:lvl1pPr algn="r">
              <a:defRPr>
                <a:solidFill>
                  <a:srgbClr val="898989"/>
                </a:solidFill>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898989"/>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898989"/>
              </a:solidFill>
              <a:effectLst/>
              <a:uLnTx/>
              <a:uFillTx/>
              <a:latin typeface="Segoe UI"/>
              <a:ea typeface="+mn-ea"/>
              <a:cs typeface="+mn-cs"/>
            </a:endParaRPr>
          </a:p>
        </p:txBody>
      </p:sp>
      <p:sp>
        <p:nvSpPr>
          <p:cNvPr id="13" name="Title 3"/>
          <p:cNvSpPr>
            <a:spLocks noGrp="1"/>
          </p:cNvSpPr>
          <p:nvPr>
            <p:ph type="title"/>
          </p:nvPr>
        </p:nvSpPr>
        <p:spPr>
          <a:xfrm>
            <a:off x="274639" y="375657"/>
            <a:ext cx="6400793" cy="457195"/>
          </a:xfrm>
        </p:spPr>
        <p:txBody>
          <a:bodyPr vert="horz" wrap="square" lIns="182880" tIns="146304" rIns="182880" bIns="146304" rtlCol="0" anchor="ctr" anchorCtr="0">
            <a:noAutofit/>
          </a:bodyPr>
          <a:lstStyle>
            <a:lvl1pPr>
              <a:defRPr lang="en-US" sz="2400" spc="0">
                <a:cs typeface="+mn-cs"/>
              </a:defRPr>
            </a:lvl1pPr>
          </a:lstStyle>
          <a:p>
            <a:pPr marL="0" marR="0" lvl="0" indent="0" fontAlgn="auto">
              <a:lnSpc>
                <a:spcPts val="2800"/>
              </a:lnSpc>
              <a:spcBef>
                <a:spcPts val="0"/>
              </a:spcBef>
              <a:spcAft>
                <a:spcPts val="0"/>
              </a:spcAft>
              <a:buClrTx/>
              <a:buSzPct val="90000"/>
              <a:buFontTx/>
              <a:tabLst/>
            </a:pPr>
            <a:r>
              <a:rPr lang="en-US" smtClean="0"/>
              <a:t>Click to edit Master title style</a:t>
            </a:r>
            <a:endParaRPr lang="en-US"/>
          </a:p>
        </p:txBody>
      </p:sp>
    </p:spTree>
    <p:extLst>
      <p:ext uri="{BB962C8B-B14F-4D97-AF65-F5344CB8AC3E}">
        <p14:creationId xmlns:p14="http://schemas.microsoft.com/office/powerpoint/2010/main" val="3682934092"/>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57200" y="6565392"/>
            <a:ext cx="3937000" cy="137160"/>
          </a:xfrm>
          <a:prstGeom prst="rect">
            <a:avLst/>
          </a:prstGeom>
        </p:spPr>
        <p:txBody>
          <a:bodyPr/>
          <a:lstStyle>
            <a:lvl1pPr>
              <a:defRPr>
                <a:solidFill>
                  <a:srgbClr val="898989"/>
                </a:solidFill>
              </a:defRPr>
            </a:lvl1p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898989"/>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898989"/>
              </a:solidFill>
              <a:effectLst/>
              <a:uLnTx/>
              <a:uFillTx/>
              <a:latin typeface="Segoe UI"/>
              <a:ea typeface="+mn-ea"/>
              <a:cs typeface="+mn-cs"/>
            </a:endParaRPr>
          </a:p>
        </p:txBody>
      </p:sp>
      <p:sp>
        <p:nvSpPr>
          <p:cNvPr id="3" name="Slide Number Placeholder 2"/>
          <p:cNvSpPr>
            <a:spLocks noGrp="1"/>
          </p:cNvSpPr>
          <p:nvPr>
            <p:ph type="sldNum" sz="quarter" idx="11"/>
          </p:nvPr>
        </p:nvSpPr>
        <p:spPr>
          <a:xfrm>
            <a:off x="11595101" y="6565392"/>
            <a:ext cx="566737" cy="137160"/>
          </a:xfrm>
          <a:prstGeom prst="rect">
            <a:avLst/>
          </a:prstGeom>
        </p:spPr>
        <p:txBody>
          <a:bodyPr/>
          <a:lstStyle>
            <a:lvl1pPr algn="r">
              <a:defRPr>
                <a:solidFill>
                  <a:srgbClr val="898989"/>
                </a:solidFill>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898989"/>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898989"/>
              </a:solidFill>
              <a:effectLst/>
              <a:uLnTx/>
              <a:uFillTx/>
              <a:latin typeface="Segoe UI"/>
              <a:ea typeface="+mn-ea"/>
              <a:cs typeface="+mn-cs"/>
            </a:endParaRPr>
          </a:p>
        </p:txBody>
      </p:sp>
    </p:spTree>
    <p:extLst>
      <p:ext uri="{BB962C8B-B14F-4D97-AF65-F5344CB8AC3E}">
        <p14:creationId xmlns:p14="http://schemas.microsoft.com/office/powerpoint/2010/main" val="1633881200"/>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88pt Title - Gray">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57200" y="6565392"/>
            <a:ext cx="3937000" cy="137160"/>
          </a:xfrm>
          <a:prstGeom prst="rect">
            <a:avLst/>
          </a:prstGeom>
        </p:spPr>
        <p:txBody>
          <a:bodyPr/>
          <a:lstStyle>
            <a:lvl1pPr>
              <a:defRPr>
                <a:solidFill>
                  <a:schemeClr val="bg1"/>
                </a:solidFill>
              </a:defRPr>
            </a:lvl1p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FFFF"/>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Slide Number Placeholder 2"/>
          <p:cNvSpPr>
            <a:spLocks noGrp="1"/>
          </p:cNvSpPr>
          <p:nvPr>
            <p:ph type="sldNum" sz="quarter" idx="11"/>
          </p:nvPr>
        </p:nvSpPr>
        <p:spPr>
          <a:xfrm>
            <a:off x="11595101" y="6565392"/>
            <a:ext cx="566737" cy="137160"/>
          </a:xfrm>
          <a:prstGeom prst="rect">
            <a:avLst/>
          </a:prstGeom>
        </p:spPr>
        <p:txBody>
          <a:bodyPr/>
          <a:lstStyle>
            <a:lvl1pPr algn="r">
              <a:defRPr>
                <a:solidFill>
                  <a:schemeClr val="bg1"/>
                </a:solidFill>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13" name="Group 12"/>
          <p:cNvGrpSpPr/>
          <p:nvPr/>
        </p:nvGrpSpPr>
        <p:grpSpPr>
          <a:xfrm>
            <a:off x="278608" y="296863"/>
            <a:ext cx="11887200" cy="6247693"/>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1" name="Picture 10"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2" name="Picture 11"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10" name="Title 9"/>
          <p:cNvSpPr>
            <a:spLocks noGrp="1"/>
          </p:cNvSpPr>
          <p:nvPr>
            <p:ph type="title"/>
          </p:nvPr>
        </p:nvSpPr>
        <p:spPr>
          <a:xfrm>
            <a:off x="274639" y="2122379"/>
            <a:ext cx="11889564" cy="1828800"/>
          </a:xfrm>
        </p:spPr>
        <p:txBody>
          <a:bodyPr vert="horz" wrap="square" lIns="146304" tIns="91440" rIns="146304" bIns="91440" rtlCol="0">
            <a:noAutofit/>
          </a:bodyPr>
          <a:lstStyle>
            <a:lvl1pPr>
              <a:defRPr lang="en-US" sz="8800" spc="0">
                <a:solidFill>
                  <a:schemeClr val="bg1"/>
                </a:solidFill>
                <a:cs typeface="+mn-cs"/>
              </a:defRPr>
            </a:lvl1pPr>
          </a:lstStyle>
          <a:p>
            <a:pPr marL="0" marR="0" lvl="0" indent="0" fontAlgn="auto">
              <a:spcBef>
                <a:spcPct val="20000"/>
              </a:spcBef>
              <a:spcAft>
                <a:spcPts val="0"/>
              </a:spcAft>
              <a:buClrTx/>
              <a:buSzPct val="90000"/>
              <a:buFontTx/>
              <a:tabLst/>
            </a:pPr>
            <a:r>
              <a:rPr lang="en-US" smtClean="0"/>
              <a:t>Click to edit Master title style</a:t>
            </a:r>
            <a:endParaRPr lang="en-US"/>
          </a:p>
        </p:txBody>
      </p:sp>
    </p:spTree>
    <p:extLst>
      <p:ext uri="{BB962C8B-B14F-4D97-AF65-F5344CB8AC3E}">
        <p14:creationId xmlns:p14="http://schemas.microsoft.com/office/powerpoint/2010/main" val="81123141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54pt Title - Gray">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57200" y="6565392"/>
            <a:ext cx="3937000" cy="137160"/>
          </a:xfrm>
          <a:prstGeom prst="rect">
            <a:avLst/>
          </a:prstGeom>
        </p:spPr>
        <p:txBody>
          <a:bodyPr/>
          <a:lstStyle>
            <a:lvl1pPr>
              <a:defRPr>
                <a:solidFill>
                  <a:schemeClr val="bg1"/>
                </a:solidFill>
              </a:defRPr>
            </a:lvl1p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FFFFFF"/>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Slide Number Placeholder 2"/>
          <p:cNvSpPr>
            <a:spLocks noGrp="1"/>
          </p:cNvSpPr>
          <p:nvPr>
            <p:ph type="sldNum" sz="quarter" idx="11"/>
          </p:nvPr>
        </p:nvSpPr>
        <p:spPr>
          <a:xfrm>
            <a:off x="11595101" y="6565392"/>
            <a:ext cx="566737" cy="137160"/>
          </a:xfrm>
          <a:prstGeom prst="rect">
            <a:avLst/>
          </a:prstGeom>
        </p:spPr>
        <p:txBody>
          <a:bodyPr/>
          <a:lstStyle>
            <a:lvl1pPr algn="r">
              <a:defRPr>
                <a:solidFill>
                  <a:schemeClr val="bg1"/>
                </a:solidFill>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5" name="Title 4"/>
          <p:cNvSpPr>
            <a:spLocks noGrp="1"/>
          </p:cNvSpPr>
          <p:nvPr>
            <p:ph type="title"/>
          </p:nvPr>
        </p:nvSpPr>
        <p:spPr>
          <a:xfrm>
            <a:off x="274639" y="295274"/>
            <a:ext cx="11889564" cy="1830389"/>
          </a:xfrm>
        </p:spPr>
        <p:txBody>
          <a:bodyPr vert="horz" wrap="square" lIns="146304" tIns="91440" rIns="146304" bIns="91440" rtlCol="0">
            <a:noAutofit/>
          </a:bodyPr>
          <a:lstStyle>
            <a:lvl1pPr>
              <a:defRPr lang="en-US" spc="0">
                <a:solidFill>
                  <a:schemeClr val="bg1"/>
                </a:solidFill>
                <a:cs typeface="+mn-cs"/>
              </a:defRPr>
            </a:lvl1pPr>
          </a:lstStyle>
          <a:p>
            <a:pPr marL="0" marR="0" lvl="0" indent="0" fontAlgn="auto">
              <a:spcBef>
                <a:spcPct val="20000"/>
              </a:spcBef>
              <a:spcAft>
                <a:spcPts val="0"/>
              </a:spcAft>
              <a:buClrTx/>
              <a:buSzPct val="90000"/>
              <a:buFontTx/>
              <a:tabLst/>
            </a:pPr>
            <a:r>
              <a:rPr lang="en-US" smtClean="0"/>
              <a:t>Click to edit Master title style</a:t>
            </a:r>
            <a:endParaRPr lang="en-US"/>
          </a:p>
        </p:txBody>
      </p:sp>
    </p:spTree>
    <p:extLst>
      <p:ext uri="{BB962C8B-B14F-4D97-AF65-F5344CB8AC3E}">
        <p14:creationId xmlns:p14="http://schemas.microsoft.com/office/powerpoint/2010/main" val="51455076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hank You Slide Soli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2674311"/>
            <a:ext cx="11228387" cy="1737340"/>
          </a:xfrm>
        </p:spPr>
        <p:txBody>
          <a:bodyPr anchor="ctr"/>
          <a:lstStyle>
            <a:lvl1pPr>
              <a:defRPr sz="6000">
                <a:solidFill>
                  <a:schemeClr val="tx2"/>
                </a:solidFill>
              </a:defRPr>
            </a:lvl1pPr>
          </a:lstStyle>
          <a:p>
            <a:r>
              <a:rPr lang="en-US" smtClean="0"/>
              <a:t>Thank you</a:t>
            </a:r>
            <a:endParaRPr lang="en-US"/>
          </a:p>
        </p:txBody>
      </p:sp>
      <p:pic>
        <p:nvPicPr>
          <p:cNvPr id="4" name="Picture 3"/>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480440" y="492475"/>
            <a:ext cx="1250445" cy="266701"/>
          </a:xfrm>
          <a:prstGeom prst="rect">
            <a:avLst/>
          </a:prstGeom>
        </p:spPr>
      </p:pic>
    </p:spTree>
    <p:extLst>
      <p:ext uri="{BB962C8B-B14F-4D97-AF65-F5344CB8AC3E}">
        <p14:creationId xmlns:p14="http://schemas.microsoft.com/office/powerpoint/2010/main" val="3982582104"/>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0881484"/>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81910" y="1787491"/>
            <a:ext cx="10571003" cy="1243471"/>
          </a:xfrm>
        </p:spPr>
        <p:txBody>
          <a:bodyPr anchor="t" anchorCtr="0">
            <a:normAutofit/>
          </a:bodyPr>
          <a:lstStyle>
            <a:lvl1pPr algn="l">
              <a:defRPr sz="4896" b="0" cap="all"/>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594751" y="3108678"/>
            <a:ext cx="7996140" cy="1528433"/>
          </a:xfrm>
        </p:spPr>
        <p:txBody>
          <a:bodyPr anchor="t" anchorCtr="0">
            <a:normAutofit/>
          </a:bodyPr>
          <a:lstStyle>
            <a:lvl1pPr marL="0" indent="0">
              <a:buNone/>
              <a:defRPr sz="2448" b="0">
                <a:solidFill>
                  <a:srgbClr val="595959"/>
                </a:solidFill>
              </a:defRPr>
            </a:lvl1pPr>
            <a:lvl2pPr marL="621622" indent="0">
              <a:buNone/>
              <a:defRPr sz="2448">
                <a:solidFill>
                  <a:schemeClr val="tx1">
                    <a:tint val="75000"/>
                  </a:schemeClr>
                </a:solidFill>
              </a:defRPr>
            </a:lvl2pPr>
            <a:lvl3pPr marL="1243245" indent="0">
              <a:buNone/>
              <a:defRPr sz="2142">
                <a:solidFill>
                  <a:schemeClr val="tx1">
                    <a:tint val="75000"/>
                  </a:schemeClr>
                </a:solidFill>
              </a:defRPr>
            </a:lvl3pPr>
            <a:lvl4pPr marL="1864867" indent="0">
              <a:buNone/>
              <a:defRPr sz="1938">
                <a:solidFill>
                  <a:schemeClr val="tx1">
                    <a:tint val="75000"/>
                  </a:schemeClr>
                </a:solidFill>
              </a:defRPr>
            </a:lvl4pPr>
            <a:lvl5pPr marL="2486489" indent="0">
              <a:buNone/>
              <a:defRPr sz="1938">
                <a:solidFill>
                  <a:schemeClr val="tx1">
                    <a:tint val="75000"/>
                  </a:schemeClr>
                </a:solidFill>
              </a:defRPr>
            </a:lvl5pPr>
            <a:lvl6pPr marL="3108112" indent="0">
              <a:buNone/>
              <a:defRPr sz="1938">
                <a:solidFill>
                  <a:schemeClr val="tx1">
                    <a:tint val="75000"/>
                  </a:schemeClr>
                </a:solidFill>
              </a:defRPr>
            </a:lvl6pPr>
            <a:lvl7pPr marL="3729734" indent="0">
              <a:buNone/>
              <a:defRPr sz="1938">
                <a:solidFill>
                  <a:schemeClr val="tx1">
                    <a:tint val="75000"/>
                  </a:schemeClr>
                </a:solidFill>
              </a:defRPr>
            </a:lvl7pPr>
            <a:lvl8pPr marL="4351355" indent="0">
              <a:buNone/>
              <a:defRPr sz="1938">
                <a:solidFill>
                  <a:schemeClr val="tx1">
                    <a:tint val="75000"/>
                  </a:schemeClr>
                </a:solidFill>
              </a:defRPr>
            </a:lvl8pPr>
            <a:lvl9pPr marL="4972978" indent="0">
              <a:buNone/>
              <a:defRPr sz="1938">
                <a:solidFill>
                  <a:schemeClr val="tx1">
                    <a:tint val="75000"/>
                  </a:schemeClr>
                </a:solidFill>
              </a:defRPr>
            </a:lvl9pPr>
          </a:lstStyle>
          <a:p>
            <a:pPr lvl="0"/>
            <a:r>
              <a:rPr lang="en-US" dirty="0" smtClean="0"/>
              <a:t>Name</a:t>
            </a:r>
          </a:p>
          <a:p>
            <a:pPr lvl="0"/>
            <a:r>
              <a:rPr lang="en-US" dirty="0" smtClean="0"/>
              <a:t>Title</a:t>
            </a:r>
          </a:p>
          <a:p>
            <a:pPr lvl="0"/>
            <a:r>
              <a:rPr lang="en-US" dirty="0" smtClean="0"/>
              <a:t>Group</a:t>
            </a:r>
          </a:p>
        </p:txBody>
      </p:sp>
      <p:sp>
        <p:nvSpPr>
          <p:cNvPr id="4" name="Date Placeholder 3"/>
          <p:cNvSpPr>
            <a:spLocks noGrp="1"/>
          </p:cNvSpPr>
          <p:nvPr>
            <p:ph type="dt" sz="half" idx="10"/>
          </p:nvPr>
        </p:nvSpPr>
        <p:spPr>
          <a:xfrm>
            <a:off x="621824" y="6482890"/>
            <a:ext cx="2901844" cy="372394"/>
          </a:xfrm>
          <a:prstGeom prst="rect">
            <a:avLst/>
          </a:prstGeom>
        </p:spPr>
        <p:txBody>
          <a:bodyPr/>
          <a:lstStyle/>
          <a:p>
            <a:pPr marL="0" marR="0" lvl="0" indent="0" algn="l" defTabSz="932404" rtl="0" eaLnBrk="1" fontAlgn="auto" latinLnBrk="0" hangingPunct="1">
              <a:lnSpc>
                <a:spcPct val="100000"/>
              </a:lnSpc>
              <a:spcBef>
                <a:spcPts val="0"/>
              </a:spcBef>
              <a:spcAft>
                <a:spcPts val="0"/>
              </a:spcAft>
              <a:buClrTx/>
              <a:buSzTx/>
              <a:buFontTx/>
              <a:buNone/>
              <a:tabLst/>
              <a:defRPr/>
            </a:pPr>
            <a:fld id="{967334D4-62F9-4959-8DF4-78A372C67ADE}" type="datetime1">
              <a:rPr kumimoji="0" lang="en-US" sz="1800" b="0" i="0" u="none" strike="noStrike" kern="1200" cap="none" spc="0" normalizeH="0" baseline="0" noProof="0" smtClean="0">
                <a:ln>
                  <a:noFill/>
                </a:ln>
                <a:solidFill>
                  <a:srgbClr val="505050"/>
                </a:solidFill>
                <a:effectLst/>
                <a:uLnTx/>
                <a:uFillTx/>
                <a:latin typeface="Segoe UI"/>
                <a:ea typeface="+mn-ea"/>
                <a:cs typeface="+mn-cs"/>
              </a:rPr>
              <a:pPr marL="0" marR="0" lvl="0" indent="0" algn="l" defTabSz="932404" rtl="0" eaLnBrk="1" fontAlgn="auto" latinLnBrk="0" hangingPunct="1">
                <a:lnSpc>
                  <a:spcPct val="100000"/>
                </a:lnSpc>
                <a:spcBef>
                  <a:spcPts val="0"/>
                </a:spcBef>
                <a:spcAft>
                  <a:spcPts val="0"/>
                </a:spcAft>
                <a:buClrTx/>
                <a:buSzTx/>
                <a:buFontTx/>
                <a:buNone/>
                <a:tabLst/>
                <a:defRPr/>
              </a:pPr>
              <a:t>2/16/2016</a:t>
            </a:fld>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32404" rtl="0" eaLnBrk="1" fontAlgn="auto" latinLnBrk="0" hangingPunct="1">
              <a:lnSpc>
                <a:spcPct val="100000"/>
              </a:lnSpc>
              <a:spcBef>
                <a:spcPts val="0"/>
              </a:spcBef>
              <a:spcAft>
                <a:spcPts val="0"/>
              </a:spcAft>
              <a:buClrTx/>
              <a:buSzTx/>
              <a:buFontTx/>
              <a:buNone/>
              <a:tabLst/>
              <a:defRPr/>
            </a:pPr>
            <a:fld id="{BD271169-D5A2-4E26-9D3F-58E320BF9E89}" type="slidenum">
              <a:rPr kumimoji="0" lang="en-US" sz="1200" b="0" i="0" u="none" strike="noStrike" kern="1200" cap="none" spc="0" normalizeH="0" baseline="0" noProof="0" smtClean="0">
                <a:ln>
                  <a:noFill/>
                </a:ln>
                <a:solidFill>
                  <a:srgbClr val="505050">
                    <a:tint val="75000"/>
                  </a:srgbClr>
                </a:solidFill>
                <a:effectLst/>
                <a:uLnTx/>
                <a:uFillTx/>
                <a:latin typeface="Segoe UI"/>
                <a:ea typeface="+mn-ea"/>
                <a:cs typeface="+mn-cs"/>
              </a:rPr>
              <a:pPr marL="0" marR="0" lvl="0" indent="0" algn="l"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Tree>
    <p:extLst>
      <p:ext uri="{BB962C8B-B14F-4D97-AF65-F5344CB8AC3E}">
        <p14:creationId xmlns:p14="http://schemas.microsoft.com/office/powerpoint/2010/main" val="3235454853"/>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9" y="1212850"/>
            <a:ext cx="11887200" cy="1688524"/>
          </a:xfrm>
          <a:prstGeom prst="rect">
            <a:avLst/>
          </a:prstGeom>
        </p:spPr>
        <p:txBody>
          <a:bodyPr/>
          <a:lstStyle>
            <a:lvl1pPr marL="0" indent="0">
              <a:buNone/>
              <a:defRPr>
                <a:gradFill>
                  <a:gsLst>
                    <a:gs pos="1250">
                      <a:schemeClr val="tx2"/>
                    </a:gs>
                    <a:gs pos="99000">
                      <a:schemeClr val="tx2"/>
                    </a:gs>
                  </a:gsLst>
                  <a:lin ang="5400000" scaled="0"/>
                </a:gradFill>
              </a:defRPr>
            </a:lvl1pPr>
            <a:lvl2pPr marL="0" indent="0">
              <a:buFontTx/>
              <a:buNone/>
              <a:defRPr sz="1999"/>
            </a:lvl2pPr>
            <a:lvl3pPr marL="228510" indent="0">
              <a:buNone/>
              <a:defRPr/>
            </a:lvl3pPr>
            <a:lvl4pPr marL="457019" indent="0">
              <a:buNone/>
              <a:defRPr/>
            </a:lvl4pPr>
            <a:lvl5pPr marL="685529"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7"/>
          <p:cNvSpPr txBox="1"/>
          <p:nvPr userDrawn="1"/>
        </p:nvSpPr>
        <p:spPr bwMode="white">
          <a:xfrm>
            <a:off x="4289584" y="6696087"/>
            <a:ext cx="3857311"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49" b="0" i="0" u="none" strike="noStrike" kern="1200" cap="none" spc="150" normalizeH="0" baseline="0" noProof="0" dirty="0" smtClean="0">
                <a:ln>
                  <a:noFill/>
                </a:ln>
                <a:gradFill>
                  <a:gsLst>
                    <a:gs pos="0">
                      <a:srgbClr val="505050">
                        <a:alpha val="50000"/>
                      </a:srgbClr>
                    </a:gs>
                    <a:gs pos="86000">
                      <a:srgbClr val="505050">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1465062142"/>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7883181" y="6632708"/>
            <a:ext cx="3938217" cy="372394"/>
          </a:xfrm>
          <a:prstGeom prst="rect">
            <a:avLst/>
          </a:prstGeom>
        </p:spPr>
        <p:txBody>
          <a:bodyPr lIns="91416" tIns="0" rIns="91416" bIns="45708" anchor="ctr"/>
          <a:lstStyle>
            <a:lvl1pPr algn="r">
              <a:defRPr sz="1495">
                <a:solidFill>
                  <a:schemeClr val="bg1"/>
                </a:solidFill>
                <a:latin typeface="+mn-lt"/>
              </a:defRPr>
            </a:lvl1pPr>
          </a:lstStyle>
          <a:p>
            <a:pPr marL="0" marR="0" lvl="0" indent="0" algn="r" defTabSz="932264" rtl="0" eaLnBrk="1" fontAlgn="auto" latinLnBrk="0" hangingPunct="1">
              <a:lnSpc>
                <a:spcPct val="100000"/>
              </a:lnSpc>
              <a:spcBef>
                <a:spcPts val="0"/>
              </a:spcBef>
              <a:spcAft>
                <a:spcPts val="0"/>
              </a:spcAft>
              <a:buClrTx/>
              <a:buSzTx/>
              <a:buFontTx/>
              <a:buNone/>
              <a:tabLst/>
              <a:defRPr/>
            </a:pPr>
            <a:endParaRPr kumimoji="0" lang="en-US" sz="1495" b="0" i="0" u="none" strike="noStrike" kern="1200" cap="none" spc="0" normalizeH="0" baseline="0" noProof="0" dirty="0" smtClean="0">
              <a:ln>
                <a:noFill/>
              </a:ln>
              <a:solidFill>
                <a:prstClr val="white"/>
              </a:solidFill>
              <a:effectLst/>
              <a:uLnTx/>
              <a:uFillTx/>
              <a:latin typeface="Segoe UI"/>
              <a:ea typeface="+mn-ea"/>
              <a:cs typeface="Arial"/>
            </a:endParaRPr>
          </a:p>
        </p:txBody>
      </p:sp>
    </p:spTree>
    <p:extLst>
      <p:ext uri="{BB962C8B-B14F-4D97-AF65-F5344CB8AC3E}">
        <p14:creationId xmlns:p14="http://schemas.microsoft.com/office/powerpoint/2010/main" val="3374919622"/>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Slide 2">
    <p:bg bwMode="gray">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1"/>
            <a:ext cx="12436475" cy="6994525"/>
          </a:xfrm>
        </p:spPr>
        <p:txBody>
          <a:bodyPr/>
          <a:lstStyle>
            <a:lvl1pPr marL="0" indent="0">
              <a:buNone/>
              <a:defRPr/>
            </a:lvl1pPr>
          </a:lstStyle>
          <a:p>
            <a:r>
              <a:rPr lang="en-US" dirty="0" smtClean="0"/>
              <a:t>Click icon to add picture</a:t>
            </a:r>
            <a:endParaRPr lang="en-US" dirty="0"/>
          </a:p>
        </p:txBody>
      </p:sp>
      <p:sp>
        <p:nvSpPr>
          <p:cNvPr id="2" name="Footer Placeholder 1"/>
          <p:cNvSpPr>
            <a:spLocks noGrp="1"/>
          </p:cNvSpPr>
          <p:nvPr>
            <p:ph type="ftr" sz="quarter" idx="13"/>
          </p:nvPr>
        </p:nvSpPr>
        <p:spPr/>
        <p:txBody>
          <a:body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05050">
                    <a:tint val="75000"/>
                  </a:srgbClr>
                </a:solidFill>
                <a:effectLst/>
                <a:uLnTx/>
                <a:uFillTx/>
                <a:latin typeface="Segoe UI"/>
                <a:ea typeface="+mn-ea"/>
                <a:cs typeface="+mn-cs"/>
              </a:rPr>
              <a:t>Microsoft Confidential</a:t>
            </a:r>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
        <p:nvSpPr>
          <p:cNvPr id="3" name="Slide Number Placeholder 2"/>
          <p:cNvSpPr>
            <a:spLocks noGrp="1"/>
          </p:cNvSpPr>
          <p:nvPr>
            <p:ph type="sldNum" sz="quarter" idx="14"/>
          </p:nvPr>
        </p:nvSpPr>
        <p:spPr/>
        <p:txBody>
          <a:bodyPr/>
          <a:lstStyle/>
          <a:p>
            <a:pPr marL="0" marR="0" lvl="0" indent="0" algn="l" defTabSz="932404"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200" b="0" i="0" u="none" strike="noStrike" kern="1200" cap="none" spc="0" normalizeH="0" baseline="0" noProof="0" smtClean="0">
                <a:ln>
                  <a:noFill/>
                </a:ln>
                <a:solidFill>
                  <a:srgbClr val="505050">
                    <a:tint val="75000"/>
                  </a:srgbClr>
                </a:solidFill>
                <a:effectLst/>
                <a:uLnTx/>
                <a:uFillTx/>
                <a:latin typeface="Segoe UI"/>
                <a:ea typeface="+mn-ea"/>
                <a:cs typeface="+mn-cs"/>
              </a:rPr>
              <a:pPr marL="0" marR="0" lvl="0" indent="0" algn="l"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
        <p:nvSpPr>
          <p:cNvPr id="7"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smtClean="0"/>
              <a:t>Speaker Name</a:t>
            </a:r>
          </a:p>
        </p:txBody>
      </p:sp>
      <p:sp>
        <p:nvSpPr>
          <p:cNvPr id="8"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smtClean="0"/>
              <a:t>Presentation title</a:t>
            </a:r>
            <a:endParaRPr lang="en-US" dirty="0"/>
          </a:p>
        </p:txBody>
      </p:sp>
      <p:pic>
        <p:nvPicPr>
          <p:cNvPr id="9" name="Picture 8" descr="C:\Users\petern\AppData\Local\Temp\vmware-petern\VMwareDnD\8013908a\PPE_Logo_RGB_bootcamp_600x13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84758" y="6287834"/>
            <a:ext cx="1877080" cy="409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3354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grpSp>
    </p:spTree>
    <p:extLst>
      <p:ext uri="{BB962C8B-B14F-4D97-AF65-F5344CB8AC3E}">
        <p14:creationId xmlns:p14="http://schemas.microsoft.com/office/powerpoint/2010/main" val="38458158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grpSp>
    </p:spTree>
    <p:extLst>
      <p:ext uri="{BB962C8B-B14F-4D97-AF65-F5344CB8AC3E}">
        <p14:creationId xmlns:p14="http://schemas.microsoft.com/office/powerpoint/2010/main" val="6376073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grpSp>
    </p:spTree>
    <p:extLst>
      <p:ext uri="{BB962C8B-B14F-4D97-AF65-F5344CB8AC3E}">
        <p14:creationId xmlns:p14="http://schemas.microsoft.com/office/powerpoint/2010/main" val="8341409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grpSp>
    </p:spTree>
    <p:extLst>
      <p:ext uri="{BB962C8B-B14F-4D97-AF65-F5344CB8AC3E}">
        <p14:creationId xmlns:p14="http://schemas.microsoft.com/office/powerpoint/2010/main" val="4080453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smtClean="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grpSp>
    </p:spTree>
    <p:extLst>
      <p:ext uri="{BB962C8B-B14F-4D97-AF65-F5344CB8AC3E}">
        <p14:creationId xmlns:p14="http://schemas.microsoft.com/office/powerpoint/2010/main" val="16794617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smtClean="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75665">
                  <a:defRPr/>
                </a:pPr>
                <a:endParaRPr lang="en-US" sz="1921" kern="0" dirty="0" smtClean="0">
                  <a:solidFill>
                    <a:prstClr val="white"/>
                  </a:solidFill>
                </a:endParaRPr>
              </a:p>
            </p:txBody>
          </p:sp>
        </p:grpSp>
      </p:grpSp>
    </p:spTree>
    <p:extLst>
      <p:ext uri="{BB962C8B-B14F-4D97-AF65-F5344CB8AC3E}">
        <p14:creationId xmlns:p14="http://schemas.microsoft.com/office/powerpoint/2010/main" val="32276039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smtClean="0"/>
              <a:t>Click to edit Master title style</a:t>
            </a:r>
            <a:endParaRPr lang="en-US"/>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8008172"/>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48468760"/>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06960492"/>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9428966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1003107"/>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3857935"/>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98663621"/>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Tree>
    <p:extLst>
      <p:ext uri="{BB962C8B-B14F-4D97-AF65-F5344CB8AC3E}">
        <p14:creationId xmlns:p14="http://schemas.microsoft.com/office/powerpoint/2010/main" val="2840348900"/>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2812094095"/>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smtClean="0"/>
              <a:t>Click to edit Master title style</a:t>
            </a:r>
            <a:endParaRPr lang="en-US" dirty="0"/>
          </a:p>
        </p:txBody>
      </p:sp>
      <p:sp>
        <p:nvSpPr>
          <p:cNvPr id="4" name="Picture Placeholder 3"/>
          <p:cNvSpPr>
            <a:spLocks noGrp="1"/>
          </p:cNvSpPr>
          <p:nvPr>
            <p:ph type="pic" sz="quarter" idx="10"/>
          </p:nvPr>
        </p:nvSpPr>
        <p:spPr>
          <a:xfrm>
            <a:off x="6217920" y="0"/>
            <a:ext cx="6217920" cy="6995160"/>
          </a:xfrm>
        </p:spPr>
        <p:txBody>
          <a:bodyPr/>
          <a:lstStyle/>
          <a:p>
            <a:endParaRPr lang="en-US" dirty="0"/>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4089559"/>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smtClean="0"/>
              <a:t>Click to edit Master title style</a:t>
            </a:r>
            <a:endParaRPr lang="en-US" dirty="0"/>
          </a:p>
        </p:txBody>
      </p:sp>
      <p:sp>
        <p:nvSpPr>
          <p:cNvPr id="4" name="Picture Placeholder 3"/>
          <p:cNvSpPr>
            <a:spLocks noGrp="1"/>
          </p:cNvSpPr>
          <p:nvPr>
            <p:ph type="pic" sz="quarter" idx="10"/>
          </p:nvPr>
        </p:nvSpPr>
        <p:spPr>
          <a:xfrm>
            <a:off x="0" y="0"/>
            <a:ext cx="6217920" cy="6995160"/>
          </a:xfrm>
        </p:spPr>
        <p:txBody>
          <a:bodyPr/>
          <a:lstStyle/>
          <a:p>
            <a:endParaRPr lang="en-US" dirty="0"/>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1517616"/>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2877418150"/>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smtClean="0"/>
              <a:t>Click to edit Master title style</a:t>
            </a:r>
            <a:endParaRPr lang="en-US" dirty="0"/>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3082822754"/>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842673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9" Type="http://schemas.openxmlformats.org/officeDocument/2006/relationships/slideLayout" Target="../slideLayouts/slideLayout66.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slideLayout" Target="../slideLayouts/slideLayout61.xml"/><Relationship Id="rId42" Type="http://schemas.openxmlformats.org/officeDocument/2006/relationships/slideLayout" Target="../slideLayouts/slideLayout69.xml"/><Relationship Id="rId47" Type="http://schemas.openxmlformats.org/officeDocument/2006/relationships/slideLayout" Target="../slideLayouts/slideLayout74.xml"/><Relationship Id="rId50" Type="http://schemas.openxmlformats.org/officeDocument/2006/relationships/slideLayout" Target="../slideLayouts/slideLayout77.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38" Type="http://schemas.openxmlformats.org/officeDocument/2006/relationships/slideLayout" Target="../slideLayouts/slideLayout65.xml"/><Relationship Id="rId46" Type="http://schemas.openxmlformats.org/officeDocument/2006/relationships/slideLayout" Target="../slideLayouts/slideLayout7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41" Type="http://schemas.openxmlformats.org/officeDocument/2006/relationships/slideLayout" Target="../slideLayouts/slideLayout68.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37" Type="http://schemas.openxmlformats.org/officeDocument/2006/relationships/slideLayout" Target="../slideLayouts/slideLayout64.xml"/><Relationship Id="rId40" Type="http://schemas.openxmlformats.org/officeDocument/2006/relationships/slideLayout" Target="../slideLayouts/slideLayout67.xml"/><Relationship Id="rId45" Type="http://schemas.openxmlformats.org/officeDocument/2006/relationships/slideLayout" Target="../slideLayouts/slideLayout72.xml"/><Relationship Id="rId53" Type="http://schemas.openxmlformats.org/officeDocument/2006/relationships/theme" Target="../theme/theme2.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36" Type="http://schemas.openxmlformats.org/officeDocument/2006/relationships/slideLayout" Target="../slideLayouts/slideLayout63.xml"/><Relationship Id="rId49" Type="http://schemas.openxmlformats.org/officeDocument/2006/relationships/slideLayout" Target="../slideLayouts/slideLayout76.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4" Type="http://schemas.openxmlformats.org/officeDocument/2006/relationships/slideLayout" Target="../slideLayouts/slideLayout71.xml"/><Relationship Id="rId52" Type="http://schemas.openxmlformats.org/officeDocument/2006/relationships/slideLayout" Target="../slideLayouts/slideLayout79.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 Id="rId35" Type="http://schemas.openxmlformats.org/officeDocument/2006/relationships/slideLayout" Target="../slideLayouts/slideLayout62.xml"/><Relationship Id="rId43" Type="http://schemas.openxmlformats.org/officeDocument/2006/relationships/slideLayout" Target="../slideLayouts/slideLayout70.xml"/><Relationship Id="rId48" Type="http://schemas.openxmlformats.org/officeDocument/2006/relationships/slideLayout" Target="../slideLayouts/slideLayout75.xml"/><Relationship Id="rId8" Type="http://schemas.openxmlformats.org/officeDocument/2006/relationships/slideLayout" Target="../slideLayouts/slideLayout35.xml"/><Relationship Id="rId51" Type="http://schemas.openxmlformats.org/officeDocument/2006/relationships/slideLayout" Target="../slideLayouts/slideLayout7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theme" Target="../theme/theme3.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p:cNvSpPr>
            <a:spLocks noGrp="1"/>
          </p:cNvSpPr>
          <p:nvPr>
            <p:ph type="ftr" sz="quarter" idx="3"/>
          </p:nvPr>
        </p:nvSpPr>
        <p:spPr>
          <a:xfrm>
            <a:off x="457200" y="6565392"/>
            <a:ext cx="3941064" cy="137160"/>
          </a:xfrm>
          <a:prstGeom prst="rect">
            <a:avLst/>
          </a:prstGeom>
        </p:spPr>
        <p:txBody>
          <a:bodyPr vert="horz" lIns="91440" tIns="45720" rIns="91440" bIns="45720" rtlCol="0" anchor="ctr"/>
          <a:lstStyle>
            <a:lvl1pPr>
              <a:defRPr lang="en-US" sz="1200">
                <a:solidFill>
                  <a:schemeClr val="tx1">
                    <a:tint val="75000"/>
                  </a:schemeClr>
                </a:solidFill>
              </a:defRPr>
            </a:lvl1p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05050">
                    <a:tint val="75000"/>
                  </a:srgbClr>
                </a:solidFill>
                <a:effectLst/>
                <a:uLnTx/>
                <a:uFillTx/>
                <a:latin typeface="Segoe UI"/>
                <a:ea typeface="+mn-ea"/>
                <a:cs typeface="+mn-cs"/>
              </a:rPr>
              <a:t>Microsoft Confidential</a:t>
            </a:r>
          </a:p>
        </p:txBody>
      </p:sp>
      <p:sp>
        <p:nvSpPr>
          <p:cNvPr id="8" name="Slide Number Placeholder 7"/>
          <p:cNvSpPr>
            <a:spLocks noGrp="1"/>
          </p:cNvSpPr>
          <p:nvPr>
            <p:ph type="sldNum" sz="quarter" idx="4"/>
          </p:nvPr>
        </p:nvSpPr>
        <p:spPr>
          <a:xfrm>
            <a:off x="11594592" y="6565392"/>
            <a:ext cx="566928" cy="137160"/>
          </a:xfrm>
          <a:prstGeom prst="rect">
            <a:avLst/>
          </a:prstGeom>
        </p:spPr>
        <p:txBody>
          <a:bodyPr vert="horz" lIns="91440" tIns="45720" rIns="91440" bIns="45720" rtlCol="0" anchor="ctr"/>
          <a:lstStyle>
            <a:lvl1pPr>
              <a:defRPr lang="en-US" sz="1200" smtClean="0">
                <a:solidFill>
                  <a:schemeClr val="tx1">
                    <a:tint val="75000"/>
                  </a:schemeClr>
                </a:solidFill>
              </a:defRPr>
            </a:lvl1pPr>
          </a:lstStyle>
          <a:p>
            <a:pPr marL="0" marR="0" lvl="0" indent="0" algn="r" defTabSz="932404" rtl="0" eaLnBrk="1" fontAlgn="auto" latinLnBrk="0" hangingPunct="1">
              <a:lnSpc>
                <a:spcPct val="100000"/>
              </a:lnSpc>
              <a:spcBef>
                <a:spcPts val="0"/>
              </a:spcBef>
              <a:spcAft>
                <a:spcPts val="0"/>
              </a:spcAft>
              <a:buClrTx/>
              <a:buSzTx/>
              <a:buFontTx/>
              <a:buNone/>
              <a:tabLst/>
              <a:defRPr/>
            </a:pPr>
            <a:fld id="{49A6FC3F-5A0E-4114-B2C1-6ADC3BB99104}" type="slidenum">
              <a:rPr kumimoji="0" lang="en-US" sz="1200" b="0" i="0" u="none" strike="noStrike" kern="1200" cap="none" spc="0" normalizeH="0" baseline="0" noProof="0">
                <a:ln>
                  <a:noFill/>
                </a:ln>
                <a:solidFill>
                  <a:srgbClr val="505050">
                    <a:tint val="75000"/>
                  </a:srgbClr>
                </a:solidFill>
                <a:effectLst/>
                <a:uLnTx/>
                <a:uFillTx/>
                <a:latin typeface="Segoe UI"/>
                <a:ea typeface="+mn-ea"/>
                <a:cs typeface="+mn-cs"/>
              </a:rPr>
              <a:pPr marL="0" marR="0" lvl="0" indent="0" algn="r" defTabSz="93240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Tree>
    <p:extLst>
      <p:ext uri="{BB962C8B-B14F-4D97-AF65-F5344CB8AC3E}">
        <p14:creationId xmlns:p14="http://schemas.microsoft.com/office/powerpoint/2010/main" val="3454654126"/>
      </p:ext>
    </p:extLst>
  </p:cSld>
  <p:clrMap bg1="lt1" tx1="dk1" bg2="lt2" tx2="dk2" accent1="accent1" accent2="accent2" accent3="accent3" accent4="accent4" accent5="accent5" accent6="accent6" hlink="hlink" folHlink="folHlink"/>
  <p:sldLayoutIdLst>
    <p:sldLayoutId id="2147484211" r:id="rId1"/>
    <p:sldLayoutId id="2147484212" r:id="rId2"/>
    <p:sldLayoutId id="2147484213" r:id="rId3"/>
    <p:sldLayoutId id="2147484214" r:id="rId4"/>
    <p:sldLayoutId id="2147484215" r:id="rId5"/>
    <p:sldLayoutId id="2147484216" r:id="rId6"/>
    <p:sldLayoutId id="2147484217" r:id="rId7"/>
    <p:sldLayoutId id="2147484218" r:id="rId8"/>
    <p:sldLayoutId id="2147484219" r:id="rId9"/>
    <p:sldLayoutId id="2147484220" r:id="rId10"/>
    <p:sldLayoutId id="2147484221" r:id="rId11"/>
    <p:sldLayoutId id="2147484222" r:id="rId12"/>
    <p:sldLayoutId id="2147484223" r:id="rId13"/>
    <p:sldLayoutId id="2147484224" r:id="rId14"/>
    <p:sldLayoutId id="2147484225" r:id="rId15"/>
    <p:sldLayoutId id="2147484226" r:id="rId16"/>
    <p:sldLayoutId id="2147484227" r:id="rId17"/>
    <p:sldLayoutId id="2147484228" r:id="rId18"/>
    <p:sldLayoutId id="2147484229" r:id="rId19"/>
    <p:sldLayoutId id="2147484230" r:id="rId20"/>
    <p:sldLayoutId id="2147484231" r:id="rId21"/>
    <p:sldLayoutId id="2147484232" r:id="rId22"/>
    <p:sldLayoutId id="2147484233" r:id="rId23"/>
    <p:sldLayoutId id="2147484234" r:id="rId24"/>
    <p:sldLayoutId id="2147484235" r:id="rId25"/>
    <p:sldLayoutId id="2147484236" r:id="rId26"/>
    <p:sldLayoutId id="2147484237" r:id="rId27"/>
    <p:sldLayoutId id="2147484238" r:id="rId28"/>
    <p:sldLayoutId id="2147484239" r:id="rId29"/>
    <p:sldLayoutId id="2147484240" r:id="rId30"/>
    <p:sldLayoutId id="2147484241" r:id="rId31"/>
    <p:sldLayoutId id="2147484242" r:id="rId32"/>
    <p:sldLayoutId id="2147484243" r:id="rId33"/>
    <p:sldLayoutId id="2147484244" r:id="rId34"/>
    <p:sldLayoutId id="2147484245" r:id="rId35"/>
    <p:sldLayoutId id="2147484246" r:id="rId36"/>
    <p:sldLayoutId id="2147484247" r:id="rId37"/>
    <p:sldLayoutId id="2147484248" r:id="rId38"/>
    <p:sldLayoutId id="2147484249" r:id="rId39"/>
    <p:sldLayoutId id="2147484250" r:id="rId40"/>
    <p:sldLayoutId id="2147484251" r:id="rId41"/>
    <p:sldLayoutId id="2147484252" r:id="rId42"/>
    <p:sldLayoutId id="2147484253" r:id="rId43"/>
    <p:sldLayoutId id="2147484254" r:id="rId44"/>
    <p:sldLayoutId id="2147484255" r:id="rId45"/>
    <p:sldLayoutId id="2147484256" r:id="rId46"/>
    <p:sldLayoutId id="2147484257" r:id="rId47"/>
    <p:sldLayoutId id="2147484258" r:id="rId48"/>
    <p:sldLayoutId id="2147484259" r:id="rId49"/>
    <p:sldLayoutId id="2147484260" r:id="rId50"/>
    <p:sldLayoutId id="2147484261" r:id="rId51"/>
    <p:sldLayoutId id="2147484262" r:id="rId52"/>
  </p:sldLayoutIdLst>
  <p:transition>
    <p:fade/>
  </p:transition>
  <p:timing>
    <p:tnLst>
      <p:par>
        <p:cTn id="1" dur="indefinite" restart="never" nodeType="tmRoot"/>
      </p:par>
    </p:tnLst>
  </p:timing>
  <p:hf hdr="0" dt="0"/>
  <p:txStyles>
    <p:titleStyle>
      <a:lvl1pPr algn="l" defTabSz="932742" rtl="0" eaLnBrk="1" latinLnBrk="0" hangingPunct="1">
        <a:lnSpc>
          <a:spcPct val="90000"/>
        </a:lnSpc>
        <a:spcBef>
          <a:spcPct val="0"/>
        </a:spcBef>
        <a:buNone/>
        <a:defRPr lang="en-US" sz="5400" b="0" kern="1200" cap="none" spc="-102" baseline="0" dirty="0" smtClean="0">
          <a:ln w="3175">
            <a:noFill/>
          </a:ln>
          <a:solidFill>
            <a:schemeClr val="tx2"/>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1940585"/>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78" r:id="rId15"/>
    <p:sldLayoutId id="2147484279" r:id="rId16"/>
    <p:sldLayoutId id="2147484280" r:id="rId17"/>
    <p:sldLayoutId id="2147484281" r:id="rId18"/>
    <p:sldLayoutId id="2147484282" r:id="rId19"/>
    <p:sldLayoutId id="2147484283" r:id="rId20"/>
    <p:sldLayoutId id="2147484284" r:id="rId21"/>
    <p:sldLayoutId id="2147484285" r:id="rId22"/>
    <p:sldLayoutId id="2147484286" r:id="rId23"/>
    <p:sldLayoutId id="2147484287" r:id="rId24"/>
    <p:sldLayoutId id="2147484288" r:id="rId25"/>
    <p:sldLayoutId id="2147484289" r:id="rId26"/>
    <p:sldLayoutId id="2147484290" r:id="rId27"/>
    <p:sldLayoutId id="2147484291" r:id="rId2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01168" y="3886200"/>
            <a:ext cx="8436348" cy="914400"/>
          </a:xfrm>
        </p:spPr>
        <p:txBody>
          <a:bodyPr/>
          <a:lstStyle/>
          <a:p>
            <a:endParaRPr lang="en-US" dirty="0" smtClean="0"/>
          </a:p>
          <a:p>
            <a:endParaRPr lang="en-US" dirty="0"/>
          </a:p>
          <a:p>
            <a:r>
              <a:rPr lang="en-US" dirty="0" smtClean="0"/>
              <a:t>Dandy </a:t>
            </a:r>
            <a:r>
              <a:rPr lang="en-US" dirty="0" err="1" smtClean="0"/>
              <a:t>Weyn</a:t>
            </a:r>
            <a:r>
              <a:rPr lang="en-US" dirty="0" smtClean="0"/>
              <a:t/>
            </a:r>
            <a:br>
              <a:rPr lang="en-US" dirty="0" smtClean="0"/>
            </a:br>
            <a:r>
              <a:rPr lang="en-US" sz="2000" dirty="0" smtClean="0"/>
              <a:t>WW Technical Lead – Microsoft Data Platform</a:t>
            </a:r>
          </a:p>
          <a:p>
            <a:r>
              <a:rPr lang="en-US" sz="2000" dirty="0" smtClean="0"/>
              <a:t>C+E WW Specialist Sales – EPG, Office of the CTO</a:t>
            </a:r>
          </a:p>
          <a:p>
            <a:r>
              <a:rPr lang="en-US" sz="2000" dirty="0" smtClean="0"/>
              <a:t>@</a:t>
            </a:r>
            <a:r>
              <a:rPr lang="en-US" sz="2000" dirty="0" err="1" smtClean="0"/>
              <a:t>ilikesql</a:t>
            </a:r>
            <a:endParaRPr lang="en-US" sz="2000" dirty="0"/>
          </a:p>
        </p:txBody>
      </p:sp>
      <p:sp>
        <p:nvSpPr>
          <p:cNvPr id="4" name="Title 3"/>
          <p:cNvSpPr>
            <a:spLocks noGrp="1"/>
          </p:cNvSpPr>
          <p:nvPr>
            <p:ph type="title"/>
          </p:nvPr>
        </p:nvSpPr>
        <p:spPr>
          <a:xfrm>
            <a:off x="201168" y="2359152"/>
            <a:ext cx="8436348" cy="1097280"/>
          </a:xfrm>
        </p:spPr>
        <p:txBody>
          <a:bodyPr/>
          <a:lstStyle/>
          <a:p>
            <a:r>
              <a:rPr lang="en-US" sz="4800" spc="0" dirty="0" smtClean="0"/>
              <a:t>Design and Implement </a:t>
            </a:r>
            <a:br>
              <a:rPr lang="en-US" sz="4800" spc="0" dirty="0" smtClean="0"/>
            </a:br>
            <a:r>
              <a:rPr lang="en-US" sz="4800" spc="0" dirty="0" smtClean="0"/>
              <a:t>Cloud Data Platform Solutions</a:t>
            </a:r>
            <a:endParaRPr lang="en-US" sz="3600" spc="0" dirty="0"/>
          </a:p>
        </p:txBody>
      </p:sp>
    </p:spTree>
    <p:extLst>
      <p:ext uri="{BB962C8B-B14F-4D97-AF65-F5344CB8AC3E}">
        <p14:creationId xmlns:p14="http://schemas.microsoft.com/office/powerpoint/2010/main" val="28300023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98437" y="2354262"/>
            <a:ext cx="11201400" cy="1015663"/>
          </a:xfrm>
          <a:prstGeom prst="rect">
            <a:avLst/>
          </a:prstGeom>
          <a:noFill/>
        </p:spPr>
        <p:txBody>
          <a:bodyPr vert="horz" wrap="square" lIns="91440" tIns="91440" rIns="91440" bIns="91440" rtlCol="0" anchor="t" anchorCtr="0">
            <a:spAutoFit/>
          </a:bodyPr>
          <a:lstStyle>
            <a:lvl1pPr algn="l" defTabSz="932742" rtl="0" eaLnBrk="1" latinLnBrk="0" hangingPunct="1">
              <a:lnSpc>
                <a:spcPct val="90000"/>
              </a:lnSpc>
              <a:spcBef>
                <a:spcPct val="0"/>
              </a:spcBef>
              <a:buNone/>
              <a:defRPr lang="en-US" sz="6000" b="0" kern="1200" cap="none" spc="-80" baseline="0">
                <a:ln w="3175">
                  <a:noFill/>
                </a:ln>
                <a:solidFill>
                  <a:srgbClr val="0072C6"/>
                </a:solidFill>
                <a:effectLst/>
                <a:latin typeface="+mj-lt"/>
                <a:ea typeface="+mn-ea"/>
                <a:cs typeface="Segoe UI" pitchFamily="34" charset="0"/>
              </a:defRPr>
            </a:lvl1pPr>
          </a:lstStyle>
          <a:p>
            <a:r>
              <a:rPr lang="en-US" spc="0" dirty="0" smtClean="0">
                <a:solidFill>
                  <a:schemeClr val="tx1"/>
                </a:solidFill>
              </a:rPr>
              <a:t>00 | Introductions</a:t>
            </a:r>
            <a:endParaRPr lang="en-US" spc="0" dirty="0">
              <a:solidFill>
                <a:schemeClr val="tx1"/>
              </a:solidFill>
            </a:endParaRPr>
          </a:p>
        </p:txBody>
      </p:sp>
    </p:spTree>
    <p:extLst>
      <p:ext uri="{BB962C8B-B14F-4D97-AF65-F5344CB8AC3E}">
        <p14:creationId xmlns:p14="http://schemas.microsoft.com/office/powerpoint/2010/main" val="310827882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00" dirty="0" smtClean="0"/>
              <a:t>Introductions</a:t>
            </a:r>
            <a:endParaRPr lang="en-US" spc="100" dirty="0"/>
          </a:p>
        </p:txBody>
      </p:sp>
      <p:sp>
        <p:nvSpPr>
          <p:cNvPr id="6" name="Rectangle 5"/>
          <p:cNvSpPr/>
          <p:nvPr/>
        </p:nvSpPr>
        <p:spPr bwMode="auto">
          <a:xfrm>
            <a:off x="457200" y="143986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57200" y="221710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188720" y="143986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Attendees</a:t>
            </a:r>
            <a:endParaRPr lang="en-US" dirty="0">
              <a:solidFill>
                <a:srgbClr val="505050"/>
              </a:solidFill>
              <a:latin typeface="Segoe UI Light"/>
              <a:ea typeface="Segoe UI" pitchFamily="34" charset="0"/>
              <a:cs typeface="Segoe UI" pitchFamily="34" charset="0"/>
            </a:endParaRPr>
          </a:p>
        </p:txBody>
      </p:sp>
      <p:sp>
        <p:nvSpPr>
          <p:cNvPr id="22" name="Rectangle 21"/>
          <p:cNvSpPr/>
          <p:nvPr/>
        </p:nvSpPr>
        <p:spPr bwMode="auto">
          <a:xfrm>
            <a:off x="1188720" y="221710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Trainer</a:t>
            </a:r>
            <a:endParaRPr lang="en-US" dirty="0">
              <a:solidFill>
                <a:srgbClr val="505050"/>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300704682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a:t>
            </a:r>
            <a:endParaRPr lang="en-US" dirty="0"/>
          </a:p>
        </p:txBody>
      </p:sp>
      <p:sp>
        <p:nvSpPr>
          <p:cNvPr id="6" name="Rectangle 5"/>
          <p:cNvSpPr/>
          <p:nvPr/>
        </p:nvSpPr>
        <p:spPr bwMode="auto">
          <a:xfrm>
            <a:off x="457200" y="143986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57200" y="221710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457200" y="299434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188720" y="143986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Classroom logistics</a:t>
            </a:r>
            <a:endParaRPr lang="en-US" dirty="0">
              <a:solidFill>
                <a:srgbClr val="505050"/>
              </a:solidFill>
              <a:latin typeface="Segoe UI Light"/>
              <a:ea typeface="Segoe UI" pitchFamily="34" charset="0"/>
              <a:cs typeface="Segoe UI" pitchFamily="34" charset="0"/>
            </a:endParaRPr>
          </a:p>
        </p:txBody>
      </p:sp>
      <p:sp>
        <p:nvSpPr>
          <p:cNvPr id="22" name="Rectangle 21"/>
          <p:cNvSpPr/>
          <p:nvPr/>
        </p:nvSpPr>
        <p:spPr bwMode="auto">
          <a:xfrm>
            <a:off x="1188720" y="221710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Training facility</a:t>
            </a:r>
            <a:endParaRPr lang="en-US" dirty="0">
              <a:solidFill>
                <a:srgbClr val="505050"/>
              </a:solidFill>
              <a:latin typeface="Segoe UI Light"/>
              <a:ea typeface="Segoe UI" pitchFamily="34" charset="0"/>
              <a:cs typeface="Segoe UI" pitchFamily="34" charset="0"/>
            </a:endParaRPr>
          </a:p>
        </p:txBody>
      </p:sp>
      <p:sp>
        <p:nvSpPr>
          <p:cNvPr id="23" name="Rectangle 22"/>
          <p:cNvSpPr/>
          <p:nvPr/>
        </p:nvSpPr>
        <p:spPr bwMode="auto">
          <a:xfrm>
            <a:off x="1188720" y="299434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Breaks</a:t>
            </a:r>
            <a:endParaRPr lang="en-US" dirty="0">
              <a:solidFill>
                <a:srgbClr val="505050"/>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38385659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6" name="Rectangle 5"/>
          <p:cNvSpPr/>
          <p:nvPr/>
        </p:nvSpPr>
        <p:spPr bwMode="auto">
          <a:xfrm>
            <a:off x="457200" y="1439862"/>
            <a:ext cx="731520" cy="7315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7" name="Rectangle 6"/>
          <p:cNvSpPr/>
          <p:nvPr/>
        </p:nvSpPr>
        <p:spPr bwMode="auto">
          <a:xfrm>
            <a:off x="457200" y="2217102"/>
            <a:ext cx="731520" cy="7315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2</a:t>
            </a:r>
          </a:p>
        </p:txBody>
      </p:sp>
      <p:sp>
        <p:nvSpPr>
          <p:cNvPr id="15" name="Rectangle 14"/>
          <p:cNvSpPr/>
          <p:nvPr/>
        </p:nvSpPr>
        <p:spPr bwMode="auto">
          <a:xfrm>
            <a:off x="457200" y="377158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4</a:t>
            </a:r>
          </a:p>
        </p:txBody>
      </p:sp>
      <p:sp>
        <p:nvSpPr>
          <p:cNvPr id="17" name="Rectangle 16"/>
          <p:cNvSpPr/>
          <p:nvPr/>
        </p:nvSpPr>
        <p:spPr bwMode="auto">
          <a:xfrm>
            <a:off x="6248717" y="2217102"/>
            <a:ext cx="731520" cy="73152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6</a:t>
            </a:r>
          </a:p>
        </p:txBody>
      </p:sp>
      <p:sp>
        <p:nvSpPr>
          <p:cNvPr id="21" name="Rectangle 20"/>
          <p:cNvSpPr/>
          <p:nvPr/>
        </p:nvSpPr>
        <p:spPr bwMode="auto">
          <a:xfrm>
            <a:off x="1188720" y="1439862"/>
            <a:ext cx="4937760" cy="73152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chemeClr val="tx1"/>
                </a:solidFill>
                <a:latin typeface="Segoe UI Light"/>
                <a:ea typeface="Segoe UI" pitchFamily="34" charset="0"/>
                <a:cs typeface="Segoe UI" pitchFamily="34" charset="0"/>
              </a:rPr>
              <a:t>Microsoft Cloud Data Platform</a:t>
            </a:r>
            <a:endParaRPr lang="en-US" dirty="0">
              <a:solidFill>
                <a:schemeClr val="tx1"/>
              </a:solidFill>
              <a:latin typeface="Segoe UI Light"/>
              <a:ea typeface="Segoe UI" pitchFamily="34" charset="0"/>
              <a:cs typeface="Segoe UI" pitchFamily="34" charset="0"/>
            </a:endParaRPr>
          </a:p>
        </p:txBody>
      </p:sp>
      <p:sp>
        <p:nvSpPr>
          <p:cNvPr id="22" name="Rectangle 21"/>
          <p:cNvSpPr/>
          <p:nvPr/>
        </p:nvSpPr>
        <p:spPr bwMode="auto">
          <a:xfrm>
            <a:off x="1188720" y="2217102"/>
            <a:ext cx="4937760" cy="73152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chemeClr val="tx1"/>
                </a:solidFill>
                <a:latin typeface="Segoe UI Light"/>
                <a:ea typeface="Segoe UI" pitchFamily="34" charset="0"/>
                <a:cs typeface="Segoe UI" pitchFamily="34" charset="0"/>
              </a:rPr>
              <a:t>Implement SQL Server on Azure VM</a:t>
            </a:r>
            <a:endParaRPr lang="en-US" dirty="0">
              <a:solidFill>
                <a:schemeClr val="tx1"/>
              </a:solidFill>
              <a:latin typeface="Segoe UI Light"/>
              <a:ea typeface="Segoe UI" pitchFamily="34" charset="0"/>
              <a:cs typeface="Segoe UI" pitchFamily="34" charset="0"/>
            </a:endParaRPr>
          </a:p>
        </p:txBody>
      </p:sp>
      <p:sp>
        <p:nvSpPr>
          <p:cNvPr id="23" name="Rectangle 22"/>
          <p:cNvSpPr/>
          <p:nvPr/>
        </p:nvSpPr>
        <p:spPr bwMode="auto">
          <a:xfrm>
            <a:off x="1188720" y="299434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Implement SQL Database</a:t>
            </a:r>
            <a:endParaRPr lang="en-US" dirty="0">
              <a:solidFill>
                <a:srgbClr val="505050"/>
              </a:solidFill>
              <a:latin typeface="Segoe UI Light"/>
              <a:ea typeface="Segoe UI" pitchFamily="34" charset="0"/>
              <a:cs typeface="Segoe UI" pitchFamily="34" charset="0"/>
            </a:endParaRPr>
          </a:p>
        </p:txBody>
      </p:sp>
      <p:sp>
        <p:nvSpPr>
          <p:cNvPr id="25" name="Rectangle 24"/>
          <p:cNvSpPr/>
          <p:nvPr/>
        </p:nvSpPr>
        <p:spPr bwMode="auto">
          <a:xfrm>
            <a:off x="1188720" y="3771582"/>
            <a:ext cx="4937760" cy="73152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chemeClr val="tx1"/>
                </a:solidFill>
                <a:latin typeface="Segoe UI Light"/>
                <a:ea typeface="Segoe UI" pitchFamily="34" charset="0"/>
                <a:cs typeface="Segoe UI" pitchFamily="34" charset="0"/>
              </a:rPr>
              <a:t>SQL Database High Availability and Disaster Recovery</a:t>
            </a:r>
            <a:endParaRPr lang="en-US" dirty="0">
              <a:solidFill>
                <a:schemeClr val="tx1"/>
              </a:solidFill>
              <a:latin typeface="Segoe UI Light"/>
              <a:ea typeface="Segoe UI" pitchFamily="34" charset="0"/>
              <a:cs typeface="Segoe UI" pitchFamily="34" charset="0"/>
            </a:endParaRPr>
          </a:p>
        </p:txBody>
      </p:sp>
      <p:sp>
        <p:nvSpPr>
          <p:cNvPr id="26" name="Rectangle 25"/>
          <p:cNvSpPr/>
          <p:nvPr/>
        </p:nvSpPr>
        <p:spPr bwMode="auto">
          <a:xfrm>
            <a:off x="6980237" y="143986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Hybrid HA/DR Scenarios with SQL Server</a:t>
            </a:r>
            <a:endParaRPr lang="en-US" dirty="0">
              <a:solidFill>
                <a:srgbClr val="505050"/>
              </a:solidFill>
              <a:latin typeface="Segoe UI Light"/>
              <a:ea typeface="Segoe UI" pitchFamily="34" charset="0"/>
              <a:cs typeface="Segoe UI" pitchFamily="34" charset="0"/>
            </a:endParaRPr>
          </a:p>
        </p:txBody>
      </p:sp>
      <p:sp>
        <p:nvSpPr>
          <p:cNvPr id="27" name="Rectangle 26"/>
          <p:cNvSpPr/>
          <p:nvPr/>
        </p:nvSpPr>
        <p:spPr bwMode="auto">
          <a:xfrm>
            <a:off x="6980237" y="221710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Design and Implement Security</a:t>
            </a:r>
            <a:endParaRPr lang="en-US" dirty="0">
              <a:solidFill>
                <a:srgbClr val="505050"/>
              </a:solidFill>
              <a:latin typeface="Segoe UI Light"/>
              <a:ea typeface="Segoe UI" pitchFamily="34" charset="0"/>
              <a:cs typeface="Segoe UI" pitchFamily="34" charset="0"/>
            </a:endParaRPr>
          </a:p>
        </p:txBody>
      </p:sp>
      <p:sp>
        <p:nvSpPr>
          <p:cNvPr id="18" name="Rectangle 17"/>
          <p:cNvSpPr/>
          <p:nvPr/>
        </p:nvSpPr>
        <p:spPr bwMode="auto">
          <a:xfrm>
            <a:off x="6248717" y="2994342"/>
            <a:ext cx="731520" cy="73152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7</a:t>
            </a:r>
          </a:p>
        </p:txBody>
      </p:sp>
      <p:sp>
        <p:nvSpPr>
          <p:cNvPr id="19" name="Rectangle 18"/>
          <p:cNvSpPr/>
          <p:nvPr/>
        </p:nvSpPr>
        <p:spPr bwMode="auto">
          <a:xfrm>
            <a:off x="6980237" y="299434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Monitor and Manage Implementations on Azure</a:t>
            </a:r>
            <a:endParaRPr lang="en-US" dirty="0">
              <a:solidFill>
                <a:srgbClr val="505050"/>
              </a:solidFill>
              <a:latin typeface="Segoe UI Light"/>
              <a:ea typeface="Segoe UI" pitchFamily="34" charset="0"/>
              <a:cs typeface="Segoe UI" pitchFamily="34" charset="0"/>
            </a:endParaRPr>
          </a:p>
        </p:txBody>
      </p:sp>
      <p:sp>
        <p:nvSpPr>
          <p:cNvPr id="20" name="Rectangle 19"/>
          <p:cNvSpPr/>
          <p:nvPr/>
        </p:nvSpPr>
        <p:spPr bwMode="auto">
          <a:xfrm>
            <a:off x="6248717" y="3771582"/>
            <a:ext cx="731520" cy="73152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8</a:t>
            </a:r>
          </a:p>
        </p:txBody>
      </p:sp>
      <p:sp>
        <p:nvSpPr>
          <p:cNvPr id="24" name="Rectangle 23"/>
          <p:cNvSpPr/>
          <p:nvPr/>
        </p:nvSpPr>
        <p:spPr bwMode="auto">
          <a:xfrm>
            <a:off x="6980237" y="377158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Design and Implement Database Solutions for SQL Server and SQL Database</a:t>
            </a:r>
            <a:endParaRPr lang="en-US" dirty="0">
              <a:solidFill>
                <a:srgbClr val="505050"/>
              </a:solidFill>
              <a:latin typeface="Segoe UI Light"/>
              <a:ea typeface="Segoe UI" pitchFamily="34" charset="0"/>
              <a:cs typeface="Segoe UI" pitchFamily="34" charset="0"/>
            </a:endParaRPr>
          </a:p>
        </p:txBody>
      </p:sp>
      <p:sp>
        <p:nvSpPr>
          <p:cNvPr id="28" name="Rectangle 27"/>
          <p:cNvSpPr/>
          <p:nvPr/>
        </p:nvSpPr>
        <p:spPr bwMode="auto">
          <a:xfrm>
            <a:off x="457200" y="2994342"/>
            <a:ext cx="731520" cy="381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457200" y="3344862"/>
            <a:ext cx="731520" cy="3810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457200" y="2994342"/>
            <a:ext cx="731520"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457200" y="5630862"/>
            <a:ext cx="731520" cy="3810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smtClean="0">
                <a:gradFill>
                  <a:gsLst>
                    <a:gs pos="0">
                      <a:srgbClr val="FFFFFF"/>
                    </a:gs>
                    <a:gs pos="100000">
                      <a:srgbClr val="FFFFFF"/>
                    </a:gs>
                  </a:gsLst>
                  <a:lin ang="5400000" scaled="0"/>
                </a:gradFill>
                <a:ea typeface="Segoe UI" pitchFamily="34" charset="0"/>
                <a:cs typeface="Segoe UI" pitchFamily="34" charset="0"/>
              </a:rPr>
              <a:t>Day 2</a:t>
            </a:r>
          </a:p>
        </p:txBody>
      </p:sp>
      <p:sp>
        <p:nvSpPr>
          <p:cNvPr id="31" name="Rectangle 30"/>
          <p:cNvSpPr/>
          <p:nvPr/>
        </p:nvSpPr>
        <p:spPr bwMode="auto">
          <a:xfrm>
            <a:off x="457200" y="6088062"/>
            <a:ext cx="731520" cy="3810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smtClean="0">
                <a:gradFill>
                  <a:gsLst>
                    <a:gs pos="0">
                      <a:srgbClr val="FFFFFF"/>
                    </a:gs>
                    <a:gs pos="100000">
                      <a:srgbClr val="FFFFFF"/>
                    </a:gs>
                  </a:gsLst>
                  <a:lin ang="5400000" scaled="0"/>
                </a:gradFill>
                <a:ea typeface="Segoe UI" pitchFamily="34" charset="0"/>
                <a:cs typeface="Segoe UI" pitchFamily="34" charset="0"/>
              </a:rPr>
              <a:t>Day 3</a:t>
            </a:r>
          </a:p>
        </p:txBody>
      </p:sp>
      <p:sp>
        <p:nvSpPr>
          <p:cNvPr id="32" name="Rectangle 31"/>
          <p:cNvSpPr/>
          <p:nvPr/>
        </p:nvSpPr>
        <p:spPr bwMode="auto">
          <a:xfrm>
            <a:off x="6236483" y="1447482"/>
            <a:ext cx="731520"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5</a:t>
            </a:r>
          </a:p>
        </p:txBody>
      </p:sp>
      <p:sp>
        <p:nvSpPr>
          <p:cNvPr id="33" name="Rectangle 32"/>
          <p:cNvSpPr/>
          <p:nvPr/>
        </p:nvSpPr>
        <p:spPr bwMode="auto">
          <a:xfrm>
            <a:off x="6251144" y="143986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5</a:t>
            </a:r>
          </a:p>
        </p:txBody>
      </p:sp>
      <p:sp>
        <p:nvSpPr>
          <p:cNvPr id="34" name="Rectangle 33"/>
          <p:cNvSpPr/>
          <p:nvPr/>
        </p:nvSpPr>
        <p:spPr bwMode="auto">
          <a:xfrm>
            <a:off x="457200" y="5173662"/>
            <a:ext cx="731520" cy="381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smtClean="0">
                <a:gradFill>
                  <a:gsLst>
                    <a:gs pos="0">
                      <a:srgbClr val="FFFFFF"/>
                    </a:gs>
                    <a:gs pos="100000">
                      <a:srgbClr val="FFFFFF"/>
                    </a:gs>
                  </a:gsLst>
                  <a:lin ang="5400000" scaled="0"/>
                </a:gradFill>
                <a:ea typeface="Segoe UI" pitchFamily="34" charset="0"/>
                <a:cs typeface="Segoe UI" pitchFamily="34" charset="0"/>
              </a:rPr>
              <a:t>Day 1</a:t>
            </a:r>
          </a:p>
        </p:txBody>
      </p:sp>
    </p:spTree>
    <p:extLst>
      <p:ext uri="{BB962C8B-B14F-4D97-AF65-F5344CB8AC3E}">
        <p14:creationId xmlns:p14="http://schemas.microsoft.com/office/powerpoint/2010/main" val="234881359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8693870" cy="914400"/>
          </a:xfrm>
        </p:spPr>
        <p:txBody>
          <a:bodyPr lIns="91440" rIns="91440"/>
          <a:lstStyle/>
          <a:p>
            <a:pPr lvl="0"/>
            <a:r>
              <a:rPr lang="en-US" sz="4800" spc="-70" dirty="0" smtClean="0">
                <a:solidFill>
                  <a:srgbClr val="0072C6"/>
                </a:solidFill>
              </a:rPr>
              <a:t>Agenda</a:t>
            </a:r>
            <a:endParaRPr lang="en-US" sz="5800" b="1" dirty="0">
              <a:solidFill>
                <a:srgbClr val="0072C6"/>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791496892"/>
              </p:ext>
            </p:extLst>
          </p:nvPr>
        </p:nvGraphicFramePr>
        <p:xfrm>
          <a:off x="385195" y="1362266"/>
          <a:ext cx="10811174" cy="3454367"/>
        </p:xfrm>
        <a:graphic>
          <a:graphicData uri="http://schemas.openxmlformats.org/drawingml/2006/table">
            <a:tbl>
              <a:tblPr firstRow="1" bandRow="1">
                <a:tableStyleId>{5C22544A-7EE6-4342-B048-85BDC9FD1C3A}</a:tableStyleId>
              </a:tblPr>
              <a:tblGrid>
                <a:gridCol w="2634652">
                  <a:extLst>
                    <a:ext uri="{9D8B030D-6E8A-4147-A177-3AD203B41FA5}">
                      <a16:colId xmlns:a16="http://schemas.microsoft.com/office/drawing/2014/main" val="20000"/>
                    </a:ext>
                  </a:extLst>
                </a:gridCol>
                <a:gridCol w="8176522">
                  <a:extLst>
                    <a:ext uri="{9D8B030D-6E8A-4147-A177-3AD203B41FA5}">
                      <a16:colId xmlns:a16="http://schemas.microsoft.com/office/drawing/2014/main" val="20001"/>
                    </a:ext>
                  </a:extLst>
                </a:gridCol>
              </a:tblGrid>
              <a:tr h="567037">
                <a:tc>
                  <a:txBody>
                    <a:bodyPr/>
                    <a:lstStyle/>
                    <a:p>
                      <a:pPr marL="182880"/>
                      <a:r>
                        <a:rPr lang="en-US" sz="1800" b="1" dirty="0" smtClean="0">
                          <a:latin typeface="+mn-lt"/>
                        </a:rPr>
                        <a:t>Time</a:t>
                      </a:r>
                      <a:endParaRPr lang="en-US" sz="1800" b="1" dirty="0">
                        <a:latin typeface="+mn-lt"/>
                      </a:endParaRPr>
                    </a:p>
                  </a:txBody>
                  <a:tcPr marL="93260" marR="93260" marT="46630" marB="46630" anchor="ctr"/>
                </a:tc>
                <a:tc>
                  <a:txBody>
                    <a:bodyPr/>
                    <a:lstStyle/>
                    <a:p>
                      <a:pPr marL="182880"/>
                      <a:r>
                        <a:rPr lang="en-US" sz="1800" b="1" dirty="0" smtClean="0">
                          <a:latin typeface="+mn-lt"/>
                        </a:rPr>
                        <a:t>Title</a:t>
                      </a:r>
                      <a:endParaRPr lang="en-US" sz="1800" b="1" dirty="0">
                        <a:latin typeface="+mn-lt"/>
                      </a:endParaRPr>
                    </a:p>
                  </a:txBody>
                  <a:tcPr marL="93260" marR="93260" marT="46630" marB="46630" anchor="ctr"/>
                </a:tc>
                <a:extLst>
                  <a:ext uri="{0D108BD9-81ED-4DB2-BD59-A6C34878D82A}">
                    <a16:rowId xmlns:a16="http://schemas.microsoft.com/office/drawing/2014/main" val="10000"/>
                  </a:ext>
                </a:extLst>
              </a:tr>
              <a:tr h="375570">
                <a:tc>
                  <a:txBody>
                    <a:bodyPr/>
                    <a:lstStyle/>
                    <a:p>
                      <a:pPr marL="182880"/>
                      <a:r>
                        <a:rPr lang="en-US" sz="1800" dirty="0" smtClean="0">
                          <a:solidFill>
                            <a:schemeClr val="tx1"/>
                          </a:solidFill>
                        </a:rPr>
                        <a:t>09:00 – 10:30</a:t>
                      </a:r>
                      <a:endParaRPr lang="en-US" sz="1800" dirty="0">
                        <a:solidFill>
                          <a:schemeClr val="tx1"/>
                        </a:solidFill>
                      </a:endParaRPr>
                    </a:p>
                  </a:txBody>
                  <a:tcPr marL="93260" marR="93260" marT="46630" marB="46630" anchor="ctr">
                    <a:solidFill>
                      <a:schemeClr val="tx1">
                        <a:lumMod val="20000"/>
                        <a:lumOff val="80000"/>
                      </a:schemeClr>
                    </a:solidFill>
                  </a:tcPr>
                </a:tc>
                <a:tc>
                  <a:txBody>
                    <a:bodyPr/>
                    <a:lstStyle/>
                    <a:p>
                      <a:pPr marL="182880" marR="0" indent="0" algn="l" defTabSz="932742"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Microsoft</a:t>
                      </a:r>
                      <a:r>
                        <a:rPr lang="en-US" sz="1800" baseline="0" dirty="0" smtClean="0">
                          <a:solidFill>
                            <a:schemeClr val="tx1"/>
                          </a:solidFill>
                        </a:rPr>
                        <a:t> Cloud Data Platform</a:t>
                      </a:r>
                      <a:endParaRPr lang="en-US" sz="1800" dirty="0" smtClean="0">
                        <a:solidFill>
                          <a:schemeClr val="tx1"/>
                        </a:solidFill>
                      </a:endParaRPr>
                    </a:p>
                  </a:txBody>
                  <a:tcPr marL="93260" marR="93260" marT="46630" marB="46630" anchor="ctr">
                    <a:solidFill>
                      <a:schemeClr val="tx1">
                        <a:lumMod val="20000"/>
                        <a:lumOff val="80000"/>
                      </a:schemeClr>
                    </a:solidFill>
                  </a:tcPr>
                </a:tc>
                <a:extLst>
                  <a:ext uri="{0D108BD9-81ED-4DB2-BD59-A6C34878D82A}">
                    <a16:rowId xmlns:a16="http://schemas.microsoft.com/office/drawing/2014/main" val="10001"/>
                  </a:ext>
                </a:extLst>
              </a:tr>
              <a:tr h="354189">
                <a:tc>
                  <a:txBody>
                    <a:bodyPr/>
                    <a:lstStyle/>
                    <a:p>
                      <a:pPr marL="182880"/>
                      <a:r>
                        <a:rPr lang="en-US" sz="1800" dirty="0" smtClean="0">
                          <a:solidFill>
                            <a:schemeClr val="tx1"/>
                          </a:solidFill>
                        </a:rPr>
                        <a:t>10:30 – </a:t>
                      </a:r>
                      <a:r>
                        <a:rPr lang="en-US" sz="1800" baseline="0" dirty="0" smtClean="0">
                          <a:solidFill>
                            <a:schemeClr val="tx1"/>
                          </a:solidFill>
                        </a:rPr>
                        <a:t>10:45</a:t>
                      </a:r>
                      <a:endParaRPr lang="en-US" sz="1800" dirty="0">
                        <a:solidFill>
                          <a:schemeClr val="tx1"/>
                        </a:solidFill>
                      </a:endParaRPr>
                    </a:p>
                  </a:txBody>
                  <a:tcPr marL="93260" marR="93260" marT="46630" marB="46630" anchor="ctr">
                    <a:solidFill>
                      <a:srgbClr val="F2F2F2"/>
                    </a:solidFill>
                  </a:tcPr>
                </a:tc>
                <a:tc>
                  <a:txBody>
                    <a:bodyPr/>
                    <a:lstStyle/>
                    <a:p>
                      <a:pPr marL="182880"/>
                      <a:r>
                        <a:rPr lang="en-US" sz="1800" dirty="0" smtClean="0">
                          <a:solidFill>
                            <a:schemeClr val="tx1"/>
                          </a:solidFill>
                        </a:rPr>
                        <a:t>Break</a:t>
                      </a:r>
                      <a:endParaRPr lang="en-US" sz="1800" dirty="0">
                        <a:solidFill>
                          <a:schemeClr val="tx1"/>
                        </a:solidFill>
                      </a:endParaRPr>
                    </a:p>
                  </a:txBody>
                  <a:tcPr marL="93260" marR="93260" marT="46630" marB="46630" anchor="ctr">
                    <a:solidFill>
                      <a:srgbClr val="F2F2F2"/>
                    </a:solidFill>
                  </a:tcPr>
                </a:tc>
                <a:extLst>
                  <a:ext uri="{0D108BD9-81ED-4DB2-BD59-A6C34878D82A}">
                    <a16:rowId xmlns:a16="http://schemas.microsoft.com/office/drawing/2014/main" val="10003"/>
                  </a:ext>
                </a:extLst>
              </a:tr>
              <a:tr h="375570">
                <a:tc>
                  <a:txBody>
                    <a:bodyPr/>
                    <a:lstStyle/>
                    <a:p>
                      <a:pPr marL="182880"/>
                      <a:r>
                        <a:rPr lang="en-US" sz="1800" baseline="0" dirty="0" smtClean="0">
                          <a:solidFill>
                            <a:schemeClr val="tx1"/>
                          </a:solidFill>
                        </a:rPr>
                        <a:t>10:45 – 11:45</a:t>
                      </a:r>
                      <a:endParaRPr lang="en-US" sz="1800" dirty="0">
                        <a:solidFill>
                          <a:schemeClr val="tx1"/>
                        </a:solidFill>
                      </a:endParaRPr>
                    </a:p>
                  </a:txBody>
                  <a:tcPr marL="93260" marR="93260" marT="46630" marB="46630" anchor="ctr">
                    <a:solidFill>
                      <a:schemeClr val="tx1">
                        <a:lumMod val="20000"/>
                        <a:lumOff val="80000"/>
                      </a:schemeClr>
                    </a:solidFill>
                  </a:tcPr>
                </a:tc>
                <a:tc>
                  <a:txBody>
                    <a:bodyPr/>
                    <a:lstStyle/>
                    <a:p>
                      <a:pPr marL="182880"/>
                      <a:r>
                        <a:rPr lang="en-US" sz="1800" dirty="0" smtClean="0">
                          <a:solidFill>
                            <a:schemeClr val="tx1"/>
                          </a:solidFill>
                        </a:rPr>
                        <a:t>Implement SQL Server on Azure VM</a:t>
                      </a:r>
                      <a:endParaRPr lang="en-US" sz="1800" dirty="0">
                        <a:solidFill>
                          <a:schemeClr val="tx1"/>
                        </a:solidFill>
                      </a:endParaRPr>
                    </a:p>
                  </a:txBody>
                  <a:tcPr marL="93260" marR="93260" marT="46630" marB="46630" anchor="ctr">
                    <a:solidFill>
                      <a:schemeClr val="tx1">
                        <a:lumMod val="20000"/>
                        <a:lumOff val="80000"/>
                      </a:schemeClr>
                    </a:solidFill>
                  </a:tcPr>
                </a:tc>
                <a:extLst>
                  <a:ext uri="{0D108BD9-81ED-4DB2-BD59-A6C34878D82A}">
                    <a16:rowId xmlns:a16="http://schemas.microsoft.com/office/drawing/2014/main" val="10004"/>
                  </a:ext>
                </a:extLst>
              </a:tr>
              <a:tr h="375570">
                <a:tc>
                  <a:txBody>
                    <a:bodyPr/>
                    <a:lstStyle/>
                    <a:p>
                      <a:pPr marL="182880"/>
                      <a:r>
                        <a:rPr lang="en-US" sz="1800" dirty="0" smtClean="0">
                          <a:solidFill>
                            <a:schemeClr val="tx1"/>
                          </a:solidFill>
                        </a:rPr>
                        <a:t>11:45</a:t>
                      </a:r>
                      <a:r>
                        <a:rPr lang="en-US" sz="1800" baseline="0" dirty="0" smtClean="0">
                          <a:solidFill>
                            <a:schemeClr val="tx1"/>
                          </a:solidFill>
                        </a:rPr>
                        <a:t> – </a:t>
                      </a:r>
                      <a:r>
                        <a:rPr lang="en-US" sz="1800" dirty="0" smtClean="0">
                          <a:solidFill>
                            <a:schemeClr val="tx1"/>
                          </a:solidFill>
                        </a:rPr>
                        <a:t>1:00</a:t>
                      </a:r>
                      <a:endParaRPr lang="en-US" sz="1800" dirty="0">
                        <a:solidFill>
                          <a:schemeClr val="tx1"/>
                        </a:solidFill>
                      </a:endParaRPr>
                    </a:p>
                  </a:txBody>
                  <a:tcPr marL="93260" marR="93260" marT="46630" marB="46630" anchor="ctr">
                    <a:solidFill>
                      <a:srgbClr val="F2F2F2"/>
                    </a:solidFill>
                  </a:tcPr>
                </a:tc>
                <a:tc>
                  <a:txBody>
                    <a:bodyPr/>
                    <a:lstStyle/>
                    <a:p>
                      <a:pPr marL="182880" marR="0" indent="0" algn="l" defTabSz="932742"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Lunch</a:t>
                      </a:r>
                      <a:endParaRPr lang="en-US" sz="1800" dirty="0">
                        <a:solidFill>
                          <a:schemeClr val="tx1"/>
                        </a:solidFill>
                      </a:endParaRPr>
                    </a:p>
                  </a:txBody>
                  <a:tcPr marL="93260" marR="93260" marT="46630" marB="46630" anchor="ctr">
                    <a:solidFill>
                      <a:srgbClr val="F2F2F2"/>
                    </a:solidFill>
                  </a:tcPr>
                </a:tc>
                <a:extLst>
                  <a:ext uri="{0D108BD9-81ED-4DB2-BD59-A6C34878D82A}">
                    <a16:rowId xmlns:a16="http://schemas.microsoft.com/office/drawing/2014/main" val="10005"/>
                  </a:ext>
                </a:extLst>
              </a:tr>
              <a:tr h="375570">
                <a:tc>
                  <a:txBody>
                    <a:bodyPr/>
                    <a:lstStyle/>
                    <a:p>
                      <a:pPr marL="182880"/>
                      <a:r>
                        <a:rPr lang="en-US" sz="1800" dirty="0" smtClean="0">
                          <a:solidFill>
                            <a:schemeClr val="tx1"/>
                          </a:solidFill>
                        </a:rPr>
                        <a:t>1:00 – 2:30</a:t>
                      </a:r>
                      <a:endParaRPr lang="en-US" sz="1800" dirty="0">
                        <a:solidFill>
                          <a:schemeClr val="tx1"/>
                        </a:solidFill>
                      </a:endParaRPr>
                    </a:p>
                  </a:txBody>
                  <a:tcPr marL="93260" marR="93260" marT="46630" marB="46630" anchor="ctr">
                    <a:solidFill>
                      <a:schemeClr val="tx1">
                        <a:lumMod val="20000"/>
                        <a:lumOff val="80000"/>
                      </a:schemeClr>
                    </a:solidFill>
                  </a:tcPr>
                </a:tc>
                <a:tc>
                  <a:txBody>
                    <a:bodyPr/>
                    <a:lstStyle/>
                    <a:p>
                      <a:pPr marL="182880" marR="0" indent="0" algn="l" defTabSz="932742"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Implement SQL Server on Azure VM </a:t>
                      </a:r>
                      <a:r>
                        <a:rPr lang="en-US" sz="1800" baseline="0" dirty="0" smtClean="0">
                          <a:solidFill>
                            <a:schemeClr val="tx1"/>
                          </a:solidFill>
                        </a:rPr>
                        <a:t>– Continued</a:t>
                      </a:r>
                      <a:endParaRPr lang="en-US" sz="1800" dirty="0" smtClean="0">
                        <a:solidFill>
                          <a:schemeClr val="tx1"/>
                        </a:solidFill>
                      </a:endParaRPr>
                    </a:p>
                    <a:p>
                      <a:pPr marL="182880" marR="0" indent="0" algn="l" defTabSz="932742"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Hands-on</a:t>
                      </a:r>
                      <a:r>
                        <a:rPr lang="en-US" sz="1800" baseline="0" dirty="0" smtClean="0">
                          <a:solidFill>
                            <a:schemeClr val="tx1"/>
                          </a:solidFill>
                        </a:rPr>
                        <a:t> </a:t>
                      </a:r>
                      <a:r>
                        <a:rPr lang="en-US" sz="1800" dirty="0" smtClean="0">
                          <a:solidFill>
                            <a:schemeClr val="tx1"/>
                          </a:solidFill>
                        </a:rPr>
                        <a:t>Lab: Implement</a:t>
                      </a:r>
                      <a:r>
                        <a:rPr lang="en-US" sz="1800" baseline="0" dirty="0" smtClean="0">
                          <a:solidFill>
                            <a:schemeClr val="tx1"/>
                          </a:solidFill>
                        </a:rPr>
                        <a:t> SQL Server on Azure VM</a:t>
                      </a:r>
                      <a:endParaRPr lang="en-US" sz="1800" dirty="0" smtClean="0">
                        <a:solidFill>
                          <a:schemeClr val="tx1"/>
                        </a:solidFill>
                      </a:endParaRPr>
                    </a:p>
                  </a:txBody>
                  <a:tcPr marL="93260" marR="93260" marT="46630" marB="46630" anchor="ctr">
                    <a:solidFill>
                      <a:schemeClr val="tx1">
                        <a:lumMod val="20000"/>
                        <a:lumOff val="80000"/>
                      </a:schemeClr>
                    </a:solidFill>
                  </a:tcPr>
                </a:tc>
                <a:extLst>
                  <a:ext uri="{0D108BD9-81ED-4DB2-BD59-A6C34878D82A}">
                    <a16:rowId xmlns:a16="http://schemas.microsoft.com/office/drawing/2014/main" val="10006"/>
                  </a:ext>
                </a:extLst>
              </a:tr>
              <a:tr h="375570">
                <a:tc>
                  <a:txBody>
                    <a:bodyPr/>
                    <a:lstStyle/>
                    <a:p>
                      <a:pPr marL="182880" marR="0" indent="0" algn="l" defTabSz="932742"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2:30 – 2:45</a:t>
                      </a:r>
                      <a:endParaRPr lang="en-US" sz="1800" dirty="0">
                        <a:solidFill>
                          <a:schemeClr val="tx1"/>
                        </a:solidFill>
                      </a:endParaRPr>
                    </a:p>
                  </a:txBody>
                  <a:tcPr marL="93260" marR="93260" marT="46630" marB="46630" anchor="ctr">
                    <a:solidFill>
                      <a:srgbClr val="F2F2F2"/>
                    </a:solidFill>
                  </a:tcPr>
                </a:tc>
                <a:tc>
                  <a:txBody>
                    <a:bodyPr/>
                    <a:lstStyle/>
                    <a:p>
                      <a:pPr marL="182880" marR="0" indent="0" algn="l" defTabSz="932742"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Break</a:t>
                      </a:r>
                    </a:p>
                  </a:txBody>
                  <a:tcPr marL="93260" marR="93260" marT="46630" marB="46630" anchor="ctr">
                    <a:solidFill>
                      <a:srgbClr val="F2F2F2"/>
                    </a:solidFill>
                  </a:tcPr>
                </a:tc>
                <a:extLst>
                  <a:ext uri="{0D108BD9-81ED-4DB2-BD59-A6C34878D82A}">
                    <a16:rowId xmlns:a16="http://schemas.microsoft.com/office/drawing/2014/main" val="10007"/>
                  </a:ext>
                </a:extLst>
              </a:tr>
              <a:tr h="375570">
                <a:tc>
                  <a:txBody>
                    <a:bodyPr/>
                    <a:lstStyle/>
                    <a:p>
                      <a:pPr marL="182880" marR="0" indent="0" algn="l" defTabSz="932742"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2:45 – 4:45</a:t>
                      </a:r>
                      <a:endParaRPr lang="en-US" sz="1800" dirty="0">
                        <a:solidFill>
                          <a:schemeClr val="tx1"/>
                        </a:solidFill>
                      </a:endParaRPr>
                    </a:p>
                  </a:txBody>
                  <a:tcPr marL="93260" marR="93260" marT="46630" marB="46630" anchor="ctr">
                    <a:solidFill>
                      <a:schemeClr val="tx1">
                        <a:lumMod val="20000"/>
                        <a:lumOff val="80000"/>
                      </a:schemeClr>
                    </a:solidFill>
                  </a:tcPr>
                </a:tc>
                <a:tc>
                  <a:txBody>
                    <a:bodyPr/>
                    <a:lstStyle/>
                    <a:p>
                      <a:pPr marL="182880"/>
                      <a:r>
                        <a:rPr lang="en-US" sz="1800" dirty="0" smtClean="0">
                          <a:solidFill>
                            <a:schemeClr val="tx1"/>
                          </a:solidFill>
                        </a:rPr>
                        <a:t>Implement SQL Database</a:t>
                      </a:r>
                      <a:endParaRPr lang="en-US" sz="1800" dirty="0">
                        <a:solidFill>
                          <a:schemeClr val="tx1"/>
                        </a:solidFill>
                      </a:endParaRPr>
                    </a:p>
                  </a:txBody>
                  <a:tcPr marL="93260" marR="93260" marT="46630" marB="46630" anchor="ctr">
                    <a:solidFill>
                      <a:schemeClr val="tx1">
                        <a:lumMod val="20000"/>
                        <a:lumOff val="80000"/>
                      </a:schemeClr>
                    </a:solidFill>
                  </a:tcPr>
                </a:tc>
                <a:extLst>
                  <a:ext uri="{0D108BD9-81ED-4DB2-BD59-A6C34878D82A}">
                    <a16:rowId xmlns:a16="http://schemas.microsoft.com/office/drawing/2014/main" val="10008"/>
                  </a:ext>
                </a:extLst>
              </a:tr>
            </a:tbl>
          </a:graphicData>
        </a:graphic>
      </p:graphicFrame>
      <p:grpSp>
        <p:nvGrpSpPr>
          <p:cNvPr id="26" name="Group 4"/>
          <p:cNvGrpSpPr>
            <a:grpSpLocks noChangeAspect="1"/>
          </p:cNvGrpSpPr>
          <p:nvPr/>
        </p:nvGrpSpPr>
        <p:grpSpPr bwMode="auto">
          <a:xfrm>
            <a:off x="10874463" y="578805"/>
            <a:ext cx="495512" cy="469619"/>
            <a:chOff x="6107" y="91"/>
            <a:chExt cx="842" cy="798"/>
          </a:xfrm>
        </p:grpSpPr>
        <p:sp>
          <p:nvSpPr>
            <p:cNvPr id="27" name="AutoShape 3"/>
            <p:cNvSpPr>
              <a:spLocks noChangeAspect="1" noChangeArrowheads="1" noTextEdit="1"/>
            </p:cNvSpPr>
            <p:nvPr/>
          </p:nvSpPr>
          <p:spPr bwMode="auto">
            <a:xfrm>
              <a:off x="6107" y="91"/>
              <a:ext cx="842" cy="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8" name="Rectangle 5"/>
            <p:cNvSpPr>
              <a:spLocks noChangeArrowheads="1"/>
            </p:cNvSpPr>
            <p:nvPr/>
          </p:nvSpPr>
          <p:spPr bwMode="auto">
            <a:xfrm>
              <a:off x="6110" y="167"/>
              <a:ext cx="839" cy="722"/>
            </a:xfrm>
            <a:prstGeom prst="rect">
              <a:avLst/>
            </a:prstGeom>
            <a:solidFill>
              <a:schemeClr val="tx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9" name="Freeform 6"/>
            <p:cNvSpPr>
              <a:spLocks/>
            </p:cNvSpPr>
            <p:nvPr/>
          </p:nvSpPr>
          <p:spPr bwMode="auto">
            <a:xfrm>
              <a:off x="6152" y="89"/>
              <a:ext cx="54" cy="169"/>
            </a:xfrm>
            <a:custGeom>
              <a:avLst/>
              <a:gdLst>
                <a:gd name="T0" fmla="*/ 22 w 22"/>
                <a:gd name="T1" fmla="*/ 58 h 69"/>
                <a:gd name="T2" fmla="*/ 11 w 22"/>
                <a:gd name="T3" fmla="*/ 69 h 69"/>
                <a:gd name="T4" fmla="*/ 11 w 22"/>
                <a:gd name="T5" fmla="*/ 69 h 69"/>
                <a:gd name="T6" fmla="*/ 0 w 22"/>
                <a:gd name="T7" fmla="*/ 58 h 69"/>
                <a:gd name="T8" fmla="*/ 0 w 22"/>
                <a:gd name="T9" fmla="*/ 11 h 69"/>
                <a:gd name="T10" fmla="*/ 11 w 22"/>
                <a:gd name="T11" fmla="*/ 0 h 69"/>
                <a:gd name="T12" fmla="*/ 11 w 22"/>
                <a:gd name="T13" fmla="*/ 0 h 69"/>
                <a:gd name="T14" fmla="*/ 22 w 22"/>
                <a:gd name="T15" fmla="*/ 11 h 69"/>
                <a:gd name="T16" fmla="*/ 22 w 22"/>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69">
                  <a:moveTo>
                    <a:pt x="22" y="58"/>
                  </a:moveTo>
                  <a:cubicBezTo>
                    <a:pt x="22" y="64"/>
                    <a:pt x="17" y="69"/>
                    <a:pt x="11" y="69"/>
                  </a:cubicBezTo>
                  <a:cubicBezTo>
                    <a:pt x="11" y="69"/>
                    <a:pt x="11" y="69"/>
                    <a:pt x="11" y="69"/>
                  </a:cubicBezTo>
                  <a:cubicBezTo>
                    <a:pt x="5" y="69"/>
                    <a:pt x="0" y="64"/>
                    <a:pt x="0" y="58"/>
                  </a:cubicBezTo>
                  <a:cubicBezTo>
                    <a:pt x="0" y="11"/>
                    <a:pt x="0" y="11"/>
                    <a:pt x="0" y="11"/>
                  </a:cubicBezTo>
                  <a:cubicBezTo>
                    <a:pt x="0" y="5"/>
                    <a:pt x="5" y="0"/>
                    <a:pt x="11" y="0"/>
                  </a:cubicBezTo>
                  <a:cubicBezTo>
                    <a:pt x="11" y="0"/>
                    <a:pt x="11" y="0"/>
                    <a:pt x="11" y="0"/>
                  </a:cubicBezTo>
                  <a:cubicBezTo>
                    <a:pt x="17" y="0"/>
                    <a:pt x="22" y="5"/>
                    <a:pt x="22" y="11"/>
                  </a:cubicBezTo>
                  <a:lnTo>
                    <a:pt x="22" y="5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0" name="Freeform 7"/>
            <p:cNvSpPr>
              <a:spLocks/>
            </p:cNvSpPr>
            <p:nvPr/>
          </p:nvSpPr>
          <p:spPr bwMode="auto">
            <a:xfrm>
              <a:off x="6252" y="89"/>
              <a:ext cx="52" cy="169"/>
            </a:xfrm>
            <a:custGeom>
              <a:avLst/>
              <a:gdLst>
                <a:gd name="T0" fmla="*/ 21 w 21"/>
                <a:gd name="T1" fmla="*/ 58 h 69"/>
                <a:gd name="T2" fmla="*/ 11 w 21"/>
                <a:gd name="T3" fmla="*/ 69 h 69"/>
                <a:gd name="T4" fmla="*/ 11 w 21"/>
                <a:gd name="T5" fmla="*/ 69 h 69"/>
                <a:gd name="T6" fmla="*/ 0 w 21"/>
                <a:gd name="T7" fmla="*/ 58 h 69"/>
                <a:gd name="T8" fmla="*/ 0 w 21"/>
                <a:gd name="T9" fmla="*/ 11 h 69"/>
                <a:gd name="T10" fmla="*/ 11 w 21"/>
                <a:gd name="T11" fmla="*/ 0 h 69"/>
                <a:gd name="T12" fmla="*/ 11 w 21"/>
                <a:gd name="T13" fmla="*/ 0 h 69"/>
                <a:gd name="T14" fmla="*/ 21 w 21"/>
                <a:gd name="T15" fmla="*/ 11 h 69"/>
                <a:gd name="T16" fmla="*/ 21 w 21"/>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9">
                  <a:moveTo>
                    <a:pt x="21" y="58"/>
                  </a:moveTo>
                  <a:cubicBezTo>
                    <a:pt x="21" y="64"/>
                    <a:pt x="17" y="69"/>
                    <a:pt x="11" y="69"/>
                  </a:cubicBezTo>
                  <a:cubicBezTo>
                    <a:pt x="11" y="69"/>
                    <a:pt x="11" y="69"/>
                    <a:pt x="11" y="69"/>
                  </a:cubicBezTo>
                  <a:cubicBezTo>
                    <a:pt x="5" y="69"/>
                    <a:pt x="0" y="64"/>
                    <a:pt x="0" y="58"/>
                  </a:cubicBezTo>
                  <a:cubicBezTo>
                    <a:pt x="0" y="11"/>
                    <a:pt x="0" y="11"/>
                    <a:pt x="0" y="11"/>
                  </a:cubicBezTo>
                  <a:cubicBezTo>
                    <a:pt x="0" y="5"/>
                    <a:pt x="5" y="0"/>
                    <a:pt x="11" y="0"/>
                  </a:cubicBezTo>
                  <a:cubicBezTo>
                    <a:pt x="11" y="0"/>
                    <a:pt x="11" y="0"/>
                    <a:pt x="11" y="0"/>
                  </a:cubicBezTo>
                  <a:cubicBezTo>
                    <a:pt x="17" y="0"/>
                    <a:pt x="21" y="5"/>
                    <a:pt x="21" y="11"/>
                  </a:cubicBezTo>
                  <a:lnTo>
                    <a:pt x="21" y="5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1" name="Freeform 8"/>
            <p:cNvSpPr>
              <a:spLocks/>
            </p:cNvSpPr>
            <p:nvPr/>
          </p:nvSpPr>
          <p:spPr bwMode="auto">
            <a:xfrm>
              <a:off x="6353" y="89"/>
              <a:ext cx="52" cy="169"/>
            </a:xfrm>
            <a:custGeom>
              <a:avLst/>
              <a:gdLst>
                <a:gd name="T0" fmla="*/ 21 w 21"/>
                <a:gd name="T1" fmla="*/ 58 h 69"/>
                <a:gd name="T2" fmla="*/ 10 w 21"/>
                <a:gd name="T3" fmla="*/ 69 h 69"/>
                <a:gd name="T4" fmla="*/ 10 w 21"/>
                <a:gd name="T5" fmla="*/ 69 h 69"/>
                <a:gd name="T6" fmla="*/ 0 w 21"/>
                <a:gd name="T7" fmla="*/ 58 h 69"/>
                <a:gd name="T8" fmla="*/ 0 w 21"/>
                <a:gd name="T9" fmla="*/ 11 h 69"/>
                <a:gd name="T10" fmla="*/ 10 w 21"/>
                <a:gd name="T11" fmla="*/ 0 h 69"/>
                <a:gd name="T12" fmla="*/ 10 w 21"/>
                <a:gd name="T13" fmla="*/ 0 h 69"/>
                <a:gd name="T14" fmla="*/ 21 w 21"/>
                <a:gd name="T15" fmla="*/ 11 h 69"/>
                <a:gd name="T16" fmla="*/ 21 w 21"/>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9">
                  <a:moveTo>
                    <a:pt x="21" y="58"/>
                  </a:moveTo>
                  <a:cubicBezTo>
                    <a:pt x="21" y="64"/>
                    <a:pt x="16" y="69"/>
                    <a:pt x="10" y="69"/>
                  </a:cubicBezTo>
                  <a:cubicBezTo>
                    <a:pt x="10" y="69"/>
                    <a:pt x="10" y="69"/>
                    <a:pt x="10" y="69"/>
                  </a:cubicBezTo>
                  <a:cubicBezTo>
                    <a:pt x="4" y="69"/>
                    <a:pt x="0" y="64"/>
                    <a:pt x="0" y="58"/>
                  </a:cubicBezTo>
                  <a:cubicBezTo>
                    <a:pt x="0" y="11"/>
                    <a:pt x="0" y="11"/>
                    <a:pt x="0" y="11"/>
                  </a:cubicBezTo>
                  <a:cubicBezTo>
                    <a:pt x="0" y="5"/>
                    <a:pt x="4" y="0"/>
                    <a:pt x="10" y="0"/>
                  </a:cubicBezTo>
                  <a:cubicBezTo>
                    <a:pt x="10" y="0"/>
                    <a:pt x="10" y="0"/>
                    <a:pt x="10" y="0"/>
                  </a:cubicBezTo>
                  <a:cubicBezTo>
                    <a:pt x="16" y="0"/>
                    <a:pt x="21" y="5"/>
                    <a:pt x="21" y="11"/>
                  </a:cubicBezTo>
                  <a:lnTo>
                    <a:pt x="21" y="5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2" name="Freeform 9"/>
            <p:cNvSpPr>
              <a:spLocks/>
            </p:cNvSpPr>
            <p:nvPr/>
          </p:nvSpPr>
          <p:spPr bwMode="auto">
            <a:xfrm>
              <a:off x="6452" y="89"/>
              <a:ext cx="54" cy="169"/>
            </a:xfrm>
            <a:custGeom>
              <a:avLst/>
              <a:gdLst>
                <a:gd name="T0" fmla="*/ 22 w 22"/>
                <a:gd name="T1" fmla="*/ 58 h 69"/>
                <a:gd name="T2" fmla="*/ 11 w 22"/>
                <a:gd name="T3" fmla="*/ 69 h 69"/>
                <a:gd name="T4" fmla="*/ 11 w 22"/>
                <a:gd name="T5" fmla="*/ 69 h 69"/>
                <a:gd name="T6" fmla="*/ 0 w 22"/>
                <a:gd name="T7" fmla="*/ 58 h 69"/>
                <a:gd name="T8" fmla="*/ 0 w 22"/>
                <a:gd name="T9" fmla="*/ 11 h 69"/>
                <a:gd name="T10" fmla="*/ 11 w 22"/>
                <a:gd name="T11" fmla="*/ 0 h 69"/>
                <a:gd name="T12" fmla="*/ 11 w 22"/>
                <a:gd name="T13" fmla="*/ 0 h 69"/>
                <a:gd name="T14" fmla="*/ 22 w 22"/>
                <a:gd name="T15" fmla="*/ 11 h 69"/>
                <a:gd name="T16" fmla="*/ 22 w 22"/>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69">
                  <a:moveTo>
                    <a:pt x="22" y="58"/>
                  </a:moveTo>
                  <a:cubicBezTo>
                    <a:pt x="22" y="64"/>
                    <a:pt x="17" y="69"/>
                    <a:pt x="11" y="69"/>
                  </a:cubicBezTo>
                  <a:cubicBezTo>
                    <a:pt x="11" y="69"/>
                    <a:pt x="11" y="69"/>
                    <a:pt x="11" y="69"/>
                  </a:cubicBezTo>
                  <a:cubicBezTo>
                    <a:pt x="5" y="69"/>
                    <a:pt x="0" y="64"/>
                    <a:pt x="0" y="58"/>
                  </a:cubicBezTo>
                  <a:cubicBezTo>
                    <a:pt x="0" y="11"/>
                    <a:pt x="0" y="11"/>
                    <a:pt x="0" y="11"/>
                  </a:cubicBezTo>
                  <a:cubicBezTo>
                    <a:pt x="0" y="5"/>
                    <a:pt x="5" y="0"/>
                    <a:pt x="11" y="0"/>
                  </a:cubicBezTo>
                  <a:cubicBezTo>
                    <a:pt x="11" y="0"/>
                    <a:pt x="11" y="0"/>
                    <a:pt x="11" y="0"/>
                  </a:cubicBezTo>
                  <a:cubicBezTo>
                    <a:pt x="17" y="0"/>
                    <a:pt x="22" y="5"/>
                    <a:pt x="22" y="11"/>
                  </a:cubicBezTo>
                  <a:lnTo>
                    <a:pt x="22" y="5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3" name="Freeform 10"/>
            <p:cNvSpPr>
              <a:spLocks/>
            </p:cNvSpPr>
            <p:nvPr/>
          </p:nvSpPr>
          <p:spPr bwMode="auto">
            <a:xfrm>
              <a:off x="6553" y="89"/>
              <a:ext cx="51" cy="169"/>
            </a:xfrm>
            <a:custGeom>
              <a:avLst/>
              <a:gdLst>
                <a:gd name="T0" fmla="*/ 21 w 21"/>
                <a:gd name="T1" fmla="*/ 58 h 69"/>
                <a:gd name="T2" fmla="*/ 11 w 21"/>
                <a:gd name="T3" fmla="*/ 69 h 69"/>
                <a:gd name="T4" fmla="*/ 11 w 21"/>
                <a:gd name="T5" fmla="*/ 69 h 69"/>
                <a:gd name="T6" fmla="*/ 0 w 21"/>
                <a:gd name="T7" fmla="*/ 58 h 69"/>
                <a:gd name="T8" fmla="*/ 0 w 21"/>
                <a:gd name="T9" fmla="*/ 11 h 69"/>
                <a:gd name="T10" fmla="*/ 11 w 21"/>
                <a:gd name="T11" fmla="*/ 0 h 69"/>
                <a:gd name="T12" fmla="*/ 11 w 21"/>
                <a:gd name="T13" fmla="*/ 0 h 69"/>
                <a:gd name="T14" fmla="*/ 21 w 21"/>
                <a:gd name="T15" fmla="*/ 11 h 69"/>
                <a:gd name="T16" fmla="*/ 21 w 21"/>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9">
                  <a:moveTo>
                    <a:pt x="21" y="58"/>
                  </a:moveTo>
                  <a:cubicBezTo>
                    <a:pt x="21" y="64"/>
                    <a:pt x="16" y="69"/>
                    <a:pt x="11" y="69"/>
                  </a:cubicBezTo>
                  <a:cubicBezTo>
                    <a:pt x="11" y="69"/>
                    <a:pt x="11" y="69"/>
                    <a:pt x="11" y="69"/>
                  </a:cubicBezTo>
                  <a:cubicBezTo>
                    <a:pt x="5" y="69"/>
                    <a:pt x="0" y="64"/>
                    <a:pt x="0" y="58"/>
                  </a:cubicBezTo>
                  <a:cubicBezTo>
                    <a:pt x="0" y="11"/>
                    <a:pt x="0" y="11"/>
                    <a:pt x="0" y="11"/>
                  </a:cubicBezTo>
                  <a:cubicBezTo>
                    <a:pt x="0" y="5"/>
                    <a:pt x="5" y="0"/>
                    <a:pt x="11" y="0"/>
                  </a:cubicBezTo>
                  <a:cubicBezTo>
                    <a:pt x="11" y="0"/>
                    <a:pt x="11" y="0"/>
                    <a:pt x="11" y="0"/>
                  </a:cubicBezTo>
                  <a:cubicBezTo>
                    <a:pt x="16" y="0"/>
                    <a:pt x="21" y="5"/>
                    <a:pt x="21" y="11"/>
                  </a:cubicBezTo>
                  <a:lnTo>
                    <a:pt x="21" y="5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4" name="Freeform 11"/>
            <p:cNvSpPr>
              <a:spLocks/>
            </p:cNvSpPr>
            <p:nvPr/>
          </p:nvSpPr>
          <p:spPr bwMode="auto">
            <a:xfrm>
              <a:off x="6654" y="89"/>
              <a:ext cx="51" cy="169"/>
            </a:xfrm>
            <a:custGeom>
              <a:avLst/>
              <a:gdLst>
                <a:gd name="T0" fmla="*/ 21 w 21"/>
                <a:gd name="T1" fmla="*/ 58 h 69"/>
                <a:gd name="T2" fmla="*/ 10 w 21"/>
                <a:gd name="T3" fmla="*/ 69 h 69"/>
                <a:gd name="T4" fmla="*/ 10 w 21"/>
                <a:gd name="T5" fmla="*/ 69 h 69"/>
                <a:gd name="T6" fmla="*/ 0 w 21"/>
                <a:gd name="T7" fmla="*/ 58 h 69"/>
                <a:gd name="T8" fmla="*/ 0 w 21"/>
                <a:gd name="T9" fmla="*/ 11 h 69"/>
                <a:gd name="T10" fmla="*/ 10 w 21"/>
                <a:gd name="T11" fmla="*/ 0 h 69"/>
                <a:gd name="T12" fmla="*/ 10 w 21"/>
                <a:gd name="T13" fmla="*/ 0 h 69"/>
                <a:gd name="T14" fmla="*/ 21 w 21"/>
                <a:gd name="T15" fmla="*/ 11 h 69"/>
                <a:gd name="T16" fmla="*/ 21 w 21"/>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9">
                  <a:moveTo>
                    <a:pt x="21" y="58"/>
                  </a:moveTo>
                  <a:cubicBezTo>
                    <a:pt x="21" y="64"/>
                    <a:pt x="16" y="69"/>
                    <a:pt x="10" y="69"/>
                  </a:cubicBezTo>
                  <a:cubicBezTo>
                    <a:pt x="10" y="69"/>
                    <a:pt x="10" y="69"/>
                    <a:pt x="10" y="69"/>
                  </a:cubicBezTo>
                  <a:cubicBezTo>
                    <a:pt x="4" y="69"/>
                    <a:pt x="0" y="64"/>
                    <a:pt x="0" y="58"/>
                  </a:cubicBezTo>
                  <a:cubicBezTo>
                    <a:pt x="0" y="11"/>
                    <a:pt x="0" y="11"/>
                    <a:pt x="0" y="11"/>
                  </a:cubicBezTo>
                  <a:cubicBezTo>
                    <a:pt x="0" y="5"/>
                    <a:pt x="4" y="0"/>
                    <a:pt x="10" y="0"/>
                  </a:cubicBezTo>
                  <a:cubicBezTo>
                    <a:pt x="10" y="0"/>
                    <a:pt x="10" y="0"/>
                    <a:pt x="10" y="0"/>
                  </a:cubicBezTo>
                  <a:cubicBezTo>
                    <a:pt x="16" y="0"/>
                    <a:pt x="21" y="5"/>
                    <a:pt x="21" y="11"/>
                  </a:cubicBezTo>
                  <a:lnTo>
                    <a:pt x="21" y="5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5" name="Freeform 12"/>
            <p:cNvSpPr>
              <a:spLocks/>
            </p:cNvSpPr>
            <p:nvPr/>
          </p:nvSpPr>
          <p:spPr bwMode="auto">
            <a:xfrm>
              <a:off x="6752" y="89"/>
              <a:ext cx="54" cy="169"/>
            </a:xfrm>
            <a:custGeom>
              <a:avLst/>
              <a:gdLst>
                <a:gd name="T0" fmla="*/ 22 w 22"/>
                <a:gd name="T1" fmla="*/ 58 h 69"/>
                <a:gd name="T2" fmla="*/ 11 w 22"/>
                <a:gd name="T3" fmla="*/ 69 h 69"/>
                <a:gd name="T4" fmla="*/ 11 w 22"/>
                <a:gd name="T5" fmla="*/ 69 h 69"/>
                <a:gd name="T6" fmla="*/ 0 w 22"/>
                <a:gd name="T7" fmla="*/ 58 h 69"/>
                <a:gd name="T8" fmla="*/ 0 w 22"/>
                <a:gd name="T9" fmla="*/ 11 h 69"/>
                <a:gd name="T10" fmla="*/ 11 w 22"/>
                <a:gd name="T11" fmla="*/ 0 h 69"/>
                <a:gd name="T12" fmla="*/ 11 w 22"/>
                <a:gd name="T13" fmla="*/ 0 h 69"/>
                <a:gd name="T14" fmla="*/ 22 w 22"/>
                <a:gd name="T15" fmla="*/ 11 h 69"/>
                <a:gd name="T16" fmla="*/ 22 w 22"/>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69">
                  <a:moveTo>
                    <a:pt x="22" y="58"/>
                  </a:moveTo>
                  <a:cubicBezTo>
                    <a:pt x="22" y="64"/>
                    <a:pt x="17" y="69"/>
                    <a:pt x="11" y="69"/>
                  </a:cubicBezTo>
                  <a:cubicBezTo>
                    <a:pt x="11" y="69"/>
                    <a:pt x="11" y="69"/>
                    <a:pt x="11" y="69"/>
                  </a:cubicBezTo>
                  <a:cubicBezTo>
                    <a:pt x="5" y="69"/>
                    <a:pt x="0" y="64"/>
                    <a:pt x="0" y="58"/>
                  </a:cubicBezTo>
                  <a:cubicBezTo>
                    <a:pt x="0" y="11"/>
                    <a:pt x="0" y="11"/>
                    <a:pt x="0" y="11"/>
                  </a:cubicBezTo>
                  <a:cubicBezTo>
                    <a:pt x="0" y="5"/>
                    <a:pt x="5" y="0"/>
                    <a:pt x="11" y="0"/>
                  </a:cubicBezTo>
                  <a:cubicBezTo>
                    <a:pt x="11" y="0"/>
                    <a:pt x="11" y="0"/>
                    <a:pt x="11" y="0"/>
                  </a:cubicBezTo>
                  <a:cubicBezTo>
                    <a:pt x="17" y="0"/>
                    <a:pt x="22" y="5"/>
                    <a:pt x="22" y="11"/>
                  </a:cubicBezTo>
                  <a:lnTo>
                    <a:pt x="22" y="5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6" name="Freeform 13"/>
            <p:cNvSpPr>
              <a:spLocks/>
            </p:cNvSpPr>
            <p:nvPr/>
          </p:nvSpPr>
          <p:spPr bwMode="auto">
            <a:xfrm>
              <a:off x="6853" y="89"/>
              <a:ext cx="52" cy="169"/>
            </a:xfrm>
            <a:custGeom>
              <a:avLst/>
              <a:gdLst>
                <a:gd name="T0" fmla="*/ 21 w 21"/>
                <a:gd name="T1" fmla="*/ 58 h 69"/>
                <a:gd name="T2" fmla="*/ 10 w 21"/>
                <a:gd name="T3" fmla="*/ 69 h 69"/>
                <a:gd name="T4" fmla="*/ 10 w 21"/>
                <a:gd name="T5" fmla="*/ 69 h 69"/>
                <a:gd name="T6" fmla="*/ 0 w 21"/>
                <a:gd name="T7" fmla="*/ 58 h 69"/>
                <a:gd name="T8" fmla="*/ 0 w 21"/>
                <a:gd name="T9" fmla="*/ 11 h 69"/>
                <a:gd name="T10" fmla="*/ 10 w 21"/>
                <a:gd name="T11" fmla="*/ 0 h 69"/>
                <a:gd name="T12" fmla="*/ 10 w 21"/>
                <a:gd name="T13" fmla="*/ 0 h 69"/>
                <a:gd name="T14" fmla="*/ 21 w 21"/>
                <a:gd name="T15" fmla="*/ 11 h 69"/>
                <a:gd name="T16" fmla="*/ 21 w 21"/>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9">
                  <a:moveTo>
                    <a:pt x="21" y="58"/>
                  </a:moveTo>
                  <a:cubicBezTo>
                    <a:pt x="21" y="64"/>
                    <a:pt x="16" y="69"/>
                    <a:pt x="10" y="69"/>
                  </a:cubicBezTo>
                  <a:cubicBezTo>
                    <a:pt x="10" y="69"/>
                    <a:pt x="10" y="69"/>
                    <a:pt x="10" y="69"/>
                  </a:cubicBezTo>
                  <a:cubicBezTo>
                    <a:pt x="5" y="69"/>
                    <a:pt x="0" y="64"/>
                    <a:pt x="0" y="58"/>
                  </a:cubicBezTo>
                  <a:cubicBezTo>
                    <a:pt x="0" y="11"/>
                    <a:pt x="0" y="11"/>
                    <a:pt x="0" y="11"/>
                  </a:cubicBezTo>
                  <a:cubicBezTo>
                    <a:pt x="0" y="5"/>
                    <a:pt x="5" y="0"/>
                    <a:pt x="10" y="0"/>
                  </a:cubicBezTo>
                  <a:cubicBezTo>
                    <a:pt x="10" y="0"/>
                    <a:pt x="10" y="0"/>
                    <a:pt x="10" y="0"/>
                  </a:cubicBezTo>
                  <a:cubicBezTo>
                    <a:pt x="16" y="0"/>
                    <a:pt x="21" y="5"/>
                    <a:pt x="21" y="11"/>
                  </a:cubicBezTo>
                  <a:lnTo>
                    <a:pt x="21" y="5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7" name="Freeform 14"/>
            <p:cNvSpPr>
              <a:spLocks noEditPoints="1"/>
            </p:cNvSpPr>
            <p:nvPr/>
          </p:nvSpPr>
          <p:spPr bwMode="auto">
            <a:xfrm>
              <a:off x="6152" y="364"/>
              <a:ext cx="753" cy="481"/>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8" name="Freeform 15"/>
            <p:cNvSpPr>
              <a:spLocks noEditPoints="1"/>
            </p:cNvSpPr>
            <p:nvPr/>
          </p:nvSpPr>
          <p:spPr bwMode="auto">
            <a:xfrm>
              <a:off x="6152" y="364"/>
              <a:ext cx="753" cy="481"/>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9" name="Line 16"/>
            <p:cNvSpPr>
              <a:spLocks noChangeShapeType="1"/>
            </p:cNvSpPr>
            <p:nvPr/>
          </p:nvSpPr>
          <p:spPr bwMode="auto">
            <a:xfrm>
              <a:off x="6152" y="527"/>
              <a:ext cx="753" cy="0"/>
            </a:xfrm>
            <a:prstGeom prst="line">
              <a:avLst/>
            </a:prstGeom>
            <a:noFill/>
            <a:ln w="2698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40" name="Line 17"/>
            <p:cNvSpPr>
              <a:spLocks noChangeShapeType="1"/>
            </p:cNvSpPr>
            <p:nvPr/>
          </p:nvSpPr>
          <p:spPr bwMode="auto">
            <a:xfrm flipH="1">
              <a:off x="6152" y="680"/>
              <a:ext cx="753" cy="0"/>
            </a:xfrm>
            <a:prstGeom prst="line">
              <a:avLst/>
            </a:prstGeom>
            <a:noFill/>
            <a:ln w="2698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41" name="Line 18"/>
            <p:cNvSpPr>
              <a:spLocks noChangeShapeType="1"/>
            </p:cNvSpPr>
            <p:nvPr/>
          </p:nvSpPr>
          <p:spPr bwMode="auto">
            <a:xfrm>
              <a:off x="6656" y="364"/>
              <a:ext cx="0" cy="476"/>
            </a:xfrm>
            <a:prstGeom prst="line">
              <a:avLst/>
            </a:prstGeom>
            <a:noFill/>
            <a:ln w="2698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42" name="Line 19"/>
            <p:cNvSpPr>
              <a:spLocks noChangeShapeType="1"/>
            </p:cNvSpPr>
            <p:nvPr/>
          </p:nvSpPr>
          <p:spPr bwMode="auto">
            <a:xfrm flipV="1">
              <a:off x="6403" y="364"/>
              <a:ext cx="0" cy="476"/>
            </a:xfrm>
            <a:prstGeom prst="line">
              <a:avLst/>
            </a:prstGeom>
            <a:noFill/>
            <a:ln w="2698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43" name="Rectangle 20"/>
            <p:cNvSpPr>
              <a:spLocks noChangeArrowheads="1"/>
            </p:cNvSpPr>
            <p:nvPr/>
          </p:nvSpPr>
          <p:spPr bwMode="auto">
            <a:xfrm>
              <a:off x="6152" y="364"/>
              <a:ext cx="253" cy="16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sp>
        <p:nvSpPr>
          <p:cNvPr id="44" name="Rectangle 43"/>
          <p:cNvSpPr/>
          <p:nvPr/>
        </p:nvSpPr>
        <p:spPr>
          <a:xfrm>
            <a:off x="9826884" y="582768"/>
            <a:ext cx="1003801" cy="461665"/>
          </a:xfrm>
          <a:prstGeom prst="rect">
            <a:avLst/>
          </a:prstGeom>
        </p:spPr>
        <p:txBody>
          <a:bodyPr wrap="none">
            <a:spAutoFit/>
          </a:body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A8141A"/>
                </a:solidFill>
                <a:effectLst/>
                <a:uLnTx/>
                <a:uFillTx/>
                <a:latin typeface="Segoe UI"/>
                <a:ea typeface="+mn-ea"/>
                <a:cs typeface="+mn-cs"/>
              </a:rPr>
              <a:t>Day </a:t>
            </a:r>
            <a:r>
              <a:rPr kumimoji="0" lang="en-US" sz="2400" b="1" i="0" u="none" strike="noStrike" kern="1200" cap="none" spc="0" normalizeH="0" baseline="0" noProof="0" dirty="0" smtClean="0">
                <a:ln>
                  <a:noFill/>
                </a:ln>
                <a:solidFill>
                  <a:srgbClr val="A8141A"/>
                </a:solidFill>
                <a:effectLst/>
                <a:uLnTx/>
                <a:uFillTx/>
                <a:latin typeface="Segoe UI"/>
                <a:ea typeface="+mn-ea"/>
                <a:cs typeface="+mn-cs"/>
              </a:rPr>
              <a:t>1</a:t>
            </a:r>
            <a:endParaRPr kumimoji="0" lang="en-US" sz="2400" b="0" i="0" u="none" strike="noStrike" kern="1200" cap="none" spc="0" normalizeH="0" baseline="0" noProof="0" dirty="0">
              <a:ln>
                <a:noFill/>
              </a:ln>
              <a:solidFill>
                <a:srgbClr val="A8141A"/>
              </a:solidFill>
              <a:effectLst/>
              <a:uLnTx/>
              <a:uFillTx/>
              <a:latin typeface="Segoe UI"/>
              <a:ea typeface="+mn-ea"/>
              <a:cs typeface="+mn-cs"/>
            </a:endParaRPr>
          </a:p>
        </p:txBody>
      </p:sp>
      <p:sp>
        <p:nvSpPr>
          <p:cNvPr id="23" name="TextBox 22"/>
          <p:cNvSpPr txBox="1"/>
          <p:nvPr/>
        </p:nvSpPr>
        <p:spPr>
          <a:xfrm>
            <a:off x="380432" y="5607993"/>
            <a:ext cx="6686126"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Timings will be adjusted after first TTT delivery</a:t>
            </a:r>
          </a:p>
        </p:txBody>
      </p:sp>
    </p:spTree>
    <p:extLst>
      <p:ext uri="{BB962C8B-B14F-4D97-AF65-F5344CB8AC3E}">
        <p14:creationId xmlns:p14="http://schemas.microsoft.com/office/powerpoint/2010/main" val="678889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8693870" cy="914400"/>
          </a:xfrm>
        </p:spPr>
        <p:txBody>
          <a:bodyPr lIns="91440" rIns="91440"/>
          <a:lstStyle/>
          <a:p>
            <a:pPr lvl="0"/>
            <a:r>
              <a:rPr lang="en-US" sz="4800" spc="-70" dirty="0">
                <a:solidFill>
                  <a:srgbClr val="0072C6"/>
                </a:solidFill>
              </a:rPr>
              <a:t>Agenda</a:t>
            </a:r>
            <a:endParaRPr lang="en-US" sz="4800" b="1" dirty="0"/>
          </a:p>
        </p:txBody>
      </p:sp>
      <p:graphicFrame>
        <p:nvGraphicFramePr>
          <p:cNvPr id="5" name="Table 4"/>
          <p:cNvGraphicFramePr>
            <a:graphicFrameLocks noGrp="1"/>
          </p:cNvGraphicFramePr>
          <p:nvPr>
            <p:extLst>
              <p:ext uri="{D42A27DB-BD31-4B8C-83A1-F6EECF244321}">
                <p14:modId xmlns:p14="http://schemas.microsoft.com/office/powerpoint/2010/main" val="768816330"/>
              </p:ext>
            </p:extLst>
          </p:nvPr>
        </p:nvGraphicFramePr>
        <p:xfrm>
          <a:off x="385195" y="1362266"/>
          <a:ext cx="10811174" cy="3947167"/>
        </p:xfrm>
        <a:graphic>
          <a:graphicData uri="http://schemas.openxmlformats.org/drawingml/2006/table">
            <a:tbl>
              <a:tblPr firstRow="1" bandRow="1">
                <a:tableStyleId>{5C22544A-7EE6-4342-B048-85BDC9FD1C3A}</a:tableStyleId>
              </a:tblPr>
              <a:tblGrid>
                <a:gridCol w="2634652">
                  <a:extLst>
                    <a:ext uri="{9D8B030D-6E8A-4147-A177-3AD203B41FA5}">
                      <a16:colId xmlns:a16="http://schemas.microsoft.com/office/drawing/2014/main" val="20000"/>
                    </a:ext>
                  </a:extLst>
                </a:gridCol>
                <a:gridCol w="8176522">
                  <a:extLst>
                    <a:ext uri="{9D8B030D-6E8A-4147-A177-3AD203B41FA5}">
                      <a16:colId xmlns:a16="http://schemas.microsoft.com/office/drawing/2014/main" val="20001"/>
                    </a:ext>
                  </a:extLst>
                </a:gridCol>
              </a:tblGrid>
              <a:tr h="567037">
                <a:tc>
                  <a:txBody>
                    <a:bodyPr/>
                    <a:lstStyle/>
                    <a:p>
                      <a:pPr marL="182880"/>
                      <a:r>
                        <a:rPr lang="en-US" sz="1800" b="1" dirty="0" smtClean="0">
                          <a:latin typeface="+mn-lt"/>
                        </a:rPr>
                        <a:t>Time</a:t>
                      </a:r>
                      <a:endParaRPr lang="en-US" sz="1800" b="1" dirty="0">
                        <a:latin typeface="+mn-lt"/>
                      </a:endParaRPr>
                    </a:p>
                  </a:txBody>
                  <a:tcPr marL="93260" marR="93260" marT="46630" marB="46630" anchor="ctr"/>
                </a:tc>
                <a:tc>
                  <a:txBody>
                    <a:bodyPr/>
                    <a:lstStyle/>
                    <a:p>
                      <a:pPr marL="182880"/>
                      <a:r>
                        <a:rPr lang="en-US" sz="1800" b="1" dirty="0" smtClean="0">
                          <a:latin typeface="+mn-lt"/>
                        </a:rPr>
                        <a:t>Title</a:t>
                      </a:r>
                      <a:endParaRPr lang="en-US" sz="1800" b="1" dirty="0">
                        <a:latin typeface="+mn-lt"/>
                      </a:endParaRPr>
                    </a:p>
                  </a:txBody>
                  <a:tcPr marL="93260" marR="93260" marT="46630" marB="46630" anchor="ctr"/>
                </a:tc>
                <a:extLst>
                  <a:ext uri="{0D108BD9-81ED-4DB2-BD59-A6C34878D82A}">
                    <a16:rowId xmlns:a16="http://schemas.microsoft.com/office/drawing/2014/main" val="10000"/>
                  </a:ext>
                </a:extLst>
              </a:tr>
              <a:tr h="375570">
                <a:tc>
                  <a:txBody>
                    <a:bodyPr/>
                    <a:lstStyle/>
                    <a:p>
                      <a:pPr marL="182880"/>
                      <a:r>
                        <a:rPr lang="en-US" sz="1800" dirty="0" smtClean="0">
                          <a:solidFill>
                            <a:schemeClr val="tx1"/>
                          </a:solidFill>
                        </a:rPr>
                        <a:t>09:00 – 9:45</a:t>
                      </a:r>
                      <a:endParaRPr lang="en-US" sz="1800" dirty="0">
                        <a:solidFill>
                          <a:schemeClr val="tx1"/>
                        </a:solidFill>
                      </a:endParaRPr>
                    </a:p>
                  </a:txBody>
                  <a:tcPr marL="93260" marR="93260" marT="46630" marB="46630" anchor="ctr">
                    <a:solidFill>
                      <a:schemeClr val="tx1">
                        <a:lumMod val="20000"/>
                        <a:lumOff val="80000"/>
                      </a:schemeClr>
                    </a:solidFill>
                  </a:tcPr>
                </a:tc>
                <a:tc>
                  <a:txBody>
                    <a:bodyPr/>
                    <a:lstStyle/>
                    <a:p>
                      <a:pPr marL="182880" marR="0" indent="0" algn="l" defTabSz="932742"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Implement SQL</a:t>
                      </a:r>
                      <a:r>
                        <a:rPr lang="en-US" sz="1800" baseline="0" dirty="0" smtClean="0">
                          <a:solidFill>
                            <a:schemeClr val="tx1"/>
                          </a:solidFill>
                        </a:rPr>
                        <a:t> Database – Continued</a:t>
                      </a:r>
                      <a:endParaRPr lang="en-US" sz="1800" dirty="0" smtClean="0">
                        <a:solidFill>
                          <a:schemeClr val="tx1"/>
                        </a:solidFill>
                      </a:endParaRPr>
                    </a:p>
                  </a:txBody>
                  <a:tcPr marL="93260" marR="93260" marT="46630" marB="46630" anchor="ctr">
                    <a:solidFill>
                      <a:schemeClr val="tx1">
                        <a:lumMod val="20000"/>
                        <a:lumOff val="80000"/>
                      </a:schemeClr>
                    </a:solidFill>
                  </a:tcPr>
                </a:tc>
                <a:extLst>
                  <a:ext uri="{0D108BD9-81ED-4DB2-BD59-A6C34878D82A}">
                    <a16:rowId xmlns:a16="http://schemas.microsoft.com/office/drawing/2014/main" val="10001"/>
                  </a:ext>
                </a:extLst>
              </a:tr>
              <a:tr h="375570">
                <a:tc>
                  <a:txBody>
                    <a:bodyPr/>
                    <a:lstStyle/>
                    <a:p>
                      <a:pPr marL="182880"/>
                      <a:r>
                        <a:rPr lang="en-US" sz="1800" dirty="0" smtClean="0">
                          <a:solidFill>
                            <a:schemeClr val="tx1"/>
                          </a:solidFill>
                        </a:rPr>
                        <a:t>09:45 – 10:30</a:t>
                      </a:r>
                      <a:endParaRPr lang="en-US" sz="1800" dirty="0">
                        <a:solidFill>
                          <a:schemeClr val="tx1"/>
                        </a:solidFill>
                      </a:endParaRPr>
                    </a:p>
                  </a:txBody>
                  <a:tcPr marL="93260" marR="93260" marT="46630" marB="46630" anchor="ctr">
                    <a:solidFill>
                      <a:srgbClr val="F2F2F2"/>
                    </a:solidFill>
                  </a:tcPr>
                </a:tc>
                <a:tc>
                  <a:txBody>
                    <a:bodyPr/>
                    <a:lstStyle/>
                    <a:p>
                      <a:pPr marL="182880"/>
                      <a:r>
                        <a:rPr lang="en-US" sz="1800" dirty="0" smtClean="0">
                          <a:solidFill>
                            <a:schemeClr val="tx1"/>
                          </a:solidFill>
                        </a:rPr>
                        <a:t>Hands-on Lab: Implement</a:t>
                      </a:r>
                      <a:r>
                        <a:rPr lang="en-US" sz="1800" baseline="0" dirty="0" smtClean="0">
                          <a:solidFill>
                            <a:schemeClr val="tx1"/>
                          </a:solidFill>
                        </a:rPr>
                        <a:t> SQL Database</a:t>
                      </a:r>
                      <a:endParaRPr lang="en-US" sz="1800" dirty="0">
                        <a:solidFill>
                          <a:schemeClr val="tx1"/>
                        </a:solidFill>
                      </a:endParaRPr>
                    </a:p>
                  </a:txBody>
                  <a:tcPr marL="93260" marR="93260" marT="46630" marB="46630" anchor="ctr">
                    <a:solidFill>
                      <a:srgbClr val="F2F2F2"/>
                    </a:solidFill>
                  </a:tcPr>
                </a:tc>
                <a:extLst>
                  <a:ext uri="{0D108BD9-81ED-4DB2-BD59-A6C34878D82A}">
                    <a16:rowId xmlns:a16="http://schemas.microsoft.com/office/drawing/2014/main" val="10003"/>
                  </a:ext>
                </a:extLst>
              </a:tr>
              <a:tr h="375570">
                <a:tc>
                  <a:txBody>
                    <a:bodyPr/>
                    <a:lstStyle/>
                    <a:p>
                      <a:pPr marL="182880"/>
                      <a:r>
                        <a:rPr lang="en-US" sz="1800" dirty="0" smtClean="0">
                          <a:solidFill>
                            <a:schemeClr val="tx1"/>
                          </a:solidFill>
                        </a:rPr>
                        <a:t>10:30</a:t>
                      </a:r>
                      <a:r>
                        <a:rPr lang="en-US" sz="1800" baseline="0" dirty="0" smtClean="0">
                          <a:solidFill>
                            <a:schemeClr val="tx1"/>
                          </a:solidFill>
                        </a:rPr>
                        <a:t> – 10:45</a:t>
                      </a:r>
                      <a:endParaRPr lang="en-US" sz="1800" dirty="0">
                        <a:solidFill>
                          <a:schemeClr val="tx1"/>
                        </a:solidFill>
                      </a:endParaRPr>
                    </a:p>
                  </a:txBody>
                  <a:tcPr marL="93260" marR="93260" marT="46630" marB="46630" anchor="ctr">
                    <a:solidFill>
                      <a:schemeClr val="tx1">
                        <a:lumMod val="20000"/>
                        <a:lumOff val="80000"/>
                      </a:schemeClr>
                    </a:solidFill>
                  </a:tcPr>
                </a:tc>
                <a:tc>
                  <a:txBody>
                    <a:bodyPr/>
                    <a:lstStyle/>
                    <a:p>
                      <a:pPr marL="182880"/>
                      <a:r>
                        <a:rPr lang="en-US" sz="1800" dirty="0" smtClean="0">
                          <a:solidFill>
                            <a:schemeClr val="tx1"/>
                          </a:solidFill>
                        </a:rPr>
                        <a:t>Break</a:t>
                      </a:r>
                      <a:endParaRPr lang="en-US" sz="1800" dirty="0">
                        <a:solidFill>
                          <a:schemeClr val="tx1"/>
                        </a:solidFill>
                      </a:endParaRPr>
                    </a:p>
                  </a:txBody>
                  <a:tcPr marL="93260" marR="93260" marT="46630" marB="46630" anchor="ctr">
                    <a:solidFill>
                      <a:schemeClr val="tx1">
                        <a:lumMod val="20000"/>
                        <a:lumOff val="80000"/>
                      </a:schemeClr>
                    </a:solidFill>
                  </a:tcPr>
                </a:tc>
                <a:extLst>
                  <a:ext uri="{0D108BD9-81ED-4DB2-BD59-A6C34878D82A}">
                    <a16:rowId xmlns:a16="http://schemas.microsoft.com/office/drawing/2014/main" val="10004"/>
                  </a:ext>
                </a:extLst>
              </a:tr>
              <a:tr h="375570">
                <a:tc>
                  <a:txBody>
                    <a:bodyPr/>
                    <a:lstStyle/>
                    <a:p>
                      <a:pPr marL="182880"/>
                      <a:r>
                        <a:rPr lang="en-US" sz="1800" dirty="0" smtClean="0">
                          <a:solidFill>
                            <a:schemeClr val="tx1"/>
                          </a:solidFill>
                        </a:rPr>
                        <a:t>10:45</a:t>
                      </a:r>
                      <a:r>
                        <a:rPr lang="en-US" sz="1800" baseline="0" dirty="0" smtClean="0">
                          <a:solidFill>
                            <a:schemeClr val="tx1"/>
                          </a:solidFill>
                        </a:rPr>
                        <a:t> – 11:45</a:t>
                      </a:r>
                      <a:endParaRPr lang="en-US" sz="1800" dirty="0">
                        <a:solidFill>
                          <a:schemeClr val="tx1"/>
                        </a:solidFill>
                      </a:endParaRPr>
                    </a:p>
                  </a:txBody>
                  <a:tcPr marL="93260" marR="93260" marT="46630" marB="46630" anchor="ctr">
                    <a:solidFill>
                      <a:srgbClr val="F2F2F2"/>
                    </a:solidFill>
                  </a:tcPr>
                </a:tc>
                <a:tc>
                  <a:txBody>
                    <a:bodyPr/>
                    <a:lstStyle/>
                    <a:p>
                      <a:pPr marL="182880"/>
                      <a:r>
                        <a:rPr lang="en-US" sz="1800" dirty="0" smtClean="0">
                          <a:solidFill>
                            <a:schemeClr val="tx1"/>
                          </a:solidFill>
                        </a:rPr>
                        <a:t>SQL</a:t>
                      </a:r>
                      <a:r>
                        <a:rPr lang="en-US" sz="1800" baseline="0" dirty="0" smtClean="0">
                          <a:solidFill>
                            <a:schemeClr val="tx1"/>
                          </a:solidFill>
                        </a:rPr>
                        <a:t> Database High-Availability and Disaster Recovery</a:t>
                      </a:r>
                      <a:endParaRPr lang="en-US" sz="1800" dirty="0">
                        <a:solidFill>
                          <a:schemeClr val="tx1"/>
                        </a:solidFill>
                      </a:endParaRPr>
                    </a:p>
                  </a:txBody>
                  <a:tcPr marL="93260" marR="93260" marT="46630" marB="46630" anchor="ctr">
                    <a:solidFill>
                      <a:srgbClr val="F2F2F2"/>
                    </a:solidFill>
                  </a:tcPr>
                </a:tc>
                <a:extLst>
                  <a:ext uri="{0D108BD9-81ED-4DB2-BD59-A6C34878D82A}">
                    <a16:rowId xmlns:a16="http://schemas.microsoft.com/office/drawing/2014/main" val="10005"/>
                  </a:ext>
                </a:extLst>
              </a:tr>
              <a:tr h="375570">
                <a:tc>
                  <a:txBody>
                    <a:bodyPr/>
                    <a:lstStyle/>
                    <a:p>
                      <a:pPr marL="182880"/>
                      <a:r>
                        <a:rPr lang="en-US" sz="1800" dirty="0" smtClean="0">
                          <a:solidFill>
                            <a:schemeClr val="tx1"/>
                          </a:solidFill>
                        </a:rPr>
                        <a:t>11:45 – 1:00</a:t>
                      </a:r>
                      <a:endParaRPr lang="en-US" sz="1800" dirty="0">
                        <a:solidFill>
                          <a:schemeClr val="tx1"/>
                        </a:solidFill>
                      </a:endParaRPr>
                    </a:p>
                  </a:txBody>
                  <a:tcPr marL="93260" marR="93260" marT="46630" marB="46630" anchor="ctr">
                    <a:solidFill>
                      <a:schemeClr val="tx1">
                        <a:lumMod val="20000"/>
                        <a:lumOff val="80000"/>
                      </a:schemeClr>
                    </a:solidFill>
                  </a:tcPr>
                </a:tc>
                <a:tc>
                  <a:txBody>
                    <a:bodyPr/>
                    <a:lstStyle/>
                    <a:p>
                      <a:pPr marL="182880"/>
                      <a:r>
                        <a:rPr lang="en-US" sz="1800" dirty="0" smtClean="0">
                          <a:solidFill>
                            <a:schemeClr val="tx1"/>
                          </a:solidFill>
                        </a:rPr>
                        <a:t>Lunch</a:t>
                      </a:r>
                      <a:endParaRPr lang="en-US" sz="1800" dirty="0">
                        <a:solidFill>
                          <a:schemeClr val="tx1"/>
                        </a:solidFill>
                      </a:endParaRPr>
                    </a:p>
                  </a:txBody>
                  <a:tcPr marL="93260" marR="93260" marT="46630" marB="46630" anchor="ctr">
                    <a:solidFill>
                      <a:schemeClr val="tx1">
                        <a:lumMod val="20000"/>
                        <a:lumOff val="80000"/>
                      </a:schemeClr>
                    </a:solidFill>
                  </a:tcPr>
                </a:tc>
                <a:extLst>
                  <a:ext uri="{0D108BD9-81ED-4DB2-BD59-A6C34878D82A}">
                    <a16:rowId xmlns:a16="http://schemas.microsoft.com/office/drawing/2014/main" val="10006"/>
                  </a:ext>
                </a:extLst>
              </a:tr>
              <a:tr h="375570">
                <a:tc>
                  <a:txBody>
                    <a:bodyPr/>
                    <a:lstStyle/>
                    <a:p>
                      <a:pPr marL="182880"/>
                      <a:r>
                        <a:rPr lang="en-US" sz="1800" dirty="0" smtClean="0">
                          <a:solidFill>
                            <a:schemeClr val="tx1"/>
                          </a:solidFill>
                        </a:rPr>
                        <a:t>1:00 – 2:30</a:t>
                      </a:r>
                      <a:endParaRPr lang="en-US" sz="1800" dirty="0">
                        <a:solidFill>
                          <a:schemeClr val="tx1"/>
                        </a:solidFill>
                      </a:endParaRPr>
                    </a:p>
                  </a:txBody>
                  <a:tcPr marL="93260" marR="93260" marT="46630" marB="46630" anchor="ctr">
                    <a:solidFill>
                      <a:srgbClr val="F2F2F2"/>
                    </a:solidFill>
                  </a:tcPr>
                </a:tc>
                <a:tc>
                  <a:txBody>
                    <a:bodyPr/>
                    <a:lstStyle/>
                    <a:p>
                      <a:pPr marL="182880" marR="0" indent="0" algn="l" defTabSz="932742"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Hybrid HA/DR Scenarios with SQL Server</a:t>
                      </a:r>
                    </a:p>
                  </a:txBody>
                  <a:tcPr marL="93260" marR="93260" marT="46630" marB="46630" anchor="ctr">
                    <a:solidFill>
                      <a:srgbClr val="F2F2F2"/>
                    </a:solidFill>
                  </a:tcPr>
                </a:tc>
                <a:extLst>
                  <a:ext uri="{0D108BD9-81ED-4DB2-BD59-A6C34878D82A}">
                    <a16:rowId xmlns:a16="http://schemas.microsoft.com/office/drawing/2014/main" val="10007"/>
                  </a:ext>
                </a:extLst>
              </a:tr>
              <a:tr h="375570">
                <a:tc>
                  <a:txBody>
                    <a:bodyPr/>
                    <a:lstStyle/>
                    <a:p>
                      <a:pPr marL="182880"/>
                      <a:r>
                        <a:rPr lang="en-US" sz="1800" dirty="0" smtClean="0">
                          <a:solidFill>
                            <a:schemeClr val="tx1"/>
                          </a:solidFill>
                        </a:rPr>
                        <a:t>2:30 – 3:15</a:t>
                      </a:r>
                      <a:endParaRPr lang="en-US" sz="1800" dirty="0">
                        <a:solidFill>
                          <a:schemeClr val="tx1"/>
                        </a:solidFill>
                      </a:endParaRPr>
                    </a:p>
                  </a:txBody>
                  <a:tcPr marL="93260" marR="93260" marT="46630" marB="46630" anchor="ctr">
                    <a:solidFill>
                      <a:schemeClr val="tx1">
                        <a:lumMod val="20000"/>
                        <a:lumOff val="80000"/>
                      </a:schemeClr>
                    </a:solidFill>
                  </a:tcPr>
                </a:tc>
                <a:tc>
                  <a:txBody>
                    <a:bodyPr/>
                    <a:lstStyle/>
                    <a:p>
                      <a:pPr marL="182880"/>
                      <a:r>
                        <a:rPr lang="en-US" sz="1800" dirty="0" smtClean="0">
                          <a:solidFill>
                            <a:schemeClr val="tx1"/>
                          </a:solidFill>
                        </a:rPr>
                        <a:t>Hands-on Lab: Hybrid HA/DR Scenarios</a:t>
                      </a:r>
                      <a:endParaRPr lang="en-US" sz="1800" dirty="0">
                        <a:solidFill>
                          <a:schemeClr val="tx1"/>
                        </a:solidFill>
                      </a:endParaRPr>
                    </a:p>
                  </a:txBody>
                  <a:tcPr marL="93260" marR="93260" marT="46630" marB="46630" anchor="ctr">
                    <a:solidFill>
                      <a:schemeClr val="tx1">
                        <a:lumMod val="20000"/>
                        <a:lumOff val="80000"/>
                      </a:schemeClr>
                    </a:solidFill>
                  </a:tcPr>
                </a:tc>
                <a:extLst>
                  <a:ext uri="{0D108BD9-81ED-4DB2-BD59-A6C34878D82A}">
                    <a16:rowId xmlns:a16="http://schemas.microsoft.com/office/drawing/2014/main" val="10008"/>
                  </a:ext>
                </a:extLst>
              </a:tr>
              <a:tr h="375570">
                <a:tc>
                  <a:txBody>
                    <a:bodyPr/>
                    <a:lstStyle/>
                    <a:p>
                      <a:pPr marL="182880"/>
                      <a:r>
                        <a:rPr lang="en-US" sz="1800" dirty="0" smtClean="0">
                          <a:solidFill>
                            <a:schemeClr val="tx1"/>
                          </a:solidFill>
                        </a:rPr>
                        <a:t>3:15 – 3:30</a:t>
                      </a:r>
                      <a:endParaRPr lang="en-US" sz="1800" dirty="0">
                        <a:solidFill>
                          <a:schemeClr val="tx1"/>
                        </a:solidFill>
                      </a:endParaRPr>
                    </a:p>
                  </a:txBody>
                  <a:tcPr marL="93260" marR="93260" marT="46630" marB="46630" anchor="ctr">
                    <a:solidFill>
                      <a:srgbClr val="F2F2F2"/>
                    </a:solidFill>
                  </a:tcPr>
                </a:tc>
                <a:tc>
                  <a:txBody>
                    <a:bodyPr/>
                    <a:lstStyle/>
                    <a:p>
                      <a:pPr marL="182880"/>
                      <a:r>
                        <a:rPr lang="en-US" sz="1800" dirty="0" smtClean="0">
                          <a:solidFill>
                            <a:schemeClr val="tx1"/>
                          </a:solidFill>
                        </a:rPr>
                        <a:t>Break</a:t>
                      </a:r>
                      <a:endParaRPr lang="en-US" sz="1800" dirty="0">
                        <a:solidFill>
                          <a:schemeClr val="tx1"/>
                        </a:solidFill>
                      </a:endParaRPr>
                    </a:p>
                  </a:txBody>
                  <a:tcPr marL="93260" marR="93260" marT="46630" marB="46630" anchor="ctr">
                    <a:solidFill>
                      <a:srgbClr val="F2F2F2"/>
                    </a:solidFill>
                  </a:tcPr>
                </a:tc>
                <a:extLst>
                  <a:ext uri="{0D108BD9-81ED-4DB2-BD59-A6C34878D82A}">
                    <a16:rowId xmlns:a16="http://schemas.microsoft.com/office/drawing/2014/main" val="10009"/>
                  </a:ext>
                </a:extLst>
              </a:tr>
              <a:tr h="375570">
                <a:tc>
                  <a:txBody>
                    <a:bodyPr/>
                    <a:lstStyle/>
                    <a:p>
                      <a:pPr marL="182880" algn="l" defTabSz="932742" rtl="0" eaLnBrk="1" latinLnBrk="0" hangingPunct="1"/>
                      <a:r>
                        <a:rPr lang="en-US" sz="1800" kern="1200" dirty="0" smtClean="0">
                          <a:solidFill>
                            <a:schemeClr val="tx1"/>
                          </a:solidFill>
                          <a:latin typeface="+mn-lt"/>
                          <a:ea typeface="+mn-ea"/>
                          <a:cs typeface="+mn-cs"/>
                        </a:rPr>
                        <a:t>3:30 –</a:t>
                      </a:r>
                      <a:r>
                        <a:rPr lang="en-US" sz="1800" kern="1200" baseline="0" dirty="0" smtClean="0">
                          <a:solidFill>
                            <a:schemeClr val="tx1"/>
                          </a:solidFill>
                          <a:latin typeface="+mn-lt"/>
                          <a:ea typeface="+mn-ea"/>
                          <a:cs typeface="+mn-cs"/>
                        </a:rPr>
                        <a:t> 5:00</a:t>
                      </a:r>
                      <a:endParaRPr lang="en-US" sz="1800" kern="1200" dirty="0">
                        <a:solidFill>
                          <a:schemeClr val="tx1"/>
                        </a:solidFill>
                        <a:latin typeface="+mn-lt"/>
                        <a:ea typeface="+mn-ea"/>
                        <a:cs typeface="+mn-cs"/>
                      </a:endParaRPr>
                    </a:p>
                  </a:txBody>
                  <a:tcPr marL="93260" marR="93260" marT="46630" marB="46630" anchor="ctr">
                    <a:solidFill>
                      <a:schemeClr val="tx2">
                        <a:lumMod val="20000"/>
                        <a:lumOff val="80000"/>
                      </a:schemeClr>
                    </a:solidFill>
                  </a:tcPr>
                </a:tc>
                <a:tc>
                  <a:txBody>
                    <a:bodyPr/>
                    <a:lstStyle/>
                    <a:p>
                      <a:pPr marL="182880" marR="0" indent="0" algn="l" defTabSz="932742"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Hands-on Lab:</a:t>
                      </a:r>
                      <a:r>
                        <a:rPr lang="en-US" sz="1800" baseline="0" dirty="0" smtClean="0">
                          <a:solidFill>
                            <a:schemeClr val="tx1"/>
                          </a:solidFill>
                        </a:rPr>
                        <a:t> Hybrid HA/DR Scenarios – Continued</a:t>
                      </a:r>
                      <a:endParaRPr lang="en-US" sz="1800" dirty="0" smtClean="0">
                        <a:solidFill>
                          <a:schemeClr val="tx1"/>
                        </a:solidFill>
                      </a:endParaRPr>
                    </a:p>
                  </a:txBody>
                  <a:tcPr marL="93260" marR="93260" marT="46630" marB="46630" anchor="ctr">
                    <a:solidFill>
                      <a:schemeClr val="tx2">
                        <a:lumMod val="20000"/>
                        <a:lumOff val="80000"/>
                      </a:schemeClr>
                    </a:solidFill>
                  </a:tcPr>
                </a:tc>
                <a:extLst>
                  <a:ext uri="{0D108BD9-81ED-4DB2-BD59-A6C34878D82A}">
                    <a16:rowId xmlns:a16="http://schemas.microsoft.com/office/drawing/2014/main" val="4062775663"/>
                  </a:ext>
                </a:extLst>
              </a:tr>
            </a:tbl>
          </a:graphicData>
        </a:graphic>
      </p:graphicFrame>
      <p:grpSp>
        <p:nvGrpSpPr>
          <p:cNvPr id="26" name="Group 4"/>
          <p:cNvGrpSpPr>
            <a:grpSpLocks noChangeAspect="1"/>
          </p:cNvGrpSpPr>
          <p:nvPr/>
        </p:nvGrpSpPr>
        <p:grpSpPr bwMode="auto">
          <a:xfrm>
            <a:off x="10874463" y="578805"/>
            <a:ext cx="495512" cy="469619"/>
            <a:chOff x="6107" y="91"/>
            <a:chExt cx="842" cy="798"/>
          </a:xfrm>
        </p:grpSpPr>
        <p:sp>
          <p:nvSpPr>
            <p:cNvPr id="27" name="AutoShape 3"/>
            <p:cNvSpPr>
              <a:spLocks noChangeAspect="1" noChangeArrowheads="1" noTextEdit="1"/>
            </p:cNvSpPr>
            <p:nvPr/>
          </p:nvSpPr>
          <p:spPr bwMode="auto">
            <a:xfrm>
              <a:off x="6107" y="91"/>
              <a:ext cx="842" cy="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8" name="Rectangle 5"/>
            <p:cNvSpPr>
              <a:spLocks noChangeArrowheads="1"/>
            </p:cNvSpPr>
            <p:nvPr/>
          </p:nvSpPr>
          <p:spPr bwMode="auto">
            <a:xfrm>
              <a:off x="6110" y="167"/>
              <a:ext cx="839" cy="722"/>
            </a:xfrm>
            <a:prstGeom prst="rect">
              <a:avLst/>
            </a:prstGeom>
            <a:solidFill>
              <a:schemeClr val="tx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9" name="Freeform 6"/>
            <p:cNvSpPr>
              <a:spLocks/>
            </p:cNvSpPr>
            <p:nvPr/>
          </p:nvSpPr>
          <p:spPr bwMode="auto">
            <a:xfrm>
              <a:off x="6152" y="89"/>
              <a:ext cx="54" cy="169"/>
            </a:xfrm>
            <a:custGeom>
              <a:avLst/>
              <a:gdLst>
                <a:gd name="T0" fmla="*/ 22 w 22"/>
                <a:gd name="T1" fmla="*/ 58 h 69"/>
                <a:gd name="T2" fmla="*/ 11 w 22"/>
                <a:gd name="T3" fmla="*/ 69 h 69"/>
                <a:gd name="T4" fmla="*/ 11 w 22"/>
                <a:gd name="T5" fmla="*/ 69 h 69"/>
                <a:gd name="T6" fmla="*/ 0 w 22"/>
                <a:gd name="T7" fmla="*/ 58 h 69"/>
                <a:gd name="T8" fmla="*/ 0 w 22"/>
                <a:gd name="T9" fmla="*/ 11 h 69"/>
                <a:gd name="T10" fmla="*/ 11 w 22"/>
                <a:gd name="T11" fmla="*/ 0 h 69"/>
                <a:gd name="T12" fmla="*/ 11 w 22"/>
                <a:gd name="T13" fmla="*/ 0 h 69"/>
                <a:gd name="T14" fmla="*/ 22 w 22"/>
                <a:gd name="T15" fmla="*/ 11 h 69"/>
                <a:gd name="T16" fmla="*/ 22 w 22"/>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69">
                  <a:moveTo>
                    <a:pt x="22" y="58"/>
                  </a:moveTo>
                  <a:cubicBezTo>
                    <a:pt x="22" y="64"/>
                    <a:pt x="17" y="69"/>
                    <a:pt x="11" y="69"/>
                  </a:cubicBezTo>
                  <a:cubicBezTo>
                    <a:pt x="11" y="69"/>
                    <a:pt x="11" y="69"/>
                    <a:pt x="11" y="69"/>
                  </a:cubicBezTo>
                  <a:cubicBezTo>
                    <a:pt x="5" y="69"/>
                    <a:pt x="0" y="64"/>
                    <a:pt x="0" y="58"/>
                  </a:cubicBezTo>
                  <a:cubicBezTo>
                    <a:pt x="0" y="11"/>
                    <a:pt x="0" y="11"/>
                    <a:pt x="0" y="11"/>
                  </a:cubicBezTo>
                  <a:cubicBezTo>
                    <a:pt x="0" y="5"/>
                    <a:pt x="5" y="0"/>
                    <a:pt x="11" y="0"/>
                  </a:cubicBezTo>
                  <a:cubicBezTo>
                    <a:pt x="11" y="0"/>
                    <a:pt x="11" y="0"/>
                    <a:pt x="11" y="0"/>
                  </a:cubicBezTo>
                  <a:cubicBezTo>
                    <a:pt x="17" y="0"/>
                    <a:pt x="22" y="5"/>
                    <a:pt x="22" y="11"/>
                  </a:cubicBezTo>
                  <a:lnTo>
                    <a:pt x="22" y="5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0" name="Freeform 7"/>
            <p:cNvSpPr>
              <a:spLocks/>
            </p:cNvSpPr>
            <p:nvPr/>
          </p:nvSpPr>
          <p:spPr bwMode="auto">
            <a:xfrm>
              <a:off x="6252" y="89"/>
              <a:ext cx="52" cy="169"/>
            </a:xfrm>
            <a:custGeom>
              <a:avLst/>
              <a:gdLst>
                <a:gd name="T0" fmla="*/ 21 w 21"/>
                <a:gd name="T1" fmla="*/ 58 h 69"/>
                <a:gd name="T2" fmla="*/ 11 w 21"/>
                <a:gd name="T3" fmla="*/ 69 h 69"/>
                <a:gd name="T4" fmla="*/ 11 w 21"/>
                <a:gd name="T5" fmla="*/ 69 h 69"/>
                <a:gd name="T6" fmla="*/ 0 w 21"/>
                <a:gd name="T7" fmla="*/ 58 h 69"/>
                <a:gd name="T8" fmla="*/ 0 w 21"/>
                <a:gd name="T9" fmla="*/ 11 h 69"/>
                <a:gd name="T10" fmla="*/ 11 w 21"/>
                <a:gd name="T11" fmla="*/ 0 h 69"/>
                <a:gd name="T12" fmla="*/ 11 w 21"/>
                <a:gd name="T13" fmla="*/ 0 h 69"/>
                <a:gd name="T14" fmla="*/ 21 w 21"/>
                <a:gd name="T15" fmla="*/ 11 h 69"/>
                <a:gd name="T16" fmla="*/ 21 w 21"/>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9">
                  <a:moveTo>
                    <a:pt x="21" y="58"/>
                  </a:moveTo>
                  <a:cubicBezTo>
                    <a:pt x="21" y="64"/>
                    <a:pt x="17" y="69"/>
                    <a:pt x="11" y="69"/>
                  </a:cubicBezTo>
                  <a:cubicBezTo>
                    <a:pt x="11" y="69"/>
                    <a:pt x="11" y="69"/>
                    <a:pt x="11" y="69"/>
                  </a:cubicBezTo>
                  <a:cubicBezTo>
                    <a:pt x="5" y="69"/>
                    <a:pt x="0" y="64"/>
                    <a:pt x="0" y="58"/>
                  </a:cubicBezTo>
                  <a:cubicBezTo>
                    <a:pt x="0" y="11"/>
                    <a:pt x="0" y="11"/>
                    <a:pt x="0" y="11"/>
                  </a:cubicBezTo>
                  <a:cubicBezTo>
                    <a:pt x="0" y="5"/>
                    <a:pt x="5" y="0"/>
                    <a:pt x="11" y="0"/>
                  </a:cubicBezTo>
                  <a:cubicBezTo>
                    <a:pt x="11" y="0"/>
                    <a:pt x="11" y="0"/>
                    <a:pt x="11" y="0"/>
                  </a:cubicBezTo>
                  <a:cubicBezTo>
                    <a:pt x="17" y="0"/>
                    <a:pt x="21" y="5"/>
                    <a:pt x="21" y="11"/>
                  </a:cubicBezTo>
                  <a:lnTo>
                    <a:pt x="21" y="5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1" name="Freeform 8"/>
            <p:cNvSpPr>
              <a:spLocks/>
            </p:cNvSpPr>
            <p:nvPr/>
          </p:nvSpPr>
          <p:spPr bwMode="auto">
            <a:xfrm>
              <a:off x="6353" y="89"/>
              <a:ext cx="52" cy="169"/>
            </a:xfrm>
            <a:custGeom>
              <a:avLst/>
              <a:gdLst>
                <a:gd name="T0" fmla="*/ 21 w 21"/>
                <a:gd name="T1" fmla="*/ 58 h 69"/>
                <a:gd name="T2" fmla="*/ 10 w 21"/>
                <a:gd name="T3" fmla="*/ 69 h 69"/>
                <a:gd name="T4" fmla="*/ 10 w 21"/>
                <a:gd name="T5" fmla="*/ 69 h 69"/>
                <a:gd name="T6" fmla="*/ 0 w 21"/>
                <a:gd name="T7" fmla="*/ 58 h 69"/>
                <a:gd name="T8" fmla="*/ 0 w 21"/>
                <a:gd name="T9" fmla="*/ 11 h 69"/>
                <a:gd name="T10" fmla="*/ 10 w 21"/>
                <a:gd name="T11" fmla="*/ 0 h 69"/>
                <a:gd name="T12" fmla="*/ 10 w 21"/>
                <a:gd name="T13" fmla="*/ 0 h 69"/>
                <a:gd name="T14" fmla="*/ 21 w 21"/>
                <a:gd name="T15" fmla="*/ 11 h 69"/>
                <a:gd name="T16" fmla="*/ 21 w 21"/>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9">
                  <a:moveTo>
                    <a:pt x="21" y="58"/>
                  </a:moveTo>
                  <a:cubicBezTo>
                    <a:pt x="21" y="64"/>
                    <a:pt x="16" y="69"/>
                    <a:pt x="10" y="69"/>
                  </a:cubicBezTo>
                  <a:cubicBezTo>
                    <a:pt x="10" y="69"/>
                    <a:pt x="10" y="69"/>
                    <a:pt x="10" y="69"/>
                  </a:cubicBezTo>
                  <a:cubicBezTo>
                    <a:pt x="4" y="69"/>
                    <a:pt x="0" y="64"/>
                    <a:pt x="0" y="58"/>
                  </a:cubicBezTo>
                  <a:cubicBezTo>
                    <a:pt x="0" y="11"/>
                    <a:pt x="0" y="11"/>
                    <a:pt x="0" y="11"/>
                  </a:cubicBezTo>
                  <a:cubicBezTo>
                    <a:pt x="0" y="5"/>
                    <a:pt x="4" y="0"/>
                    <a:pt x="10" y="0"/>
                  </a:cubicBezTo>
                  <a:cubicBezTo>
                    <a:pt x="10" y="0"/>
                    <a:pt x="10" y="0"/>
                    <a:pt x="10" y="0"/>
                  </a:cubicBezTo>
                  <a:cubicBezTo>
                    <a:pt x="16" y="0"/>
                    <a:pt x="21" y="5"/>
                    <a:pt x="21" y="11"/>
                  </a:cubicBezTo>
                  <a:lnTo>
                    <a:pt x="21" y="5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2" name="Freeform 9"/>
            <p:cNvSpPr>
              <a:spLocks/>
            </p:cNvSpPr>
            <p:nvPr/>
          </p:nvSpPr>
          <p:spPr bwMode="auto">
            <a:xfrm>
              <a:off x="6452" y="89"/>
              <a:ext cx="54" cy="169"/>
            </a:xfrm>
            <a:custGeom>
              <a:avLst/>
              <a:gdLst>
                <a:gd name="T0" fmla="*/ 22 w 22"/>
                <a:gd name="T1" fmla="*/ 58 h 69"/>
                <a:gd name="T2" fmla="*/ 11 w 22"/>
                <a:gd name="T3" fmla="*/ 69 h 69"/>
                <a:gd name="T4" fmla="*/ 11 w 22"/>
                <a:gd name="T5" fmla="*/ 69 h 69"/>
                <a:gd name="T6" fmla="*/ 0 w 22"/>
                <a:gd name="T7" fmla="*/ 58 h 69"/>
                <a:gd name="T8" fmla="*/ 0 w 22"/>
                <a:gd name="T9" fmla="*/ 11 h 69"/>
                <a:gd name="T10" fmla="*/ 11 w 22"/>
                <a:gd name="T11" fmla="*/ 0 h 69"/>
                <a:gd name="T12" fmla="*/ 11 w 22"/>
                <a:gd name="T13" fmla="*/ 0 h 69"/>
                <a:gd name="T14" fmla="*/ 22 w 22"/>
                <a:gd name="T15" fmla="*/ 11 h 69"/>
                <a:gd name="T16" fmla="*/ 22 w 22"/>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69">
                  <a:moveTo>
                    <a:pt x="22" y="58"/>
                  </a:moveTo>
                  <a:cubicBezTo>
                    <a:pt x="22" y="64"/>
                    <a:pt x="17" y="69"/>
                    <a:pt x="11" y="69"/>
                  </a:cubicBezTo>
                  <a:cubicBezTo>
                    <a:pt x="11" y="69"/>
                    <a:pt x="11" y="69"/>
                    <a:pt x="11" y="69"/>
                  </a:cubicBezTo>
                  <a:cubicBezTo>
                    <a:pt x="5" y="69"/>
                    <a:pt x="0" y="64"/>
                    <a:pt x="0" y="58"/>
                  </a:cubicBezTo>
                  <a:cubicBezTo>
                    <a:pt x="0" y="11"/>
                    <a:pt x="0" y="11"/>
                    <a:pt x="0" y="11"/>
                  </a:cubicBezTo>
                  <a:cubicBezTo>
                    <a:pt x="0" y="5"/>
                    <a:pt x="5" y="0"/>
                    <a:pt x="11" y="0"/>
                  </a:cubicBezTo>
                  <a:cubicBezTo>
                    <a:pt x="11" y="0"/>
                    <a:pt x="11" y="0"/>
                    <a:pt x="11" y="0"/>
                  </a:cubicBezTo>
                  <a:cubicBezTo>
                    <a:pt x="17" y="0"/>
                    <a:pt x="22" y="5"/>
                    <a:pt x="22" y="11"/>
                  </a:cubicBezTo>
                  <a:lnTo>
                    <a:pt x="22" y="5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3" name="Freeform 10"/>
            <p:cNvSpPr>
              <a:spLocks/>
            </p:cNvSpPr>
            <p:nvPr/>
          </p:nvSpPr>
          <p:spPr bwMode="auto">
            <a:xfrm>
              <a:off x="6553" y="89"/>
              <a:ext cx="51" cy="169"/>
            </a:xfrm>
            <a:custGeom>
              <a:avLst/>
              <a:gdLst>
                <a:gd name="T0" fmla="*/ 21 w 21"/>
                <a:gd name="T1" fmla="*/ 58 h 69"/>
                <a:gd name="T2" fmla="*/ 11 w 21"/>
                <a:gd name="T3" fmla="*/ 69 h 69"/>
                <a:gd name="T4" fmla="*/ 11 w 21"/>
                <a:gd name="T5" fmla="*/ 69 h 69"/>
                <a:gd name="T6" fmla="*/ 0 w 21"/>
                <a:gd name="T7" fmla="*/ 58 h 69"/>
                <a:gd name="T8" fmla="*/ 0 w 21"/>
                <a:gd name="T9" fmla="*/ 11 h 69"/>
                <a:gd name="T10" fmla="*/ 11 w 21"/>
                <a:gd name="T11" fmla="*/ 0 h 69"/>
                <a:gd name="T12" fmla="*/ 11 w 21"/>
                <a:gd name="T13" fmla="*/ 0 h 69"/>
                <a:gd name="T14" fmla="*/ 21 w 21"/>
                <a:gd name="T15" fmla="*/ 11 h 69"/>
                <a:gd name="T16" fmla="*/ 21 w 21"/>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9">
                  <a:moveTo>
                    <a:pt x="21" y="58"/>
                  </a:moveTo>
                  <a:cubicBezTo>
                    <a:pt x="21" y="64"/>
                    <a:pt x="16" y="69"/>
                    <a:pt x="11" y="69"/>
                  </a:cubicBezTo>
                  <a:cubicBezTo>
                    <a:pt x="11" y="69"/>
                    <a:pt x="11" y="69"/>
                    <a:pt x="11" y="69"/>
                  </a:cubicBezTo>
                  <a:cubicBezTo>
                    <a:pt x="5" y="69"/>
                    <a:pt x="0" y="64"/>
                    <a:pt x="0" y="58"/>
                  </a:cubicBezTo>
                  <a:cubicBezTo>
                    <a:pt x="0" y="11"/>
                    <a:pt x="0" y="11"/>
                    <a:pt x="0" y="11"/>
                  </a:cubicBezTo>
                  <a:cubicBezTo>
                    <a:pt x="0" y="5"/>
                    <a:pt x="5" y="0"/>
                    <a:pt x="11" y="0"/>
                  </a:cubicBezTo>
                  <a:cubicBezTo>
                    <a:pt x="11" y="0"/>
                    <a:pt x="11" y="0"/>
                    <a:pt x="11" y="0"/>
                  </a:cubicBezTo>
                  <a:cubicBezTo>
                    <a:pt x="16" y="0"/>
                    <a:pt x="21" y="5"/>
                    <a:pt x="21" y="11"/>
                  </a:cubicBezTo>
                  <a:lnTo>
                    <a:pt x="21" y="5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4" name="Freeform 11"/>
            <p:cNvSpPr>
              <a:spLocks/>
            </p:cNvSpPr>
            <p:nvPr/>
          </p:nvSpPr>
          <p:spPr bwMode="auto">
            <a:xfrm>
              <a:off x="6654" y="89"/>
              <a:ext cx="51" cy="169"/>
            </a:xfrm>
            <a:custGeom>
              <a:avLst/>
              <a:gdLst>
                <a:gd name="T0" fmla="*/ 21 w 21"/>
                <a:gd name="T1" fmla="*/ 58 h 69"/>
                <a:gd name="T2" fmla="*/ 10 w 21"/>
                <a:gd name="T3" fmla="*/ 69 h 69"/>
                <a:gd name="T4" fmla="*/ 10 w 21"/>
                <a:gd name="T5" fmla="*/ 69 h 69"/>
                <a:gd name="T6" fmla="*/ 0 w 21"/>
                <a:gd name="T7" fmla="*/ 58 h 69"/>
                <a:gd name="T8" fmla="*/ 0 w 21"/>
                <a:gd name="T9" fmla="*/ 11 h 69"/>
                <a:gd name="T10" fmla="*/ 10 w 21"/>
                <a:gd name="T11" fmla="*/ 0 h 69"/>
                <a:gd name="T12" fmla="*/ 10 w 21"/>
                <a:gd name="T13" fmla="*/ 0 h 69"/>
                <a:gd name="T14" fmla="*/ 21 w 21"/>
                <a:gd name="T15" fmla="*/ 11 h 69"/>
                <a:gd name="T16" fmla="*/ 21 w 21"/>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9">
                  <a:moveTo>
                    <a:pt x="21" y="58"/>
                  </a:moveTo>
                  <a:cubicBezTo>
                    <a:pt x="21" y="64"/>
                    <a:pt x="16" y="69"/>
                    <a:pt x="10" y="69"/>
                  </a:cubicBezTo>
                  <a:cubicBezTo>
                    <a:pt x="10" y="69"/>
                    <a:pt x="10" y="69"/>
                    <a:pt x="10" y="69"/>
                  </a:cubicBezTo>
                  <a:cubicBezTo>
                    <a:pt x="4" y="69"/>
                    <a:pt x="0" y="64"/>
                    <a:pt x="0" y="58"/>
                  </a:cubicBezTo>
                  <a:cubicBezTo>
                    <a:pt x="0" y="11"/>
                    <a:pt x="0" y="11"/>
                    <a:pt x="0" y="11"/>
                  </a:cubicBezTo>
                  <a:cubicBezTo>
                    <a:pt x="0" y="5"/>
                    <a:pt x="4" y="0"/>
                    <a:pt x="10" y="0"/>
                  </a:cubicBezTo>
                  <a:cubicBezTo>
                    <a:pt x="10" y="0"/>
                    <a:pt x="10" y="0"/>
                    <a:pt x="10" y="0"/>
                  </a:cubicBezTo>
                  <a:cubicBezTo>
                    <a:pt x="16" y="0"/>
                    <a:pt x="21" y="5"/>
                    <a:pt x="21" y="11"/>
                  </a:cubicBezTo>
                  <a:lnTo>
                    <a:pt x="21" y="5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5" name="Freeform 12"/>
            <p:cNvSpPr>
              <a:spLocks/>
            </p:cNvSpPr>
            <p:nvPr/>
          </p:nvSpPr>
          <p:spPr bwMode="auto">
            <a:xfrm>
              <a:off x="6752" y="89"/>
              <a:ext cx="54" cy="169"/>
            </a:xfrm>
            <a:custGeom>
              <a:avLst/>
              <a:gdLst>
                <a:gd name="T0" fmla="*/ 22 w 22"/>
                <a:gd name="T1" fmla="*/ 58 h 69"/>
                <a:gd name="T2" fmla="*/ 11 w 22"/>
                <a:gd name="T3" fmla="*/ 69 h 69"/>
                <a:gd name="T4" fmla="*/ 11 w 22"/>
                <a:gd name="T5" fmla="*/ 69 h 69"/>
                <a:gd name="T6" fmla="*/ 0 w 22"/>
                <a:gd name="T7" fmla="*/ 58 h 69"/>
                <a:gd name="T8" fmla="*/ 0 w 22"/>
                <a:gd name="T9" fmla="*/ 11 h 69"/>
                <a:gd name="T10" fmla="*/ 11 w 22"/>
                <a:gd name="T11" fmla="*/ 0 h 69"/>
                <a:gd name="T12" fmla="*/ 11 w 22"/>
                <a:gd name="T13" fmla="*/ 0 h 69"/>
                <a:gd name="T14" fmla="*/ 22 w 22"/>
                <a:gd name="T15" fmla="*/ 11 h 69"/>
                <a:gd name="T16" fmla="*/ 22 w 22"/>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69">
                  <a:moveTo>
                    <a:pt x="22" y="58"/>
                  </a:moveTo>
                  <a:cubicBezTo>
                    <a:pt x="22" y="64"/>
                    <a:pt x="17" y="69"/>
                    <a:pt x="11" y="69"/>
                  </a:cubicBezTo>
                  <a:cubicBezTo>
                    <a:pt x="11" y="69"/>
                    <a:pt x="11" y="69"/>
                    <a:pt x="11" y="69"/>
                  </a:cubicBezTo>
                  <a:cubicBezTo>
                    <a:pt x="5" y="69"/>
                    <a:pt x="0" y="64"/>
                    <a:pt x="0" y="58"/>
                  </a:cubicBezTo>
                  <a:cubicBezTo>
                    <a:pt x="0" y="11"/>
                    <a:pt x="0" y="11"/>
                    <a:pt x="0" y="11"/>
                  </a:cubicBezTo>
                  <a:cubicBezTo>
                    <a:pt x="0" y="5"/>
                    <a:pt x="5" y="0"/>
                    <a:pt x="11" y="0"/>
                  </a:cubicBezTo>
                  <a:cubicBezTo>
                    <a:pt x="11" y="0"/>
                    <a:pt x="11" y="0"/>
                    <a:pt x="11" y="0"/>
                  </a:cubicBezTo>
                  <a:cubicBezTo>
                    <a:pt x="17" y="0"/>
                    <a:pt x="22" y="5"/>
                    <a:pt x="22" y="11"/>
                  </a:cubicBezTo>
                  <a:lnTo>
                    <a:pt x="22" y="5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6" name="Freeform 13"/>
            <p:cNvSpPr>
              <a:spLocks/>
            </p:cNvSpPr>
            <p:nvPr/>
          </p:nvSpPr>
          <p:spPr bwMode="auto">
            <a:xfrm>
              <a:off x="6853" y="89"/>
              <a:ext cx="52" cy="169"/>
            </a:xfrm>
            <a:custGeom>
              <a:avLst/>
              <a:gdLst>
                <a:gd name="T0" fmla="*/ 21 w 21"/>
                <a:gd name="T1" fmla="*/ 58 h 69"/>
                <a:gd name="T2" fmla="*/ 10 w 21"/>
                <a:gd name="T3" fmla="*/ 69 h 69"/>
                <a:gd name="T4" fmla="*/ 10 w 21"/>
                <a:gd name="T5" fmla="*/ 69 h 69"/>
                <a:gd name="T6" fmla="*/ 0 w 21"/>
                <a:gd name="T7" fmla="*/ 58 h 69"/>
                <a:gd name="T8" fmla="*/ 0 w 21"/>
                <a:gd name="T9" fmla="*/ 11 h 69"/>
                <a:gd name="T10" fmla="*/ 10 w 21"/>
                <a:gd name="T11" fmla="*/ 0 h 69"/>
                <a:gd name="T12" fmla="*/ 10 w 21"/>
                <a:gd name="T13" fmla="*/ 0 h 69"/>
                <a:gd name="T14" fmla="*/ 21 w 21"/>
                <a:gd name="T15" fmla="*/ 11 h 69"/>
                <a:gd name="T16" fmla="*/ 21 w 21"/>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9">
                  <a:moveTo>
                    <a:pt x="21" y="58"/>
                  </a:moveTo>
                  <a:cubicBezTo>
                    <a:pt x="21" y="64"/>
                    <a:pt x="16" y="69"/>
                    <a:pt x="10" y="69"/>
                  </a:cubicBezTo>
                  <a:cubicBezTo>
                    <a:pt x="10" y="69"/>
                    <a:pt x="10" y="69"/>
                    <a:pt x="10" y="69"/>
                  </a:cubicBezTo>
                  <a:cubicBezTo>
                    <a:pt x="5" y="69"/>
                    <a:pt x="0" y="64"/>
                    <a:pt x="0" y="58"/>
                  </a:cubicBezTo>
                  <a:cubicBezTo>
                    <a:pt x="0" y="11"/>
                    <a:pt x="0" y="11"/>
                    <a:pt x="0" y="11"/>
                  </a:cubicBezTo>
                  <a:cubicBezTo>
                    <a:pt x="0" y="5"/>
                    <a:pt x="5" y="0"/>
                    <a:pt x="10" y="0"/>
                  </a:cubicBezTo>
                  <a:cubicBezTo>
                    <a:pt x="10" y="0"/>
                    <a:pt x="10" y="0"/>
                    <a:pt x="10" y="0"/>
                  </a:cubicBezTo>
                  <a:cubicBezTo>
                    <a:pt x="16" y="0"/>
                    <a:pt x="21" y="5"/>
                    <a:pt x="21" y="11"/>
                  </a:cubicBezTo>
                  <a:lnTo>
                    <a:pt x="21" y="5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7" name="Freeform 14"/>
            <p:cNvSpPr>
              <a:spLocks noEditPoints="1"/>
            </p:cNvSpPr>
            <p:nvPr/>
          </p:nvSpPr>
          <p:spPr bwMode="auto">
            <a:xfrm>
              <a:off x="6152" y="364"/>
              <a:ext cx="753" cy="481"/>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8" name="Freeform 15"/>
            <p:cNvSpPr>
              <a:spLocks noEditPoints="1"/>
            </p:cNvSpPr>
            <p:nvPr/>
          </p:nvSpPr>
          <p:spPr bwMode="auto">
            <a:xfrm>
              <a:off x="6152" y="364"/>
              <a:ext cx="753" cy="481"/>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9" name="Line 16"/>
            <p:cNvSpPr>
              <a:spLocks noChangeShapeType="1"/>
            </p:cNvSpPr>
            <p:nvPr/>
          </p:nvSpPr>
          <p:spPr bwMode="auto">
            <a:xfrm>
              <a:off x="6152" y="527"/>
              <a:ext cx="753" cy="0"/>
            </a:xfrm>
            <a:prstGeom prst="line">
              <a:avLst/>
            </a:prstGeom>
            <a:noFill/>
            <a:ln w="2698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40" name="Line 17"/>
            <p:cNvSpPr>
              <a:spLocks noChangeShapeType="1"/>
            </p:cNvSpPr>
            <p:nvPr/>
          </p:nvSpPr>
          <p:spPr bwMode="auto">
            <a:xfrm flipH="1">
              <a:off x="6152" y="680"/>
              <a:ext cx="753" cy="0"/>
            </a:xfrm>
            <a:prstGeom prst="line">
              <a:avLst/>
            </a:prstGeom>
            <a:noFill/>
            <a:ln w="2698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41" name="Line 18"/>
            <p:cNvSpPr>
              <a:spLocks noChangeShapeType="1"/>
            </p:cNvSpPr>
            <p:nvPr/>
          </p:nvSpPr>
          <p:spPr bwMode="auto">
            <a:xfrm>
              <a:off x="6656" y="364"/>
              <a:ext cx="0" cy="476"/>
            </a:xfrm>
            <a:prstGeom prst="line">
              <a:avLst/>
            </a:prstGeom>
            <a:noFill/>
            <a:ln w="2698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42" name="Line 19"/>
            <p:cNvSpPr>
              <a:spLocks noChangeShapeType="1"/>
            </p:cNvSpPr>
            <p:nvPr/>
          </p:nvSpPr>
          <p:spPr bwMode="auto">
            <a:xfrm flipV="1">
              <a:off x="6403" y="364"/>
              <a:ext cx="0" cy="476"/>
            </a:xfrm>
            <a:prstGeom prst="line">
              <a:avLst/>
            </a:prstGeom>
            <a:noFill/>
            <a:ln w="2698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43" name="Rectangle 20"/>
            <p:cNvSpPr>
              <a:spLocks noChangeArrowheads="1"/>
            </p:cNvSpPr>
            <p:nvPr/>
          </p:nvSpPr>
          <p:spPr bwMode="auto">
            <a:xfrm>
              <a:off x="6152" y="364"/>
              <a:ext cx="253" cy="16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sp>
        <p:nvSpPr>
          <p:cNvPr id="44" name="Rectangle 43"/>
          <p:cNvSpPr/>
          <p:nvPr/>
        </p:nvSpPr>
        <p:spPr>
          <a:xfrm>
            <a:off x="9826884" y="582768"/>
            <a:ext cx="1003801" cy="461665"/>
          </a:xfrm>
          <a:prstGeom prst="rect">
            <a:avLst/>
          </a:prstGeom>
        </p:spPr>
        <p:txBody>
          <a:bodyPr wrap="none">
            <a:spAutoFit/>
          </a:body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A8141A"/>
                </a:solidFill>
                <a:effectLst/>
                <a:uLnTx/>
                <a:uFillTx/>
                <a:latin typeface="Segoe UI"/>
                <a:ea typeface="+mn-ea"/>
                <a:cs typeface="+mn-cs"/>
              </a:rPr>
              <a:t>Day </a:t>
            </a:r>
            <a:r>
              <a:rPr kumimoji="0" lang="en-US" sz="2400" b="1" i="0" u="none" strike="noStrike" kern="1200" cap="none" spc="0" normalizeH="0" baseline="0" noProof="0" dirty="0" smtClean="0">
                <a:ln>
                  <a:noFill/>
                </a:ln>
                <a:solidFill>
                  <a:srgbClr val="A8141A"/>
                </a:solidFill>
                <a:effectLst/>
                <a:uLnTx/>
                <a:uFillTx/>
                <a:latin typeface="Segoe UI"/>
                <a:ea typeface="+mn-ea"/>
                <a:cs typeface="+mn-cs"/>
              </a:rPr>
              <a:t>2</a:t>
            </a:r>
            <a:endParaRPr kumimoji="0" lang="en-US" sz="2400" b="0" i="0" u="none" strike="noStrike" kern="1200" cap="none" spc="0" normalizeH="0" baseline="0" noProof="0" dirty="0">
              <a:ln>
                <a:noFill/>
              </a:ln>
              <a:solidFill>
                <a:srgbClr val="A8141A"/>
              </a:solidFill>
              <a:effectLst/>
              <a:uLnTx/>
              <a:uFillTx/>
              <a:latin typeface="Segoe UI"/>
              <a:ea typeface="+mn-ea"/>
              <a:cs typeface="+mn-cs"/>
            </a:endParaRPr>
          </a:p>
        </p:txBody>
      </p:sp>
      <p:sp>
        <p:nvSpPr>
          <p:cNvPr id="23" name="TextBox 22"/>
          <p:cNvSpPr txBox="1"/>
          <p:nvPr/>
        </p:nvSpPr>
        <p:spPr>
          <a:xfrm>
            <a:off x="380432" y="5607993"/>
            <a:ext cx="6686126"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Timings will be adjusted after first TTT delivery</a:t>
            </a:r>
          </a:p>
        </p:txBody>
      </p:sp>
    </p:spTree>
    <p:extLst>
      <p:ext uri="{BB962C8B-B14F-4D97-AF65-F5344CB8AC3E}">
        <p14:creationId xmlns:p14="http://schemas.microsoft.com/office/powerpoint/2010/main" val="3013719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8693870" cy="914400"/>
          </a:xfrm>
        </p:spPr>
        <p:txBody>
          <a:bodyPr lIns="91440" rIns="91440"/>
          <a:lstStyle/>
          <a:p>
            <a:pPr lvl="0"/>
            <a:r>
              <a:rPr lang="en-US" sz="4800" spc="-70" dirty="0">
                <a:solidFill>
                  <a:srgbClr val="0072C6"/>
                </a:solidFill>
              </a:rPr>
              <a:t>Agenda</a:t>
            </a:r>
            <a:endParaRPr lang="en-US" sz="4800" b="1" dirty="0"/>
          </a:p>
        </p:txBody>
      </p:sp>
      <p:graphicFrame>
        <p:nvGraphicFramePr>
          <p:cNvPr id="5" name="Table 4"/>
          <p:cNvGraphicFramePr>
            <a:graphicFrameLocks noGrp="1"/>
          </p:cNvGraphicFramePr>
          <p:nvPr>
            <p:extLst>
              <p:ext uri="{D42A27DB-BD31-4B8C-83A1-F6EECF244321}">
                <p14:modId xmlns:p14="http://schemas.microsoft.com/office/powerpoint/2010/main" val="2854969150"/>
              </p:ext>
            </p:extLst>
          </p:nvPr>
        </p:nvGraphicFramePr>
        <p:xfrm>
          <a:off x="385195" y="1362266"/>
          <a:ext cx="10811174" cy="3947167"/>
        </p:xfrm>
        <a:graphic>
          <a:graphicData uri="http://schemas.openxmlformats.org/drawingml/2006/table">
            <a:tbl>
              <a:tblPr firstRow="1" bandRow="1">
                <a:tableStyleId>{5C22544A-7EE6-4342-B048-85BDC9FD1C3A}</a:tableStyleId>
              </a:tblPr>
              <a:tblGrid>
                <a:gridCol w="2634652">
                  <a:extLst>
                    <a:ext uri="{9D8B030D-6E8A-4147-A177-3AD203B41FA5}">
                      <a16:colId xmlns:a16="http://schemas.microsoft.com/office/drawing/2014/main" val="20000"/>
                    </a:ext>
                  </a:extLst>
                </a:gridCol>
                <a:gridCol w="8176522">
                  <a:extLst>
                    <a:ext uri="{9D8B030D-6E8A-4147-A177-3AD203B41FA5}">
                      <a16:colId xmlns:a16="http://schemas.microsoft.com/office/drawing/2014/main" val="20001"/>
                    </a:ext>
                  </a:extLst>
                </a:gridCol>
              </a:tblGrid>
              <a:tr h="567037">
                <a:tc>
                  <a:txBody>
                    <a:bodyPr/>
                    <a:lstStyle/>
                    <a:p>
                      <a:pPr marL="182880"/>
                      <a:r>
                        <a:rPr lang="en-US" sz="1800" b="1" dirty="0" smtClean="0">
                          <a:latin typeface="+mn-lt"/>
                        </a:rPr>
                        <a:t>Time</a:t>
                      </a:r>
                      <a:endParaRPr lang="en-US" sz="1800" b="1" dirty="0">
                        <a:latin typeface="+mn-lt"/>
                      </a:endParaRPr>
                    </a:p>
                  </a:txBody>
                  <a:tcPr marL="93260" marR="93260" marT="46630" marB="46630" anchor="ctr"/>
                </a:tc>
                <a:tc>
                  <a:txBody>
                    <a:bodyPr/>
                    <a:lstStyle/>
                    <a:p>
                      <a:pPr marL="182880"/>
                      <a:r>
                        <a:rPr lang="en-US" sz="1800" b="1" dirty="0" smtClean="0">
                          <a:latin typeface="+mn-lt"/>
                        </a:rPr>
                        <a:t>Title</a:t>
                      </a:r>
                      <a:endParaRPr lang="en-US" sz="1800" b="1" dirty="0">
                        <a:latin typeface="+mn-lt"/>
                      </a:endParaRPr>
                    </a:p>
                  </a:txBody>
                  <a:tcPr marL="93260" marR="93260" marT="46630" marB="46630" anchor="ctr"/>
                </a:tc>
                <a:extLst>
                  <a:ext uri="{0D108BD9-81ED-4DB2-BD59-A6C34878D82A}">
                    <a16:rowId xmlns:a16="http://schemas.microsoft.com/office/drawing/2014/main" val="10000"/>
                  </a:ext>
                </a:extLst>
              </a:tr>
              <a:tr h="375570">
                <a:tc>
                  <a:txBody>
                    <a:bodyPr/>
                    <a:lstStyle/>
                    <a:p>
                      <a:pPr marL="182880"/>
                      <a:r>
                        <a:rPr lang="en-US" sz="1800" dirty="0" smtClean="0">
                          <a:solidFill>
                            <a:schemeClr val="tx1"/>
                          </a:solidFill>
                        </a:rPr>
                        <a:t>09:00 – 10:00</a:t>
                      </a:r>
                      <a:endParaRPr lang="en-US" sz="1800" dirty="0">
                        <a:solidFill>
                          <a:schemeClr val="tx1"/>
                        </a:solidFill>
                      </a:endParaRPr>
                    </a:p>
                  </a:txBody>
                  <a:tcPr marL="93260" marR="93260" marT="46630" marB="46630" anchor="ctr">
                    <a:solidFill>
                      <a:schemeClr val="tx1">
                        <a:lumMod val="20000"/>
                        <a:lumOff val="80000"/>
                      </a:schemeClr>
                    </a:solidFill>
                  </a:tcPr>
                </a:tc>
                <a:tc>
                  <a:txBody>
                    <a:bodyPr/>
                    <a:lstStyle/>
                    <a:p>
                      <a:pPr marL="182880" marR="0" indent="0" algn="l" defTabSz="932742"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Design</a:t>
                      </a:r>
                      <a:r>
                        <a:rPr lang="en-US" sz="1800" baseline="0" dirty="0" smtClean="0">
                          <a:solidFill>
                            <a:schemeClr val="tx1"/>
                          </a:solidFill>
                        </a:rPr>
                        <a:t> and Implement Security</a:t>
                      </a:r>
                      <a:endParaRPr lang="en-US" sz="1800" dirty="0" smtClean="0">
                        <a:solidFill>
                          <a:schemeClr val="tx1"/>
                        </a:solidFill>
                      </a:endParaRPr>
                    </a:p>
                  </a:txBody>
                  <a:tcPr marL="93260" marR="93260" marT="46630" marB="46630" anchor="ctr">
                    <a:solidFill>
                      <a:schemeClr val="tx1">
                        <a:lumMod val="20000"/>
                        <a:lumOff val="80000"/>
                      </a:schemeClr>
                    </a:solidFill>
                  </a:tcPr>
                </a:tc>
                <a:extLst>
                  <a:ext uri="{0D108BD9-81ED-4DB2-BD59-A6C34878D82A}">
                    <a16:rowId xmlns:a16="http://schemas.microsoft.com/office/drawing/2014/main" val="10001"/>
                  </a:ext>
                </a:extLst>
              </a:tr>
              <a:tr h="375570">
                <a:tc>
                  <a:txBody>
                    <a:bodyPr/>
                    <a:lstStyle/>
                    <a:p>
                      <a:pPr marL="182880"/>
                      <a:r>
                        <a:rPr lang="en-US" sz="1800" dirty="0" smtClean="0">
                          <a:solidFill>
                            <a:schemeClr val="tx1"/>
                          </a:solidFill>
                        </a:rPr>
                        <a:t>10:00 – 10:45</a:t>
                      </a:r>
                      <a:endParaRPr lang="en-US" sz="1800" dirty="0">
                        <a:solidFill>
                          <a:schemeClr val="tx1"/>
                        </a:solidFill>
                      </a:endParaRPr>
                    </a:p>
                  </a:txBody>
                  <a:tcPr marL="93260" marR="93260" marT="46630" marB="46630" anchor="ctr">
                    <a:solidFill>
                      <a:srgbClr val="F2F2F2"/>
                    </a:solidFill>
                  </a:tcPr>
                </a:tc>
                <a:tc>
                  <a:txBody>
                    <a:bodyPr/>
                    <a:lstStyle/>
                    <a:p>
                      <a:pPr marL="182880"/>
                      <a:r>
                        <a:rPr lang="en-US" sz="1800" dirty="0" smtClean="0">
                          <a:solidFill>
                            <a:schemeClr val="tx1"/>
                          </a:solidFill>
                        </a:rPr>
                        <a:t>Hands-on Lab: Design</a:t>
                      </a:r>
                      <a:r>
                        <a:rPr lang="en-US" sz="1800" baseline="0" dirty="0" smtClean="0">
                          <a:solidFill>
                            <a:schemeClr val="tx1"/>
                          </a:solidFill>
                        </a:rPr>
                        <a:t> and Implement Security</a:t>
                      </a:r>
                      <a:endParaRPr lang="en-US" sz="1800" dirty="0">
                        <a:solidFill>
                          <a:schemeClr val="tx1"/>
                        </a:solidFill>
                      </a:endParaRPr>
                    </a:p>
                  </a:txBody>
                  <a:tcPr marL="93260" marR="93260" marT="46630" marB="46630" anchor="ctr">
                    <a:solidFill>
                      <a:srgbClr val="F2F2F2"/>
                    </a:solidFill>
                  </a:tcPr>
                </a:tc>
                <a:extLst>
                  <a:ext uri="{0D108BD9-81ED-4DB2-BD59-A6C34878D82A}">
                    <a16:rowId xmlns:a16="http://schemas.microsoft.com/office/drawing/2014/main" val="10003"/>
                  </a:ext>
                </a:extLst>
              </a:tr>
              <a:tr h="375570">
                <a:tc>
                  <a:txBody>
                    <a:bodyPr/>
                    <a:lstStyle/>
                    <a:p>
                      <a:pPr marL="182880"/>
                      <a:r>
                        <a:rPr lang="en-US" sz="1800" dirty="0" smtClean="0">
                          <a:solidFill>
                            <a:schemeClr val="tx1"/>
                          </a:solidFill>
                        </a:rPr>
                        <a:t>10:45</a:t>
                      </a:r>
                      <a:r>
                        <a:rPr lang="en-US" sz="1800" baseline="0" dirty="0" smtClean="0">
                          <a:solidFill>
                            <a:schemeClr val="tx1"/>
                          </a:solidFill>
                        </a:rPr>
                        <a:t> – 11:00</a:t>
                      </a:r>
                      <a:endParaRPr lang="en-US" sz="1800" dirty="0">
                        <a:solidFill>
                          <a:schemeClr val="tx1"/>
                        </a:solidFill>
                      </a:endParaRPr>
                    </a:p>
                  </a:txBody>
                  <a:tcPr marL="93260" marR="93260" marT="46630" marB="46630" anchor="ctr">
                    <a:solidFill>
                      <a:schemeClr val="tx1">
                        <a:lumMod val="20000"/>
                        <a:lumOff val="80000"/>
                      </a:schemeClr>
                    </a:solidFill>
                  </a:tcPr>
                </a:tc>
                <a:tc>
                  <a:txBody>
                    <a:bodyPr/>
                    <a:lstStyle/>
                    <a:p>
                      <a:pPr marL="182880"/>
                      <a:r>
                        <a:rPr lang="en-US" sz="1800" dirty="0" smtClean="0">
                          <a:solidFill>
                            <a:schemeClr val="tx1"/>
                          </a:solidFill>
                        </a:rPr>
                        <a:t>Break</a:t>
                      </a:r>
                      <a:endParaRPr lang="en-US" sz="1800" dirty="0">
                        <a:solidFill>
                          <a:schemeClr val="tx1"/>
                        </a:solidFill>
                      </a:endParaRPr>
                    </a:p>
                  </a:txBody>
                  <a:tcPr marL="93260" marR="93260" marT="46630" marB="46630" anchor="ctr">
                    <a:solidFill>
                      <a:schemeClr val="tx1">
                        <a:lumMod val="20000"/>
                        <a:lumOff val="80000"/>
                      </a:schemeClr>
                    </a:solidFill>
                  </a:tcPr>
                </a:tc>
                <a:extLst>
                  <a:ext uri="{0D108BD9-81ED-4DB2-BD59-A6C34878D82A}">
                    <a16:rowId xmlns:a16="http://schemas.microsoft.com/office/drawing/2014/main" val="10004"/>
                  </a:ext>
                </a:extLst>
              </a:tr>
              <a:tr h="375570">
                <a:tc>
                  <a:txBody>
                    <a:bodyPr/>
                    <a:lstStyle/>
                    <a:p>
                      <a:pPr marL="182880"/>
                      <a:r>
                        <a:rPr lang="en-US" sz="1800" dirty="0" smtClean="0">
                          <a:solidFill>
                            <a:schemeClr val="tx1"/>
                          </a:solidFill>
                        </a:rPr>
                        <a:t>11:00</a:t>
                      </a:r>
                      <a:r>
                        <a:rPr lang="en-US" sz="1800" baseline="0" dirty="0" smtClean="0">
                          <a:solidFill>
                            <a:schemeClr val="tx1"/>
                          </a:solidFill>
                        </a:rPr>
                        <a:t> – 11:45</a:t>
                      </a:r>
                      <a:endParaRPr lang="en-US" sz="1800" dirty="0">
                        <a:solidFill>
                          <a:schemeClr val="tx1"/>
                        </a:solidFill>
                      </a:endParaRPr>
                    </a:p>
                  </a:txBody>
                  <a:tcPr marL="93260" marR="93260" marT="46630" marB="46630" anchor="ctr">
                    <a:solidFill>
                      <a:srgbClr val="F2F2F2"/>
                    </a:solidFill>
                  </a:tcPr>
                </a:tc>
                <a:tc>
                  <a:txBody>
                    <a:bodyPr/>
                    <a:lstStyle/>
                    <a:p>
                      <a:pPr marL="182880" algn="l"/>
                      <a:r>
                        <a:rPr lang="en-US" sz="1800" dirty="0" smtClean="0">
                          <a:solidFill>
                            <a:schemeClr val="tx1"/>
                          </a:solidFill>
                        </a:rPr>
                        <a:t>Monitor and Manage Implementations</a:t>
                      </a:r>
                      <a:r>
                        <a:rPr lang="en-US" sz="1800" baseline="0" dirty="0" smtClean="0">
                          <a:solidFill>
                            <a:schemeClr val="tx1"/>
                          </a:solidFill>
                        </a:rPr>
                        <a:t> on Azure</a:t>
                      </a:r>
                      <a:endParaRPr lang="en-US" sz="1800" dirty="0">
                        <a:solidFill>
                          <a:schemeClr val="tx1"/>
                        </a:solidFill>
                      </a:endParaRPr>
                    </a:p>
                  </a:txBody>
                  <a:tcPr marL="93260" marR="93260" marT="46630" marB="46630" anchor="ctr">
                    <a:solidFill>
                      <a:srgbClr val="F2F2F2"/>
                    </a:solidFill>
                  </a:tcPr>
                </a:tc>
                <a:extLst>
                  <a:ext uri="{0D108BD9-81ED-4DB2-BD59-A6C34878D82A}">
                    <a16:rowId xmlns:a16="http://schemas.microsoft.com/office/drawing/2014/main" val="10005"/>
                  </a:ext>
                </a:extLst>
              </a:tr>
              <a:tr h="375570">
                <a:tc>
                  <a:txBody>
                    <a:bodyPr/>
                    <a:lstStyle/>
                    <a:p>
                      <a:pPr marL="182880"/>
                      <a:r>
                        <a:rPr lang="en-US" sz="1800" dirty="0" smtClean="0">
                          <a:solidFill>
                            <a:schemeClr val="tx1"/>
                          </a:solidFill>
                        </a:rPr>
                        <a:t>11:45 – 1:00</a:t>
                      </a:r>
                      <a:endParaRPr lang="en-US" sz="1800" dirty="0">
                        <a:solidFill>
                          <a:schemeClr val="tx1"/>
                        </a:solidFill>
                      </a:endParaRPr>
                    </a:p>
                  </a:txBody>
                  <a:tcPr marL="93260" marR="93260" marT="46630" marB="46630" anchor="ctr">
                    <a:solidFill>
                      <a:schemeClr val="tx1">
                        <a:lumMod val="20000"/>
                        <a:lumOff val="80000"/>
                      </a:schemeClr>
                    </a:solidFill>
                  </a:tcPr>
                </a:tc>
                <a:tc>
                  <a:txBody>
                    <a:bodyPr/>
                    <a:lstStyle/>
                    <a:p>
                      <a:pPr marL="182880"/>
                      <a:r>
                        <a:rPr lang="en-US" sz="1800" dirty="0" smtClean="0">
                          <a:solidFill>
                            <a:schemeClr val="tx1"/>
                          </a:solidFill>
                        </a:rPr>
                        <a:t>Lunch</a:t>
                      </a:r>
                      <a:endParaRPr lang="en-US" sz="1800" dirty="0">
                        <a:solidFill>
                          <a:schemeClr val="tx1"/>
                        </a:solidFill>
                      </a:endParaRPr>
                    </a:p>
                  </a:txBody>
                  <a:tcPr marL="93260" marR="93260" marT="46630" marB="46630" anchor="ctr">
                    <a:solidFill>
                      <a:schemeClr val="tx1">
                        <a:lumMod val="20000"/>
                        <a:lumOff val="80000"/>
                      </a:schemeClr>
                    </a:solidFill>
                  </a:tcPr>
                </a:tc>
                <a:extLst>
                  <a:ext uri="{0D108BD9-81ED-4DB2-BD59-A6C34878D82A}">
                    <a16:rowId xmlns:a16="http://schemas.microsoft.com/office/drawing/2014/main" val="10006"/>
                  </a:ext>
                </a:extLst>
              </a:tr>
              <a:tr h="375570">
                <a:tc>
                  <a:txBody>
                    <a:bodyPr/>
                    <a:lstStyle/>
                    <a:p>
                      <a:pPr marL="182880"/>
                      <a:r>
                        <a:rPr lang="en-US" sz="1800" dirty="0" smtClean="0">
                          <a:solidFill>
                            <a:schemeClr val="tx1"/>
                          </a:solidFill>
                        </a:rPr>
                        <a:t>1:00 – 2:00</a:t>
                      </a:r>
                      <a:endParaRPr lang="en-US" sz="1800" dirty="0">
                        <a:solidFill>
                          <a:schemeClr val="tx1"/>
                        </a:solidFill>
                      </a:endParaRPr>
                    </a:p>
                  </a:txBody>
                  <a:tcPr marL="93260" marR="93260" marT="46630" marB="46630" anchor="ctr">
                    <a:solidFill>
                      <a:srgbClr val="F2F2F2"/>
                    </a:solidFill>
                  </a:tcPr>
                </a:tc>
                <a:tc>
                  <a:txBody>
                    <a:bodyPr/>
                    <a:lstStyle/>
                    <a:p>
                      <a:pPr marL="182880" marR="0" indent="0" algn="l" defTabSz="932742"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Hands-on</a:t>
                      </a:r>
                      <a:r>
                        <a:rPr lang="en-US" sz="1800" baseline="0" dirty="0" smtClean="0">
                          <a:solidFill>
                            <a:schemeClr val="tx1"/>
                          </a:solidFill>
                        </a:rPr>
                        <a:t> Lab: Monitor and Manage Implementations on Azure</a:t>
                      </a:r>
                      <a:endParaRPr lang="en-US" sz="1800" dirty="0" smtClean="0">
                        <a:solidFill>
                          <a:schemeClr val="tx1"/>
                        </a:solidFill>
                      </a:endParaRPr>
                    </a:p>
                  </a:txBody>
                  <a:tcPr marL="93260" marR="93260" marT="46630" marB="46630" anchor="ctr">
                    <a:solidFill>
                      <a:srgbClr val="F2F2F2"/>
                    </a:solidFill>
                  </a:tcPr>
                </a:tc>
                <a:extLst>
                  <a:ext uri="{0D108BD9-81ED-4DB2-BD59-A6C34878D82A}">
                    <a16:rowId xmlns:a16="http://schemas.microsoft.com/office/drawing/2014/main" val="10007"/>
                  </a:ext>
                </a:extLst>
              </a:tr>
              <a:tr h="375570">
                <a:tc>
                  <a:txBody>
                    <a:bodyPr/>
                    <a:lstStyle/>
                    <a:p>
                      <a:pPr marL="182880"/>
                      <a:r>
                        <a:rPr lang="en-US" sz="1800" dirty="0" smtClean="0">
                          <a:solidFill>
                            <a:schemeClr val="tx1"/>
                          </a:solidFill>
                        </a:rPr>
                        <a:t>2:00 – 3:15</a:t>
                      </a:r>
                      <a:endParaRPr lang="en-US" sz="1800" dirty="0">
                        <a:solidFill>
                          <a:schemeClr val="tx1"/>
                        </a:solidFill>
                      </a:endParaRPr>
                    </a:p>
                  </a:txBody>
                  <a:tcPr marL="93260" marR="93260" marT="46630" marB="46630" anchor="ctr">
                    <a:solidFill>
                      <a:schemeClr val="tx1">
                        <a:lumMod val="20000"/>
                        <a:lumOff val="80000"/>
                      </a:schemeClr>
                    </a:solidFill>
                  </a:tcPr>
                </a:tc>
                <a:tc>
                  <a:txBody>
                    <a:bodyPr/>
                    <a:lstStyle/>
                    <a:p>
                      <a:pPr marL="182880"/>
                      <a:r>
                        <a:rPr lang="en-US" sz="1800" dirty="0" smtClean="0">
                          <a:solidFill>
                            <a:schemeClr val="tx1"/>
                          </a:solidFill>
                        </a:rPr>
                        <a:t>Design and Implement Database Solutions for SQL Server and SQL Database</a:t>
                      </a:r>
                    </a:p>
                  </a:txBody>
                  <a:tcPr marL="93260" marR="93260" marT="46630" marB="46630" anchor="ctr">
                    <a:solidFill>
                      <a:schemeClr val="tx1">
                        <a:lumMod val="20000"/>
                        <a:lumOff val="80000"/>
                      </a:schemeClr>
                    </a:solidFill>
                  </a:tcPr>
                </a:tc>
                <a:extLst>
                  <a:ext uri="{0D108BD9-81ED-4DB2-BD59-A6C34878D82A}">
                    <a16:rowId xmlns:a16="http://schemas.microsoft.com/office/drawing/2014/main" val="10008"/>
                  </a:ext>
                </a:extLst>
              </a:tr>
              <a:tr h="375570">
                <a:tc>
                  <a:txBody>
                    <a:bodyPr/>
                    <a:lstStyle/>
                    <a:p>
                      <a:pPr marL="182880"/>
                      <a:r>
                        <a:rPr lang="en-US" sz="1800" dirty="0" smtClean="0">
                          <a:solidFill>
                            <a:schemeClr val="tx1"/>
                          </a:solidFill>
                        </a:rPr>
                        <a:t>3:15 – 3:30</a:t>
                      </a:r>
                      <a:endParaRPr lang="en-US" sz="1800" dirty="0">
                        <a:solidFill>
                          <a:schemeClr val="tx1"/>
                        </a:solidFill>
                      </a:endParaRPr>
                    </a:p>
                  </a:txBody>
                  <a:tcPr marL="93260" marR="93260" marT="46630" marB="46630" anchor="ctr">
                    <a:solidFill>
                      <a:srgbClr val="F2F2F2"/>
                    </a:solidFill>
                  </a:tcPr>
                </a:tc>
                <a:tc>
                  <a:txBody>
                    <a:bodyPr/>
                    <a:lstStyle/>
                    <a:p>
                      <a:pPr marL="182880"/>
                      <a:r>
                        <a:rPr lang="en-US" sz="1800" dirty="0" smtClean="0">
                          <a:solidFill>
                            <a:schemeClr val="tx1"/>
                          </a:solidFill>
                        </a:rPr>
                        <a:t>Break</a:t>
                      </a:r>
                      <a:endParaRPr lang="en-US" sz="1800" dirty="0">
                        <a:solidFill>
                          <a:schemeClr val="tx1"/>
                        </a:solidFill>
                      </a:endParaRPr>
                    </a:p>
                  </a:txBody>
                  <a:tcPr marL="93260" marR="93260" marT="46630" marB="46630" anchor="ctr">
                    <a:solidFill>
                      <a:srgbClr val="F2F2F2"/>
                    </a:solidFill>
                  </a:tcPr>
                </a:tc>
                <a:extLst>
                  <a:ext uri="{0D108BD9-81ED-4DB2-BD59-A6C34878D82A}">
                    <a16:rowId xmlns:a16="http://schemas.microsoft.com/office/drawing/2014/main" val="10009"/>
                  </a:ext>
                </a:extLst>
              </a:tr>
              <a:tr h="375570">
                <a:tc>
                  <a:txBody>
                    <a:bodyPr/>
                    <a:lstStyle/>
                    <a:p>
                      <a:pPr marL="182880" algn="l" defTabSz="932742" rtl="0" eaLnBrk="1" latinLnBrk="0" hangingPunct="1"/>
                      <a:r>
                        <a:rPr lang="en-US" sz="1800" kern="1200" dirty="0" smtClean="0">
                          <a:solidFill>
                            <a:schemeClr val="tx1"/>
                          </a:solidFill>
                          <a:latin typeface="+mn-lt"/>
                          <a:ea typeface="+mn-ea"/>
                          <a:cs typeface="+mn-cs"/>
                        </a:rPr>
                        <a:t>3:30 –</a:t>
                      </a:r>
                      <a:r>
                        <a:rPr lang="en-US" sz="1800" kern="1200" baseline="0" dirty="0" smtClean="0">
                          <a:solidFill>
                            <a:schemeClr val="tx1"/>
                          </a:solidFill>
                          <a:latin typeface="+mn-lt"/>
                          <a:ea typeface="+mn-ea"/>
                          <a:cs typeface="+mn-cs"/>
                        </a:rPr>
                        <a:t> 4:00</a:t>
                      </a:r>
                      <a:endParaRPr lang="en-US" sz="1800" kern="1200" dirty="0">
                        <a:solidFill>
                          <a:schemeClr val="tx1"/>
                        </a:solidFill>
                        <a:latin typeface="+mn-lt"/>
                        <a:ea typeface="+mn-ea"/>
                        <a:cs typeface="+mn-cs"/>
                      </a:endParaRPr>
                    </a:p>
                  </a:txBody>
                  <a:tcPr marL="93260" marR="93260" marT="46630" marB="46630" anchor="ctr">
                    <a:solidFill>
                      <a:schemeClr val="tx2">
                        <a:lumMod val="20000"/>
                        <a:lumOff val="80000"/>
                      </a:schemeClr>
                    </a:solidFill>
                  </a:tcPr>
                </a:tc>
                <a:tc>
                  <a:txBody>
                    <a:bodyPr/>
                    <a:lstStyle/>
                    <a:p>
                      <a:pPr marL="182880" marR="0" indent="0" algn="l" defTabSz="932742"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Training Recap</a:t>
                      </a:r>
                    </a:p>
                  </a:txBody>
                  <a:tcPr marL="93260" marR="93260" marT="46630" marB="46630" anchor="ctr">
                    <a:solidFill>
                      <a:schemeClr val="tx2">
                        <a:lumMod val="20000"/>
                        <a:lumOff val="80000"/>
                      </a:schemeClr>
                    </a:solidFill>
                  </a:tcPr>
                </a:tc>
                <a:extLst>
                  <a:ext uri="{0D108BD9-81ED-4DB2-BD59-A6C34878D82A}">
                    <a16:rowId xmlns:a16="http://schemas.microsoft.com/office/drawing/2014/main" val="4062775663"/>
                  </a:ext>
                </a:extLst>
              </a:tr>
            </a:tbl>
          </a:graphicData>
        </a:graphic>
      </p:graphicFrame>
      <p:grpSp>
        <p:nvGrpSpPr>
          <p:cNvPr id="26" name="Group 4"/>
          <p:cNvGrpSpPr>
            <a:grpSpLocks noChangeAspect="1"/>
          </p:cNvGrpSpPr>
          <p:nvPr/>
        </p:nvGrpSpPr>
        <p:grpSpPr bwMode="auto">
          <a:xfrm>
            <a:off x="10874463" y="578805"/>
            <a:ext cx="495512" cy="469619"/>
            <a:chOff x="6107" y="91"/>
            <a:chExt cx="842" cy="798"/>
          </a:xfrm>
        </p:grpSpPr>
        <p:sp>
          <p:nvSpPr>
            <p:cNvPr id="27" name="AutoShape 3"/>
            <p:cNvSpPr>
              <a:spLocks noChangeAspect="1" noChangeArrowheads="1" noTextEdit="1"/>
            </p:cNvSpPr>
            <p:nvPr/>
          </p:nvSpPr>
          <p:spPr bwMode="auto">
            <a:xfrm>
              <a:off x="6107" y="91"/>
              <a:ext cx="842" cy="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8" name="Rectangle 5"/>
            <p:cNvSpPr>
              <a:spLocks noChangeArrowheads="1"/>
            </p:cNvSpPr>
            <p:nvPr/>
          </p:nvSpPr>
          <p:spPr bwMode="auto">
            <a:xfrm>
              <a:off x="6110" y="167"/>
              <a:ext cx="839" cy="722"/>
            </a:xfrm>
            <a:prstGeom prst="rect">
              <a:avLst/>
            </a:prstGeom>
            <a:solidFill>
              <a:schemeClr val="tx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9" name="Freeform 6"/>
            <p:cNvSpPr>
              <a:spLocks/>
            </p:cNvSpPr>
            <p:nvPr/>
          </p:nvSpPr>
          <p:spPr bwMode="auto">
            <a:xfrm>
              <a:off x="6152" y="89"/>
              <a:ext cx="54" cy="169"/>
            </a:xfrm>
            <a:custGeom>
              <a:avLst/>
              <a:gdLst>
                <a:gd name="T0" fmla="*/ 22 w 22"/>
                <a:gd name="T1" fmla="*/ 58 h 69"/>
                <a:gd name="T2" fmla="*/ 11 w 22"/>
                <a:gd name="T3" fmla="*/ 69 h 69"/>
                <a:gd name="T4" fmla="*/ 11 w 22"/>
                <a:gd name="T5" fmla="*/ 69 h 69"/>
                <a:gd name="T6" fmla="*/ 0 w 22"/>
                <a:gd name="T7" fmla="*/ 58 h 69"/>
                <a:gd name="T8" fmla="*/ 0 w 22"/>
                <a:gd name="T9" fmla="*/ 11 h 69"/>
                <a:gd name="T10" fmla="*/ 11 w 22"/>
                <a:gd name="T11" fmla="*/ 0 h 69"/>
                <a:gd name="T12" fmla="*/ 11 w 22"/>
                <a:gd name="T13" fmla="*/ 0 h 69"/>
                <a:gd name="T14" fmla="*/ 22 w 22"/>
                <a:gd name="T15" fmla="*/ 11 h 69"/>
                <a:gd name="T16" fmla="*/ 22 w 22"/>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69">
                  <a:moveTo>
                    <a:pt x="22" y="58"/>
                  </a:moveTo>
                  <a:cubicBezTo>
                    <a:pt x="22" y="64"/>
                    <a:pt x="17" y="69"/>
                    <a:pt x="11" y="69"/>
                  </a:cubicBezTo>
                  <a:cubicBezTo>
                    <a:pt x="11" y="69"/>
                    <a:pt x="11" y="69"/>
                    <a:pt x="11" y="69"/>
                  </a:cubicBezTo>
                  <a:cubicBezTo>
                    <a:pt x="5" y="69"/>
                    <a:pt x="0" y="64"/>
                    <a:pt x="0" y="58"/>
                  </a:cubicBezTo>
                  <a:cubicBezTo>
                    <a:pt x="0" y="11"/>
                    <a:pt x="0" y="11"/>
                    <a:pt x="0" y="11"/>
                  </a:cubicBezTo>
                  <a:cubicBezTo>
                    <a:pt x="0" y="5"/>
                    <a:pt x="5" y="0"/>
                    <a:pt x="11" y="0"/>
                  </a:cubicBezTo>
                  <a:cubicBezTo>
                    <a:pt x="11" y="0"/>
                    <a:pt x="11" y="0"/>
                    <a:pt x="11" y="0"/>
                  </a:cubicBezTo>
                  <a:cubicBezTo>
                    <a:pt x="17" y="0"/>
                    <a:pt x="22" y="5"/>
                    <a:pt x="22" y="11"/>
                  </a:cubicBezTo>
                  <a:lnTo>
                    <a:pt x="22" y="5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0" name="Freeform 7"/>
            <p:cNvSpPr>
              <a:spLocks/>
            </p:cNvSpPr>
            <p:nvPr/>
          </p:nvSpPr>
          <p:spPr bwMode="auto">
            <a:xfrm>
              <a:off x="6252" y="89"/>
              <a:ext cx="52" cy="169"/>
            </a:xfrm>
            <a:custGeom>
              <a:avLst/>
              <a:gdLst>
                <a:gd name="T0" fmla="*/ 21 w 21"/>
                <a:gd name="T1" fmla="*/ 58 h 69"/>
                <a:gd name="T2" fmla="*/ 11 w 21"/>
                <a:gd name="T3" fmla="*/ 69 h 69"/>
                <a:gd name="T4" fmla="*/ 11 w 21"/>
                <a:gd name="T5" fmla="*/ 69 h 69"/>
                <a:gd name="T6" fmla="*/ 0 w 21"/>
                <a:gd name="T7" fmla="*/ 58 h 69"/>
                <a:gd name="T8" fmla="*/ 0 w 21"/>
                <a:gd name="T9" fmla="*/ 11 h 69"/>
                <a:gd name="T10" fmla="*/ 11 w 21"/>
                <a:gd name="T11" fmla="*/ 0 h 69"/>
                <a:gd name="T12" fmla="*/ 11 w 21"/>
                <a:gd name="T13" fmla="*/ 0 h 69"/>
                <a:gd name="T14" fmla="*/ 21 w 21"/>
                <a:gd name="T15" fmla="*/ 11 h 69"/>
                <a:gd name="T16" fmla="*/ 21 w 21"/>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9">
                  <a:moveTo>
                    <a:pt x="21" y="58"/>
                  </a:moveTo>
                  <a:cubicBezTo>
                    <a:pt x="21" y="64"/>
                    <a:pt x="17" y="69"/>
                    <a:pt x="11" y="69"/>
                  </a:cubicBezTo>
                  <a:cubicBezTo>
                    <a:pt x="11" y="69"/>
                    <a:pt x="11" y="69"/>
                    <a:pt x="11" y="69"/>
                  </a:cubicBezTo>
                  <a:cubicBezTo>
                    <a:pt x="5" y="69"/>
                    <a:pt x="0" y="64"/>
                    <a:pt x="0" y="58"/>
                  </a:cubicBezTo>
                  <a:cubicBezTo>
                    <a:pt x="0" y="11"/>
                    <a:pt x="0" y="11"/>
                    <a:pt x="0" y="11"/>
                  </a:cubicBezTo>
                  <a:cubicBezTo>
                    <a:pt x="0" y="5"/>
                    <a:pt x="5" y="0"/>
                    <a:pt x="11" y="0"/>
                  </a:cubicBezTo>
                  <a:cubicBezTo>
                    <a:pt x="11" y="0"/>
                    <a:pt x="11" y="0"/>
                    <a:pt x="11" y="0"/>
                  </a:cubicBezTo>
                  <a:cubicBezTo>
                    <a:pt x="17" y="0"/>
                    <a:pt x="21" y="5"/>
                    <a:pt x="21" y="11"/>
                  </a:cubicBezTo>
                  <a:lnTo>
                    <a:pt x="21" y="5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1" name="Freeform 8"/>
            <p:cNvSpPr>
              <a:spLocks/>
            </p:cNvSpPr>
            <p:nvPr/>
          </p:nvSpPr>
          <p:spPr bwMode="auto">
            <a:xfrm>
              <a:off x="6353" y="89"/>
              <a:ext cx="52" cy="169"/>
            </a:xfrm>
            <a:custGeom>
              <a:avLst/>
              <a:gdLst>
                <a:gd name="T0" fmla="*/ 21 w 21"/>
                <a:gd name="T1" fmla="*/ 58 h 69"/>
                <a:gd name="T2" fmla="*/ 10 w 21"/>
                <a:gd name="T3" fmla="*/ 69 h 69"/>
                <a:gd name="T4" fmla="*/ 10 w 21"/>
                <a:gd name="T5" fmla="*/ 69 h 69"/>
                <a:gd name="T6" fmla="*/ 0 w 21"/>
                <a:gd name="T7" fmla="*/ 58 h 69"/>
                <a:gd name="T8" fmla="*/ 0 w 21"/>
                <a:gd name="T9" fmla="*/ 11 h 69"/>
                <a:gd name="T10" fmla="*/ 10 w 21"/>
                <a:gd name="T11" fmla="*/ 0 h 69"/>
                <a:gd name="T12" fmla="*/ 10 w 21"/>
                <a:gd name="T13" fmla="*/ 0 h 69"/>
                <a:gd name="T14" fmla="*/ 21 w 21"/>
                <a:gd name="T15" fmla="*/ 11 h 69"/>
                <a:gd name="T16" fmla="*/ 21 w 21"/>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9">
                  <a:moveTo>
                    <a:pt x="21" y="58"/>
                  </a:moveTo>
                  <a:cubicBezTo>
                    <a:pt x="21" y="64"/>
                    <a:pt x="16" y="69"/>
                    <a:pt x="10" y="69"/>
                  </a:cubicBezTo>
                  <a:cubicBezTo>
                    <a:pt x="10" y="69"/>
                    <a:pt x="10" y="69"/>
                    <a:pt x="10" y="69"/>
                  </a:cubicBezTo>
                  <a:cubicBezTo>
                    <a:pt x="4" y="69"/>
                    <a:pt x="0" y="64"/>
                    <a:pt x="0" y="58"/>
                  </a:cubicBezTo>
                  <a:cubicBezTo>
                    <a:pt x="0" y="11"/>
                    <a:pt x="0" y="11"/>
                    <a:pt x="0" y="11"/>
                  </a:cubicBezTo>
                  <a:cubicBezTo>
                    <a:pt x="0" y="5"/>
                    <a:pt x="4" y="0"/>
                    <a:pt x="10" y="0"/>
                  </a:cubicBezTo>
                  <a:cubicBezTo>
                    <a:pt x="10" y="0"/>
                    <a:pt x="10" y="0"/>
                    <a:pt x="10" y="0"/>
                  </a:cubicBezTo>
                  <a:cubicBezTo>
                    <a:pt x="16" y="0"/>
                    <a:pt x="21" y="5"/>
                    <a:pt x="21" y="11"/>
                  </a:cubicBezTo>
                  <a:lnTo>
                    <a:pt x="21" y="5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2" name="Freeform 9"/>
            <p:cNvSpPr>
              <a:spLocks/>
            </p:cNvSpPr>
            <p:nvPr/>
          </p:nvSpPr>
          <p:spPr bwMode="auto">
            <a:xfrm>
              <a:off x="6452" y="89"/>
              <a:ext cx="54" cy="169"/>
            </a:xfrm>
            <a:custGeom>
              <a:avLst/>
              <a:gdLst>
                <a:gd name="T0" fmla="*/ 22 w 22"/>
                <a:gd name="T1" fmla="*/ 58 h 69"/>
                <a:gd name="T2" fmla="*/ 11 w 22"/>
                <a:gd name="T3" fmla="*/ 69 h 69"/>
                <a:gd name="T4" fmla="*/ 11 w 22"/>
                <a:gd name="T5" fmla="*/ 69 h 69"/>
                <a:gd name="T6" fmla="*/ 0 w 22"/>
                <a:gd name="T7" fmla="*/ 58 h 69"/>
                <a:gd name="T8" fmla="*/ 0 w 22"/>
                <a:gd name="T9" fmla="*/ 11 h 69"/>
                <a:gd name="T10" fmla="*/ 11 w 22"/>
                <a:gd name="T11" fmla="*/ 0 h 69"/>
                <a:gd name="T12" fmla="*/ 11 w 22"/>
                <a:gd name="T13" fmla="*/ 0 h 69"/>
                <a:gd name="T14" fmla="*/ 22 w 22"/>
                <a:gd name="T15" fmla="*/ 11 h 69"/>
                <a:gd name="T16" fmla="*/ 22 w 22"/>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69">
                  <a:moveTo>
                    <a:pt x="22" y="58"/>
                  </a:moveTo>
                  <a:cubicBezTo>
                    <a:pt x="22" y="64"/>
                    <a:pt x="17" y="69"/>
                    <a:pt x="11" y="69"/>
                  </a:cubicBezTo>
                  <a:cubicBezTo>
                    <a:pt x="11" y="69"/>
                    <a:pt x="11" y="69"/>
                    <a:pt x="11" y="69"/>
                  </a:cubicBezTo>
                  <a:cubicBezTo>
                    <a:pt x="5" y="69"/>
                    <a:pt x="0" y="64"/>
                    <a:pt x="0" y="58"/>
                  </a:cubicBezTo>
                  <a:cubicBezTo>
                    <a:pt x="0" y="11"/>
                    <a:pt x="0" y="11"/>
                    <a:pt x="0" y="11"/>
                  </a:cubicBezTo>
                  <a:cubicBezTo>
                    <a:pt x="0" y="5"/>
                    <a:pt x="5" y="0"/>
                    <a:pt x="11" y="0"/>
                  </a:cubicBezTo>
                  <a:cubicBezTo>
                    <a:pt x="11" y="0"/>
                    <a:pt x="11" y="0"/>
                    <a:pt x="11" y="0"/>
                  </a:cubicBezTo>
                  <a:cubicBezTo>
                    <a:pt x="17" y="0"/>
                    <a:pt x="22" y="5"/>
                    <a:pt x="22" y="11"/>
                  </a:cubicBezTo>
                  <a:lnTo>
                    <a:pt x="22" y="5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3" name="Freeform 10"/>
            <p:cNvSpPr>
              <a:spLocks/>
            </p:cNvSpPr>
            <p:nvPr/>
          </p:nvSpPr>
          <p:spPr bwMode="auto">
            <a:xfrm>
              <a:off x="6553" y="89"/>
              <a:ext cx="51" cy="169"/>
            </a:xfrm>
            <a:custGeom>
              <a:avLst/>
              <a:gdLst>
                <a:gd name="T0" fmla="*/ 21 w 21"/>
                <a:gd name="T1" fmla="*/ 58 h 69"/>
                <a:gd name="T2" fmla="*/ 11 w 21"/>
                <a:gd name="T3" fmla="*/ 69 h 69"/>
                <a:gd name="T4" fmla="*/ 11 w 21"/>
                <a:gd name="T5" fmla="*/ 69 h 69"/>
                <a:gd name="T6" fmla="*/ 0 w 21"/>
                <a:gd name="T7" fmla="*/ 58 h 69"/>
                <a:gd name="T8" fmla="*/ 0 w 21"/>
                <a:gd name="T9" fmla="*/ 11 h 69"/>
                <a:gd name="T10" fmla="*/ 11 w 21"/>
                <a:gd name="T11" fmla="*/ 0 h 69"/>
                <a:gd name="T12" fmla="*/ 11 w 21"/>
                <a:gd name="T13" fmla="*/ 0 h 69"/>
                <a:gd name="T14" fmla="*/ 21 w 21"/>
                <a:gd name="T15" fmla="*/ 11 h 69"/>
                <a:gd name="T16" fmla="*/ 21 w 21"/>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9">
                  <a:moveTo>
                    <a:pt x="21" y="58"/>
                  </a:moveTo>
                  <a:cubicBezTo>
                    <a:pt x="21" y="64"/>
                    <a:pt x="16" y="69"/>
                    <a:pt x="11" y="69"/>
                  </a:cubicBezTo>
                  <a:cubicBezTo>
                    <a:pt x="11" y="69"/>
                    <a:pt x="11" y="69"/>
                    <a:pt x="11" y="69"/>
                  </a:cubicBezTo>
                  <a:cubicBezTo>
                    <a:pt x="5" y="69"/>
                    <a:pt x="0" y="64"/>
                    <a:pt x="0" y="58"/>
                  </a:cubicBezTo>
                  <a:cubicBezTo>
                    <a:pt x="0" y="11"/>
                    <a:pt x="0" y="11"/>
                    <a:pt x="0" y="11"/>
                  </a:cubicBezTo>
                  <a:cubicBezTo>
                    <a:pt x="0" y="5"/>
                    <a:pt x="5" y="0"/>
                    <a:pt x="11" y="0"/>
                  </a:cubicBezTo>
                  <a:cubicBezTo>
                    <a:pt x="11" y="0"/>
                    <a:pt x="11" y="0"/>
                    <a:pt x="11" y="0"/>
                  </a:cubicBezTo>
                  <a:cubicBezTo>
                    <a:pt x="16" y="0"/>
                    <a:pt x="21" y="5"/>
                    <a:pt x="21" y="11"/>
                  </a:cubicBezTo>
                  <a:lnTo>
                    <a:pt x="21" y="5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4" name="Freeform 11"/>
            <p:cNvSpPr>
              <a:spLocks/>
            </p:cNvSpPr>
            <p:nvPr/>
          </p:nvSpPr>
          <p:spPr bwMode="auto">
            <a:xfrm>
              <a:off x="6654" y="89"/>
              <a:ext cx="51" cy="169"/>
            </a:xfrm>
            <a:custGeom>
              <a:avLst/>
              <a:gdLst>
                <a:gd name="T0" fmla="*/ 21 w 21"/>
                <a:gd name="T1" fmla="*/ 58 h 69"/>
                <a:gd name="T2" fmla="*/ 10 w 21"/>
                <a:gd name="T3" fmla="*/ 69 h 69"/>
                <a:gd name="T4" fmla="*/ 10 w 21"/>
                <a:gd name="T5" fmla="*/ 69 h 69"/>
                <a:gd name="T6" fmla="*/ 0 w 21"/>
                <a:gd name="T7" fmla="*/ 58 h 69"/>
                <a:gd name="T8" fmla="*/ 0 w 21"/>
                <a:gd name="T9" fmla="*/ 11 h 69"/>
                <a:gd name="T10" fmla="*/ 10 w 21"/>
                <a:gd name="T11" fmla="*/ 0 h 69"/>
                <a:gd name="T12" fmla="*/ 10 w 21"/>
                <a:gd name="T13" fmla="*/ 0 h 69"/>
                <a:gd name="T14" fmla="*/ 21 w 21"/>
                <a:gd name="T15" fmla="*/ 11 h 69"/>
                <a:gd name="T16" fmla="*/ 21 w 21"/>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9">
                  <a:moveTo>
                    <a:pt x="21" y="58"/>
                  </a:moveTo>
                  <a:cubicBezTo>
                    <a:pt x="21" y="64"/>
                    <a:pt x="16" y="69"/>
                    <a:pt x="10" y="69"/>
                  </a:cubicBezTo>
                  <a:cubicBezTo>
                    <a:pt x="10" y="69"/>
                    <a:pt x="10" y="69"/>
                    <a:pt x="10" y="69"/>
                  </a:cubicBezTo>
                  <a:cubicBezTo>
                    <a:pt x="4" y="69"/>
                    <a:pt x="0" y="64"/>
                    <a:pt x="0" y="58"/>
                  </a:cubicBezTo>
                  <a:cubicBezTo>
                    <a:pt x="0" y="11"/>
                    <a:pt x="0" y="11"/>
                    <a:pt x="0" y="11"/>
                  </a:cubicBezTo>
                  <a:cubicBezTo>
                    <a:pt x="0" y="5"/>
                    <a:pt x="4" y="0"/>
                    <a:pt x="10" y="0"/>
                  </a:cubicBezTo>
                  <a:cubicBezTo>
                    <a:pt x="10" y="0"/>
                    <a:pt x="10" y="0"/>
                    <a:pt x="10" y="0"/>
                  </a:cubicBezTo>
                  <a:cubicBezTo>
                    <a:pt x="16" y="0"/>
                    <a:pt x="21" y="5"/>
                    <a:pt x="21" y="11"/>
                  </a:cubicBezTo>
                  <a:lnTo>
                    <a:pt x="21" y="5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5" name="Freeform 12"/>
            <p:cNvSpPr>
              <a:spLocks/>
            </p:cNvSpPr>
            <p:nvPr/>
          </p:nvSpPr>
          <p:spPr bwMode="auto">
            <a:xfrm>
              <a:off x="6752" y="89"/>
              <a:ext cx="54" cy="169"/>
            </a:xfrm>
            <a:custGeom>
              <a:avLst/>
              <a:gdLst>
                <a:gd name="T0" fmla="*/ 22 w 22"/>
                <a:gd name="T1" fmla="*/ 58 h 69"/>
                <a:gd name="T2" fmla="*/ 11 w 22"/>
                <a:gd name="T3" fmla="*/ 69 h 69"/>
                <a:gd name="T4" fmla="*/ 11 w 22"/>
                <a:gd name="T5" fmla="*/ 69 h 69"/>
                <a:gd name="T6" fmla="*/ 0 w 22"/>
                <a:gd name="T7" fmla="*/ 58 h 69"/>
                <a:gd name="T8" fmla="*/ 0 w 22"/>
                <a:gd name="T9" fmla="*/ 11 h 69"/>
                <a:gd name="T10" fmla="*/ 11 w 22"/>
                <a:gd name="T11" fmla="*/ 0 h 69"/>
                <a:gd name="T12" fmla="*/ 11 w 22"/>
                <a:gd name="T13" fmla="*/ 0 h 69"/>
                <a:gd name="T14" fmla="*/ 22 w 22"/>
                <a:gd name="T15" fmla="*/ 11 h 69"/>
                <a:gd name="T16" fmla="*/ 22 w 22"/>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69">
                  <a:moveTo>
                    <a:pt x="22" y="58"/>
                  </a:moveTo>
                  <a:cubicBezTo>
                    <a:pt x="22" y="64"/>
                    <a:pt x="17" y="69"/>
                    <a:pt x="11" y="69"/>
                  </a:cubicBezTo>
                  <a:cubicBezTo>
                    <a:pt x="11" y="69"/>
                    <a:pt x="11" y="69"/>
                    <a:pt x="11" y="69"/>
                  </a:cubicBezTo>
                  <a:cubicBezTo>
                    <a:pt x="5" y="69"/>
                    <a:pt x="0" y="64"/>
                    <a:pt x="0" y="58"/>
                  </a:cubicBezTo>
                  <a:cubicBezTo>
                    <a:pt x="0" y="11"/>
                    <a:pt x="0" y="11"/>
                    <a:pt x="0" y="11"/>
                  </a:cubicBezTo>
                  <a:cubicBezTo>
                    <a:pt x="0" y="5"/>
                    <a:pt x="5" y="0"/>
                    <a:pt x="11" y="0"/>
                  </a:cubicBezTo>
                  <a:cubicBezTo>
                    <a:pt x="11" y="0"/>
                    <a:pt x="11" y="0"/>
                    <a:pt x="11" y="0"/>
                  </a:cubicBezTo>
                  <a:cubicBezTo>
                    <a:pt x="17" y="0"/>
                    <a:pt x="22" y="5"/>
                    <a:pt x="22" y="11"/>
                  </a:cubicBezTo>
                  <a:lnTo>
                    <a:pt x="22" y="5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6" name="Freeform 13"/>
            <p:cNvSpPr>
              <a:spLocks/>
            </p:cNvSpPr>
            <p:nvPr/>
          </p:nvSpPr>
          <p:spPr bwMode="auto">
            <a:xfrm>
              <a:off x="6853" y="89"/>
              <a:ext cx="52" cy="169"/>
            </a:xfrm>
            <a:custGeom>
              <a:avLst/>
              <a:gdLst>
                <a:gd name="T0" fmla="*/ 21 w 21"/>
                <a:gd name="T1" fmla="*/ 58 h 69"/>
                <a:gd name="T2" fmla="*/ 10 w 21"/>
                <a:gd name="T3" fmla="*/ 69 h 69"/>
                <a:gd name="T4" fmla="*/ 10 w 21"/>
                <a:gd name="T5" fmla="*/ 69 h 69"/>
                <a:gd name="T6" fmla="*/ 0 w 21"/>
                <a:gd name="T7" fmla="*/ 58 h 69"/>
                <a:gd name="T8" fmla="*/ 0 w 21"/>
                <a:gd name="T9" fmla="*/ 11 h 69"/>
                <a:gd name="T10" fmla="*/ 10 w 21"/>
                <a:gd name="T11" fmla="*/ 0 h 69"/>
                <a:gd name="T12" fmla="*/ 10 w 21"/>
                <a:gd name="T13" fmla="*/ 0 h 69"/>
                <a:gd name="T14" fmla="*/ 21 w 21"/>
                <a:gd name="T15" fmla="*/ 11 h 69"/>
                <a:gd name="T16" fmla="*/ 21 w 21"/>
                <a:gd name="T1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9">
                  <a:moveTo>
                    <a:pt x="21" y="58"/>
                  </a:moveTo>
                  <a:cubicBezTo>
                    <a:pt x="21" y="64"/>
                    <a:pt x="16" y="69"/>
                    <a:pt x="10" y="69"/>
                  </a:cubicBezTo>
                  <a:cubicBezTo>
                    <a:pt x="10" y="69"/>
                    <a:pt x="10" y="69"/>
                    <a:pt x="10" y="69"/>
                  </a:cubicBezTo>
                  <a:cubicBezTo>
                    <a:pt x="5" y="69"/>
                    <a:pt x="0" y="64"/>
                    <a:pt x="0" y="58"/>
                  </a:cubicBezTo>
                  <a:cubicBezTo>
                    <a:pt x="0" y="11"/>
                    <a:pt x="0" y="11"/>
                    <a:pt x="0" y="11"/>
                  </a:cubicBezTo>
                  <a:cubicBezTo>
                    <a:pt x="0" y="5"/>
                    <a:pt x="5" y="0"/>
                    <a:pt x="10" y="0"/>
                  </a:cubicBezTo>
                  <a:cubicBezTo>
                    <a:pt x="10" y="0"/>
                    <a:pt x="10" y="0"/>
                    <a:pt x="10" y="0"/>
                  </a:cubicBezTo>
                  <a:cubicBezTo>
                    <a:pt x="16" y="0"/>
                    <a:pt x="21" y="5"/>
                    <a:pt x="21" y="11"/>
                  </a:cubicBezTo>
                  <a:lnTo>
                    <a:pt x="21" y="5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7" name="Freeform 14"/>
            <p:cNvSpPr>
              <a:spLocks noEditPoints="1"/>
            </p:cNvSpPr>
            <p:nvPr/>
          </p:nvSpPr>
          <p:spPr bwMode="auto">
            <a:xfrm>
              <a:off x="6152" y="364"/>
              <a:ext cx="753" cy="481"/>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8" name="Freeform 15"/>
            <p:cNvSpPr>
              <a:spLocks noEditPoints="1"/>
            </p:cNvSpPr>
            <p:nvPr/>
          </p:nvSpPr>
          <p:spPr bwMode="auto">
            <a:xfrm>
              <a:off x="6152" y="364"/>
              <a:ext cx="753" cy="481"/>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9" name="Line 16"/>
            <p:cNvSpPr>
              <a:spLocks noChangeShapeType="1"/>
            </p:cNvSpPr>
            <p:nvPr/>
          </p:nvSpPr>
          <p:spPr bwMode="auto">
            <a:xfrm>
              <a:off x="6152" y="527"/>
              <a:ext cx="753" cy="0"/>
            </a:xfrm>
            <a:prstGeom prst="line">
              <a:avLst/>
            </a:prstGeom>
            <a:noFill/>
            <a:ln w="2698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40" name="Line 17"/>
            <p:cNvSpPr>
              <a:spLocks noChangeShapeType="1"/>
            </p:cNvSpPr>
            <p:nvPr/>
          </p:nvSpPr>
          <p:spPr bwMode="auto">
            <a:xfrm flipH="1">
              <a:off x="6152" y="680"/>
              <a:ext cx="753" cy="0"/>
            </a:xfrm>
            <a:prstGeom prst="line">
              <a:avLst/>
            </a:prstGeom>
            <a:noFill/>
            <a:ln w="2698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41" name="Line 18"/>
            <p:cNvSpPr>
              <a:spLocks noChangeShapeType="1"/>
            </p:cNvSpPr>
            <p:nvPr/>
          </p:nvSpPr>
          <p:spPr bwMode="auto">
            <a:xfrm>
              <a:off x="6656" y="364"/>
              <a:ext cx="0" cy="476"/>
            </a:xfrm>
            <a:prstGeom prst="line">
              <a:avLst/>
            </a:prstGeom>
            <a:noFill/>
            <a:ln w="2698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42" name="Line 19"/>
            <p:cNvSpPr>
              <a:spLocks noChangeShapeType="1"/>
            </p:cNvSpPr>
            <p:nvPr/>
          </p:nvSpPr>
          <p:spPr bwMode="auto">
            <a:xfrm flipV="1">
              <a:off x="6403" y="364"/>
              <a:ext cx="0" cy="476"/>
            </a:xfrm>
            <a:prstGeom prst="line">
              <a:avLst/>
            </a:prstGeom>
            <a:noFill/>
            <a:ln w="2698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43" name="Rectangle 20"/>
            <p:cNvSpPr>
              <a:spLocks noChangeArrowheads="1"/>
            </p:cNvSpPr>
            <p:nvPr/>
          </p:nvSpPr>
          <p:spPr bwMode="auto">
            <a:xfrm>
              <a:off x="6152" y="364"/>
              <a:ext cx="253" cy="16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40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sp>
        <p:nvSpPr>
          <p:cNvPr id="44" name="Rectangle 43"/>
          <p:cNvSpPr/>
          <p:nvPr/>
        </p:nvSpPr>
        <p:spPr>
          <a:xfrm>
            <a:off x="9826884" y="582768"/>
            <a:ext cx="1003801" cy="461665"/>
          </a:xfrm>
          <a:prstGeom prst="rect">
            <a:avLst/>
          </a:prstGeom>
        </p:spPr>
        <p:txBody>
          <a:bodyPr wrap="none">
            <a:spAutoFit/>
          </a:bodyPr>
          <a:lstStyle/>
          <a:p>
            <a:pPr marL="0" marR="0" lvl="0" indent="0" algn="l" defTabSz="93240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A8141A"/>
                </a:solidFill>
                <a:effectLst/>
                <a:uLnTx/>
                <a:uFillTx/>
                <a:latin typeface="Segoe UI"/>
                <a:ea typeface="+mn-ea"/>
                <a:cs typeface="+mn-cs"/>
              </a:rPr>
              <a:t>Day </a:t>
            </a:r>
            <a:r>
              <a:rPr lang="en-US" sz="2400" b="1" dirty="0">
                <a:solidFill>
                  <a:srgbClr val="A8141A"/>
                </a:solidFill>
                <a:latin typeface="Segoe UI"/>
              </a:rPr>
              <a:t>3</a:t>
            </a:r>
            <a:endParaRPr kumimoji="0" lang="en-US" sz="2400" b="0" i="0" u="none" strike="noStrike" kern="1200" cap="none" spc="0" normalizeH="0" baseline="0" noProof="0" dirty="0">
              <a:ln>
                <a:noFill/>
              </a:ln>
              <a:solidFill>
                <a:srgbClr val="A8141A"/>
              </a:solidFill>
              <a:effectLst/>
              <a:uLnTx/>
              <a:uFillTx/>
              <a:latin typeface="Segoe UI"/>
              <a:ea typeface="+mn-ea"/>
              <a:cs typeface="+mn-cs"/>
            </a:endParaRPr>
          </a:p>
        </p:txBody>
      </p:sp>
      <p:sp>
        <p:nvSpPr>
          <p:cNvPr id="23" name="TextBox 22"/>
          <p:cNvSpPr txBox="1"/>
          <p:nvPr/>
        </p:nvSpPr>
        <p:spPr>
          <a:xfrm>
            <a:off x="380432" y="5607993"/>
            <a:ext cx="6686126"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Timings will be adjusted after first TTT delivery</a:t>
            </a:r>
          </a:p>
        </p:txBody>
      </p:sp>
    </p:spTree>
    <p:extLst>
      <p:ext uri="{BB962C8B-B14F-4D97-AF65-F5344CB8AC3E}">
        <p14:creationId xmlns:p14="http://schemas.microsoft.com/office/powerpoint/2010/main" val="3979381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914400"/>
          </a:xfrm>
        </p:spPr>
        <p:txBody>
          <a:bodyPr/>
          <a:lstStyle/>
          <a:p>
            <a:r>
              <a:rPr lang="en-US" dirty="0" smtClean="0"/>
              <a:t>Train the Trainer Delivery only</a:t>
            </a:r>
            <a:endParaRPr lang="en-US" dirty="0"/>
          </a:p>
        </p:txBody>
      </p:sp>
      <p:sp>
        <p:nvSpPr>
          <p:cNvPr id="6" name="Rectangle 5"/>
          <p:cNvSpPr/>
          <p:nvPr/>
        </p:nvSpPr>
        <p:spPr bwMode="auto">
          <a:xfrm>
            <a:off x="457200" y="143986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57200" y="221710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188720" y="143986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What’s this TTT about</a:t>
            </a:r>
            <a:endParaRPr lang="en-US" dirty="0">
              <a:solidFill>
                <a:srgbClr val="505050"/>
              </a:solidFill>
              <a:latin typeface="Segoe UI Light"/>
              <a:ea typeface="Segoe UI" pitchFamily="34" charset="0"/>
              <a:cs typeface="Segoe UI" pitchFamily="34" charset="0"/>
            </a:endParaRPr>
          </a:p>
        </p:txBody>
      </p:sp>
      <p:sp>
        <p:nvSpPr>
          <p:cNvPr id="22" name="Rectangle 21"/>
          <p:cNvSpPr/>
          <p:nvPr/>
        </p:nvSpPr>
        <p:spPr bwMode="auto">
          <a:xfrm>
            <a:off x="1188720" y="221710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Subject Matter Expertise</a:t>
            </a:r>
            <a:endParaRPr lang="en-US" dirty="0">
              <a:solidFill>
                <a:srgbClr val="505050"/>
              </a:solidFill>
              <a:latin typeface="Segoe UI Light"/>
              <a:ea typeface="Segoe UI" pitchFamily="34" charset="0"/>
              <a:cs typeface="Segoe UI" pitchFamily="34" charset="0"/>
            </a:endParaRPr>
          </a:p>
        </p:txBody>
      </p:sp>
      <p:sp>
        <p:nvSpPr>
          <p:cNvPr id="8" name="Rectangle 7"/>
          <p:cNvSpPr/>
          <p:nvPr/>
        </p:nvSpPr>
        <p:spPr bwMode="auto">
          <a:xfrm>
            <a:off x="457200" y="299434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1188720" y="299434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Classroom Timings</a:t>
            </a:r>
            <a:endParaRPr lang="en-US" dirty="0">
              <a:solidFill>
                <a:srgbClr val="505050"/>
              </a:solidFill>
              <a:latin typeface="Segoe UI Light"/>
              <a:ea typeface="Segoe UI" pitchFamily="34" charset="0"/>
              <a:cs typeface="Segoe UI" pitchFamily="34" charset="0"/>
            </a:endParaRPr>
          </a:p>
        </p:txBody>
      </p:sp>
      <p:sp>
        <p:nvSpPr>
          <p:cNvPr id="10" name="Rectangle 9"/>
          <p:cNvSpPr/>
          <p:nvPr/>
        </p:nvSpPr>
        <p:spPr bwMode="auto">
          <a:xfrm>
            <a:off x="6384084" y="143986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115604" y="143986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TTT Audience</a:t>
            </a:r>
            <a:endParaRPr lang="en-US" dirty="0">
              <a:solidFill>
                <a:srgbClr val="505050"/>
              </a:solidFill>
              <a:latin typeface="Segoe UI Light"/>
              <a:ea typeface="Segoe UI" pitchFamily="34" charset="0"/>
              <a:cs typeface="Segoe UI" pitchFamily="34" charset="0"/>
            </a:endParaRPr>
          </a:p>
        </p:txBody>
      </p:sp>
      <p:sp>
        <p:nvSpPr>
          <p:cNvPr id="12" name="Rectangle 11"/>
          <p:cNvSpPr/>
          <p:nvPr/>
        </p:nvSpPr>
        <p:spPr bwMode="auto">
          <a:xfrm>
            <a:off x="6384084" y="2222611"/>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7115604" y="2222611"/>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smtClean="0">
                <a:solidFill>
                  <a:srgbClr val="505050"/>
                </a:solidFill>
                <a:latin typeface="Segoe UI Light"/>
                <a:ea typeface="Segoe UI" pitchFamily="34" charset="0"/>
                <a:cs typeface="Segoe UI" pitchFamily="34" charset="0"/>
              </a:rPr>
              <a:t>DO and DON’T</a:t>
            </a:r>
            <a:endParaRPr lang="en-US" dirty="0">
              <a:solidFill>
                <a:srgbClr val="505050"/>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229601695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MS1508_MS_STB_template_v5_PRODUCT">
  <a:themeElements>
    <a:clrScheme name="MS SQL Server">
      <a:dk1>
        <a:srgbClr val="505050"/>
      </a:dk1>
      <a:lt1>
        <a:srgbClr val="FFFFFF"/>
      </a:lt1>
      <a:dk2>
        <a:srgbClr val="505050"/>
      </a:dk2>
      <a:lt2>
        <a:srgbClr val="D2D2D2"/>
      </a:lt2>
      <a:accent1>
        <a:srgbClr val="A8141A"/>
      </a:accent1>
      <a:accent2>
        <a:srgbClr val="DC3C00"/>
      </a:accent2>
      <a:accent3>
        <a:srgbClr val="0072C6"/>
      </a:accent3>
      <a:accent4>
        <a:srgbClr val="00188F"/>
      </a:accent4>
      <a:accent5>
        <a:srgbClr val="4668C5"/>
      </a:accent5>
      <a:accent6>
        <a:srgbClr val="002050"/>
      </a:accent6>
      <a:hlink>
        <a:srgbClr val="505050"/>
      </a:hlink>
      <a:folHlink>
        <a:srgbClr val="505050"/>
      </a:folHlink>
    </a:clrScheme>
    <a:fontScheme name="MS SQL Server">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spcAft>
            <a:spcPts val="600"/>
          </a:spcAft>
          <a:defRPr sz="2400" smtClean="0"/>
        </a:defPPr>
      </a:lstStyle>
    </a:txDef>
  </a:objectDefaults>
  <a:extraClrSchemeLst/>
  <a:extLst>
    <a:ext uri="{05A4C25C-085E-4340-85A3-A5531E510DB2}">
      <thm15:themeFamily xmlns:thm15="http://schemas.microsoft.com/office/thememl/2012/main" name="MS1508_MS_STB_template_v5 [Read-Only]" id="{570F301A-CBB7-401A-9DF8-35F563C6AE6C}" vid="{6EB24C6B-9BB4-4BDD-A222-E5AC1BBE2AF3}"/>
    </a:ext>
  </a:extLst>
</a:theme>
</file>

<file path=ppt/theme/theme3.xml><?xml version="1.0" encoding="utf-8"?>
<a:theme xmlns:a="http://schemas.openxmlformats.org/drawingml/2006/main" name="1_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Control xmlns="http://schemas.microsoft.com/VisualStudio/2011/storyboarding/control">
  <Id Name="369f9055-6b6c-48b9-9320-5df2d46c430a" Revision="1" Stencil="7276b9ef-3953-4dce-a89b-ed85f20b8b93" StencilVersion="1.0"/>
</Control>
</file>

<file path=customXml/item11.xml><?xml version="1.0" encoding="utf-8"?>
<Control xmlns="http://schemas.microsoft.com/VisualStudio/2011/storyboarding/control">
  <Id Name="a2191c86-fc50-4add-948c-129f6b5a88d8" Revision="1" Stencil="7276b9ef-3953-4dce-a89b-ed85f20b8b93" StencilVersion="1.0"/>
</Control>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Control xmlns="http://schemas.microsoft.com/VisualStudio/2011/storyboarding/control">
  <Id Name="a2191c86-fc50-4add-948c-129f6b5a88d8" Revision="1" Stencil="7276b9ef-3953-4dce-a89b-ed85f20b8b93" StencilVersion="1.0"/>
</Control>
</file>

<file path=customXml/item15.xml><?xml version="1.0" encoding="utf-8"?>
<Control xmlns="http://schemas.microsoft.com/VisualStudio/2011/storyboarding/control">
  <Id Name="a53d73d2-368b-429e-b817-1324eec1382c" Revision="1" Stencil="7276b9ef-3953-4dce-a89b-ed85f20b8b93" StencilVersion="1.0"/>
</Control>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Control xmlns="http://schemas.microsoft.com/VisualStudio/2011/storyboarding/control">
  <Id Name="369f9055-6b6c-48b9-9320-5df2d46c430a"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mso-contentType ?>
<FormTemplates xmlns="http://schemas.microsoft.com/sharepoint/v3/contenttype/forms">
  <Display>DocumentLibraryForm</Display>
  <Edit>DocumentLibraryForm</Edit>
  <New>DocumentLibraryForm</New>
</FormTemplates>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Control xmlns="http://schemas.microsoft.com/VisualStudio/2011/storyboarding/control">
  <Id Name="fb22c541-ded0-47fa-8877-83a4c2d16227"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ontrol xmlns="http://schemas.microsoft.com/VisualStudio/2011/storyboarding/control">
  <Id Name="a53d73d2-368b-429e-b817-1324eec1382c"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d69996e1-3d61-4686-9b63-f1b855c596ab" Revision="1" Stencil="7276b9ef-3953-4dce-a89b-ed85f20b8b93" StencilVersion="1.0"/>
</Control>
</file>

<file path=customXml/item32.xml><?xml version="1.0" encoding="utf-8"?>
<Control xmlns="http://schemas.microsoft.com/VisualStudio/2011/storyboarding/control">
  <Id Name="369f9055-6b6c-48b9-9320-5df2d46c430a" Revision="1" Stencil="7276b9ef-3953-4dce-a89b-ed85f20b8b93" StencilVersion="1.0"/>
</Control>
</file>

<file path=customXml/item33.xml><?xml version="1.0" encoding="utf-8"?>
<?mso-contentType ?>
<FormTemplates xmlns="http://schemas.microsoft.com/sharepoint/v3/contenttype/forms">
  <Display>DocumentLibraryForm</Display>
  <Edit>DocumentLibraryForm</Edit>
  <New>DocumentLibraryForm</New>
</FormTemplates>
</file>

<file path=customXml/item34.xml><?xml version="1.0" encoding="utf-8"?>
<Control xmlns="http://schemas.microsoft.com/VisualStudio/2011/storyboarding/control">
  <Id Name="d69996e1-3d61-4686-9b63-f1b855c596ab" Revision="1" Stencil="7276b9ef-3953-4dce-a89b-ed85f20b8b93" StencilVersion="1.0"/>
</Control>
</file>

<file path=customXml/item35.xml><?xml version="1.0" encoding="utf-8"?>
<Control xmlns="http://schemas.microsoft.com/VisualStudio/2011/storyboarding/control">
  <Id Name="a53d73d2-368b-429e-b817-1324eec1382c" Revision="1" Stencil="7276b9ef-3953-4dce-a89b-ed85f20b8b93" StencilVersion="1.0"/>
</Control>
</file>

<file path=customXml/item36.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7.xml><?xml version="1.0" encoding="utf-8"?>
<Control xmlns="http://schemas.microsoft.com/VisualStudio/2011/storyboarding/control">
  <Id Name="a2191c86-fc50-4add-948c-129f6b5a88d8" Revision="1" Stencil="7276b9ef-3953-4dce-a89b-ed85f20b8b93" StencilVersion="1.0"/>
</Control>
</file>

<file path=customXml/item38.xml><?xml version="1.0" encoding="utf-8"?>
<Control xmlns="http://schemas.microsoft.com/VisualStudio/2011/storyboarding/control">
  <Id Name="fb22c541-ded0-47fa-8877-83a4c2d16227" Revision="1" Stencil="7276b9ef-3953-4dce-a89b-ed85f20b8b93" StencilVersion="1.0"/>
</Control>
</file>

<file path=customXml/item39.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40.xml><?xml version="1.0" encoding="utf-8"?>
<Control xmlns="http://schemas.microsoft.com/VisualStudio/2011/storyboarding/control">
  <Id Name="d69996e1-3d61-4686-9b63-f1b855c596ab" Revision="1" Stencil="7276b9ef-3953-4dce-a89b-ed85f20b8b93" StencilVersion="1.0"/>
</Control>
</file>

<file path=customXml/item41.xml><?xml version="1.0" encoding="utf-8"?>
<Control xmlns="http://schemas.microsoft.com/VisualStudio/2011/storyboarding/control">
  <Id Name="a2191c86-fc50-4add-948c-129f6b5a88d8" Revision="1" Stencil="7276b9ef-3953-4dce-a89b-ed85f20b8b93" StencilVersion="1.0"/>
</Control>
</file>

<file path=customXml/item42.xml><?xml version="1.0" encoding="utf-8"?>
<Control xmlns="http://schemas.microsoft.com/VisualStudio/2011/storyboarding/control">
  <Id Name="fb22c541-ded0-47fa-8877-83a4c2d16227" Revision="1" Stencil="7276b9ef-3953-4dce-a89b-ed85f20b8b93" StencilVersion="1.0"/>
</Control>
</file>

<file path=customXml/item43.xml><?xml version="1.0" encoding="utf-8"?>
<Control xmlns="http://schemas.microsoft.com/VisualStudio/2011/storyboarding/control">
  <Id Name="369f9055-6b6c-48b9-9320-5df2d46c430a" Revision="1" Stencil="7276b9ef-3953-4dce-a89b-ed85f20b8b93" StencilVersion="1.0"/>
</Control>
</file>

<file path=customXml/item44.xml><?xml version="1.0" encoding="utf-8"?>
<Control xmlns="http://schemas.microsoft.com/VisualStudio/2011/storyboarding/control">
  <Id Name="a2191c86-fc50-4add-948c-129f6b5a88d8" Revision="1" Stencil="7276b9ef-3953-4dce-a89b-ed85f20b8b93" StencilVersion="1.0"/>
</Control>
</file>

<file path=customXml/item45.xml><?xml version="1.0" encoding="utf-8"?>
<Control xmlns="http://schemas.microsoft.com/VisualStudio/2011/storyboarding/control">
  <Id Name="fb22c541-ded0-47fa-8877-83a4c2d16227" Revision="1" Stencil="7276b9ef-3953-4dce-a89b-ed85f20b8b93" StencilVersion="1.0"/>
</Control>
</file>

<file path=customXml/item46.xml><?xml version="1.0" encoding="utf-8"?>
<Control xmlns="http://schemas.microsoft.com/VisualStudio/2011/storyboarding/control">
  <Id Name="fb22c541-ded0-47fa-8877-83a4c2d16227" Revision="1" Stencil="7276b9ef-3953-4dce-a89b-ed85f20b8b93" StencilVersion="1.0"/>
</Control>
</file>

<file path=customXml/item47.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8.xml><?xml version="1.0" encoding="utf-8"?>
<Control xmlns="http://schemas.microsoft.com/VisualStudio/2011/storyboarding/control">
  <Id Name="d69996e1-3d61-4686-9b63-f1b855c596ab" Revision="1" Stencil="7276b9ef-3953-4dce-a89b-ed85f20b8b93" StencilVersion="1.0"/>
</Control>
</file>

<file path=customXml/item49.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369f9055-6b6c-48b9-9320-5df2d46c430a" Revision="1" Stencil="7276b9ef-3953-4dce-a89b-ed85f20b8b93" StencilVersion="1.0"/>
</Control>
</file>

<file path=customXml/item50.xml><?xml version="1.0" encoding="utf-8"?>
<Control xmlns="http://schemas.microsoft.com/VisualStudio/2011/storyboarding/control">
  <Id Name="369f9055-6b6c-48b9-9320-5df2d46c430a" Revision="1" Stencil="7276b9ef-3953-4dce-a89b-ed85f20b8b93" StencilVersion="1.0"/>
</Control>
</file>

<file path=customXml/item51.xml><?xml version="1.0" encoding="utf-8"?>
<Control xmlns="http://schemas.microsoft.com/VisualStudio/2011/storyboarding/control">
  <Id Name="d69996e1-3d61-4686-9b63-f1b855c596ab" Revision="1" Stencil="7276b9ef-3953-4dce-a89b-ed85f20b8b93" StencilVersion="1.0"/>
</Control>
</file>

<file path=customXml/item52.xml><?xml version="1.0" encoding="utf-8"?>
<Control xmlns="http://schemas.microsoft.com/VisualStudio/2011/storyboarding/control">
  <Id Name="a53d73d2-368b-429e-b817-1324eec1382c" Revision="1" Stencil="7276b9ef-3953-4dce-a89b-ed85f20b8b93" StencilVersion="1.0"/>
</Control>
</file>

<file path=customXml/item53.xml><?xml version="1.0" encoding="utf-8"?>
<Control xmlns="http://schemas.microsoft.com/VisualStudio/2011/storyboarding/control">
  <Id Name="d69996e1-3d61-4686-9b63-f1b855c596ab" Revision="1" Stencil="7276b9ef-3953-4dce-a89b-ed85f20b8b93" StencilVersion="1.0"/>
</Control>
</file>

<file path=customXml/item54.xml><?xml version="1.0" encoding="utf-8"?>
<Control xmlns="http://schemas.microsoft.com/VisualStudio/2011/storyboarding/control">
  <Id Name="d69996e1-3d61-4686-9b63-f1b855c596ab" Revision="1" Stencil="7276b9ef-3953-4dce-a89b-ed85f20b8b93" StencilVersion="1.0"/>
</Control>
</file>

<file path=customXml/item55.xml><?xml version="1.0" encoding="utf-8"?>
<Control xmlns="http://schemas.microsoft.com/VisualStudio/2011/storyboarding/control">
  <Id Name="d69996e1-3d61-4686-9b63-f1b855c596ab" Revision="1" Stencil="7276b9ef-3953-4dce-a89b-ed85f20b8b93" StencilVersion="1.0"/>
</Control>
</file>

<file path=customXml/item56.xml><?xml version="1.0" encoding="utf-8"?>
<Control xmlns="http://schemas.microsoft.com/VisualStudio/2011/storyboarding/control">
  <Id Name="369f9055-6b6c-48b9-9320-5df2d46c430a" Revision="1" Stencil="7276b9ef-3953-4dce-a89b-ed85f20b8b93" StencilVersion="1.0"/>
</Control>
</file>

<file path=customXml/item57.xml><?xml version="1.0" encoding="utf-8"?>
<Control xmlns="http://schemas.microsoft.com/VisualStudio/2011/storyboarding/control">
  <Id Name="fb22c541-ded0-47fa-8877-83a4c2d16227" Revision="1" Stencil="7276b9ef-3953-4dce-a89b-ed85f20b8b93" StencilVersion="1.0"/>
</Control>
</file>

<file path=customXml/item58.xml><?xml version="1.0" encoding="utf-8"?>
<Control xmlns="http://schemas.microsoft.com/VisualStudio/2011/storyboarding/control">
  <Id Name="369f9055-6b6c-48b9-9320-5df2d46c430a" Revision="1" Stencil="7276b9ef-3953-4dce-a89b-ed85f20b8b93" StencilVersion="1.0"/>
</Control>
</file>

<file path=customXml/item59.xml><?xml version="1.0" encoding="utf-8"?>
<Control xmlns="http://schemas.microsoft.com/VisualStudio/2011/storyboarding/control">
  <Id Name="fb22c541-ded0-47fa-8877-83a4c2d16227" Revision="1" Stencil="7276b9ef-3953-4dce-a89b-ed85f20b8b93" StencilVersion="1.0"/>
</Control>
</file>

<file path=customXml/item6.xml><?xml version="1.0" encoding="utf-8"?>
<Control xmlns="http://schemas.microsoft.com/VisualStudio/2011/storyboarding/control">
  <Id Name="a2191c86-fc50-4add-948c-129f6b5a88d8" Revision="1" Stencil="7276b9ef-3953-4dce-a89b-ed85f20b8b93" StencilVersion="1.0"/>
</Control>
</file>

<file path=customXml/item60.xml><?xml version="1.0" encoding="utf-8"?>
<Control xmlns="http://schemas.microsoft.com/VisualStudio/2011/storyboarding/control">
  <Id Name="fb22c541-ded0-47fa-8877-83a4c2d16227" Revision="1" Stencil="7276b9ef-3953-4dce-a89b-ed85f20b8b93" StencilVersion="1.0"/>
</Control>
</file>

<file path=customXml/item61.xml><?xml version="1.0" encoding="utf-8"?>
<Control xmlns="http://schemas.microsoft.com/VisualStudio/2011/storyboarding/control">
  <Id Name="a2191c86-fc50-4add-948c-129f6b5a88d8" Revision="1" Stencil="7276b9ef-3953-4dce-a89b-ed85f20b8b93" StencilVersion="1.0"/>
</Control>
</file>

<file path=customXml/item62.xml><?xml version="1.0" encoding="utf-8"?>
<Control xmlns="http://schemas.microsoft.com/VisualStudio/2011/storyboarding/control">
  <Id Name="a53d73d2-368b-429e-b817-1324eec1382c" Revision="1" Stencil="7276b9ef-3953-4dce-a89b-ed85f20b8b93" StencilVersion="1.0"/>
</Control>
</file>

<file path=customXml/item63.xml><?xml version="1.0" encoding="utf-8"?>
<Control xmlns="http://schemas.microsoft.com/VisualStudio/2011/storyboarding/control">
  <Id Name="a2191c86-fc50-4add-948c-129f6b5a88d8"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Props1.xml><?xml version="1.0" encoding="utf-8"?>
<ds:datastoreItem xmlns:ds="http://schemas.openxmlformats.org/officeDocument/2006/customXml" ds:itemID="{E123C9D0-7918-4B4B-8FFF-0D53512A60BC}">
  <ds:schemaRefs>
    <ds:schemaRef ds:uri="http://schemas.microsoft.com/VisualStudio/2011/storyboarding/control"/>
  </ds:schemaRefs>
</ds:datastoreItem>
</file>

<file path=customXml/itemProps10.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1.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2.xml><?xml version="1.0" encoding="utf-8"?>
<ds:datastoreItem xmlns:ds="http://schemas.openxmlformats.org/officeDocument/2006/customXml" ds:itemID="{C5E2C7A5-FEE6-473A-A144-DF200B215A37}">
  <ds:schemaRefs>
    <ds:schemaRef ds:uri="http://schemas.microsoft.com/VisualStudio/2011/storyboarding/control"/>
  </ds:schemaRefs>
</ds:datastoreItem>
</file>

<file path=customXml/itemProps13.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4.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5.xml><?xml version="1.0" encoding="utf-8"?>
<ds:datastoreItem xmlns:ds="http://schemas.openxmlformats.org/officeDocument/2006/customXml" ds:itemID="{4C179F03-36A4-43CF-ABEB-A1F053FD6C27}">
  <ds:schemaRefs>
    <ds:schemaRef ds:uri="http://schemas.microsoft.com/VisualStudio/2011/storyboarding/control"/>
  </ds:schemaRefs>
</ds:datastoreItem>
</file>

<file path=customXml/itemProps16.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7.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8.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9.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0.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1.xml><?xml version="1.0" encoding="utf-8"?>
<ds:datastoreItem xmlns:ds="http://schemas.openxmlformats.org/officeDocument/2006/customXml" ds:itemID="{0B7E0150-9055-48E0-A468-B2326D6E71C4}">
  <ds:schemaRefs>
    <ds:schemaRef ds:uri="http://schemas.microsoft.com/VisualStudio/2011/storyboarding/control"/>
  </ds:schemaRefs>
</ds:datastoreItem>
</file>

<file path=customXml/itemProps22.xml><?xml version="1.0" encoding="utf-8"?>
<ds:datastoreItem xmlns:ds="http://schemas.openxmlformats.org/officeDocument/2006/customXml" ds:itemID="{3D46FEFA-B28D-4645-AE67-4B824350127C}">
  <ds:schemaRefs>
    <ds:schemaRef ds:uri="http://schemas.microsoft.com/VisualStudio/2011/storyboarding/control"/>
  </ds:schemaRefs>
</ds:datastoreItem>
</file>

<file path=customXml/itemProps23.xml><?xml version="1.0" encoding="utf-8"?>
<ds:datastoreItem xmlns:ds="http://schemas.openxmlformats.org/officeDocument/2006/customXml" ds:itemID="{E9F3B0EB-DBEF-489C-B3B0-1475C355C6FA}">
  <ds:schemaRefs>
    <ds:schemaRef ds:uri="http://schemas.microsoft.com/VisualStudio/2011/storyboarding/control"/>
  </ds:schemaRefs>
</ds:datastoreItem>
</file>

<file path=customXml/itemProps2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5.xml><?xml version="1.0" encoding="utf-8"?>
<ds:datastoreItem xmlns:ds="http://schemas.openxmlformats.org/officeDocument/2006/customXml" ds:itemID="{B9897E25-C19B-4472-AAEA-AF2D6695B8AB}">
  <ds:schemaRefs>
    <ds:schemaRef ds:uri="http://schemas.microsoft.com/VisualStudio/2011/storyboarding/control"/>
  </ds:schemaRefs>
</ds:datastoreItem>
</file>

<file path=customXml/itemProps26.xml><?xml version="1.0" encoding="utf-8"?>
<ds:datastoreItem xmlns:ds="http://schemas.openxmlformats.org/officeDocument/2006/customXml" ds:itemID="{2F4973CB-9A47-41C9-9E1E-94BC5F6A09A1}">
  <ds:schemaRefs>
    <ds:schemaRef ds:uri="http://schemas.microsoft.com/VisualStudio/2011/storyboarding/control"/>
  </ds:schemaRefs>
</ds:datastoreItem>
</file>

<file path=customXml/itemProps27.xml><?xml version="1.0" encoding="utf-8"?>
<ds:datastoreItem xmlns:ds="http://schemas.openxmlformats.org/officeDocument/2006/customXml" ds:itemID="{9B7A4192-A849-46F2-9337-E8E18E55D2CF}">
  <ds:schemaRefs>
    <ds:schemaRef ds:uri="http://schemas.microsoft.com/VisualStudio/2011/storyboarding/control"/>
  </ds:schemaRefs>
</ds:datastoreItem>
</file>

<file path=customXml/itemProps28.xml><?xml version="1.0" encoding="utf-8"?>
<ds:datastoreItem xmlns:ds="http://schemas.openxmlformats.org/officeDocument/2006/customXml" ds:itemID="{23766A29-A3F5-4AAF-B1DB-7D9C8A08A11C}">
  <ds:schemaRefs>
    <ds:schemaRef ds:uri="http://schemas.microsoft.com/VisualStudio/2011/storyboarding/control"/>
  </ds:schemaRefs>
</ds:datastoreItem>
</file>

<file path=customXml/itemProps29.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xml><?xml version="1.0" encoding="utf-8"?>
<ds:datastoreItem xmlns:ds="http://schemas.openxmlformats.org/officeDocument/2006/customXml" ds:itemID="{EEA4165F-A70B-4CC4-BBC3-394515813FFC}">
  <ds:schemaRefs>
    <ds:schemaRef ds:uri="http://schemas.microsoft.com/VisualStudio/2011/storyboarding/control"/>
  </ds:schemaRefs>
</ds:datastoreItem>
</file>

<file path=customXml/itemProps30.xml><?xml version="1.0" encoding="utf-8"?>
<ds:datastoreItem xmlns:ds="http://schemas.openxmlformats.org/officeDocument/2006/customXml" ds:itemID="{A795F208-6615-485A-9779-BC883F4A5497}">
  <ds:schemaRefs>
    <ds:schemaRef ds:uri="http://schemas.microsoft.com/VisualStudio/2011/storyboarding/control"/>
  </ds:schemaRefs>
</ds:datastoreItem>
</file>

<file path=customXml/itemProps31.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2.xml><?xml version="1.0" encoding="utf-8"?>
<ds:datastoreItem xmlns:ds="http://schemas.openxmlformats.org/officeDocument/2006/customXml" ds:itemID="{834DD287-B8D0-48F3-B0D7-948D4BAFB883}">
  <ds:schemaRefs>
    <ds:schemaRef ds:uri="http://schemas.microsoft.com/VisualStudio/2011/storyboarding/control"/>
  </ds:schemaRefs>
</ds:datastoreItem>
</file>

<file path=customXml/itemProps33.xml><?xml version="1.0" encoding="utf-8"?>
<ds:datastoreItem xmlns:ds="http://schemas.openxmlformats.org/officeDocument/2006/customXml" ds:itemID="{97251E38-6833-4F60-851F-19CC21145354}">
  <ds:schemaRefs>
    <ds:schemaRef ds:uri="http://schemas.microsoft.com/sharepoint/v3/contenttype/forms"/>
  </ds:schemaRefs>
</ds:datastoreItem>
</file>

<file path=customXml/itemProps34.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5.xml><?xml version="1.0" encoding="utf-8"?>
<ds:datastoreItem xmlns:ds="http://schemas.openxmlformats.org/officeDocument/2006/customXml" ds:itemID="{863526C9-DBD4-4696-A266-3FC500335535}">
  <ds:schemaRefs>
    <ds:schemaRef ds:uri="http://schemas.microsoft.com/VisualStudio/2011/storyboarding/control"/>
  </ds:schemaRefs>
</ds:datastoreItem>
</file>

<file path=customXml/itemProps36.xml><?xml version="1.0" encoding="utf-8"?>
<ds:datastoreItem xmlns:ds="http://schemas.openxmlformats.org/officeDocument/2006/customXml" ds:itemID="{AE941FE3-E251-4742-BC36-E55D7D34D1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7.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8.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9.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4.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40.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41.xml><?xml version="1.0" encoding="utf-8"?>
<ds:datastoreItem xmlns:ds="http://schemas.openxmlformats.org/officeDocument/2006/customXml" ds:itemID="{ED23CEB0-DDC6-46D4-9BA6-666695EDA660}">
  <ds:schemaRefs>
    <ds:schemaRef ds:uri="http://schemas.microsoft.com/VisualStudio/2011/storyboarding/control"/>
  </ds:schemaRefs>
</ds:datastoreItem>
</file>

<file path=customXml/itemProps42.xml><?xml version="1.0" encoding="utf-8"?>
<ds:datastoreItem xmlns:ds="http://schemas.openxmlformats.org/officeDocument/2006/customXml" ds:itemID="{A7387CAE-4229-4EE8-800B-1DB2935462F0}">
  <ds:schemaRefs>
    <ds:schemaRef ds:uri="http://schemas.microsoft.com/VisualStudio/2011/storyboarding/control"/>
  </ds:schemaRefs>
</ds:datastoreItem>
</file>

<file path=customXml/itemProps43.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44.xml><?xml version="1.0" encoding="utf-8"?>
<ds:datastoreItem xmlns:ds="http://schemas.openxmlformats.org/officeDocument/2006/customXml" ds:itemID="{E1910AC5-C1B4-415C-BE06-B240760A65BC}">
  <ds:schemaRefs>
    <ds:schemaRef ds:uri="http://schemas.microsoft.com/VisualStudio/2011/storyboarding/control"/>
  </ds:schemaRefs>
</ds:datastoreItem>
</file>

<file path=customXml/itemProps45.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46.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7.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8.xml><?xml version="1.0" encoding="utf-8"?>
<ds:datastoreItem xmlns:ds="http://schemas.openxmlformats.org/officeDocument/2006/customXml" ds:itemID="{DD4B43E3-12B5-4496-B012-1DEF0A387F83}">
  <ds:schemaRefs>
    <ds:schemaRef ds:uri="http://schemas.microsoft.com/VisualStudio/2011/storyboarding/control"/>
  </ds:schemaRefs>
</ds:datastoreItem>
</file>

<file path=customXml/itemProps49.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5.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50.xml><?xml version="1.0" encoding="utf-8"?>
<ds:datastoreItem xmlns:ds="http://schemas.openxmlformats.org/officeDocument/2006/customXml" ds:itemID="{E908E955-D70C-4E37-AF14-EEE5222AA977}">
  <ds:schemaRefs>
    <ds:schemaRef ds:uri="http://schemas.microsoft.com/VisualStudio/2011/storyboarding/control"/>
  </ds:schemaRefs>
</ds:datastoreItem>
</file>

<file path=customXml/itemProps51.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52.xml><?xml version="1.0" encoding="utf-8"?>
<ds:datastoreItem xmlns:ds="http://schemas.openxmlformats.org/officeDocument/2006/customXml" ds:itemID="{B5F67F7F-B6FE-4877-9A42-1E9E19E7E5C1}">
  <ds:schemaRefs>
    <ds:schemaRef ds:uri="http://schemas.microsoft.com/VisualStudio/2011/storyboarding/control"/>
  </ds:schemaRefs>
</ds:datastoreItem>
</file>

<file path=customXml/itemProps53.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54.xml><?xml version="1.0" encoding="utf-8"?>
<ds:datastoreItem xmlns:ds="http://schemas.openxmlformats.org/officeDocument/2006/customXml" ds:itemID="{1761DED3-B93D-4CCF-B886-78B4D1BF9734}">
  <ds:schemaRefs>
    <ds:schemaRef ds:uri="http://schemas.microsoft.com/VisualStudio/2011/storyboarding/control"/>
  </ds:schemaRefs>
</ds:datastoreItem>
</file>

<file path=customXml/itemProps55.xml><?xml version="1.0" encoding="utf-8"?>
<ds:datastoreItem xmlns:ds="http://schemas.openxmlformats.org/officeDocument/2006/customXml" ds:itemID="{88D33E89-2BE6-485E-A1FA-6140900FCF5B}">
  <ds:schemaRefs>
    <ds:schemaRef ds:uri="http://schemas.microsoft.com/VisualStudio/2011/storyboarding/control"/>
  </ds:schemaRefs>
</ds:datastoreItem>
</file>

<file path=customXml/itemProps56.xml><?xml version="1.0" encoding="utf-8"?>
<ds:datastoreItem xmlns:ds="http://schemas.openxmlformats.org/officeDocument/2006/customXml" ds:itemID="{D0B9B3A0-C7D0-40A9-9374-8A7B873B6F13}">
  <ds:schemaRefs>
    <ds:schemaRef ds:uri="http://schemas.microsoft.com/VisualStudio/2011/storyboarding/control"/>
  </ds:schemaRefs>
</ds:datastoreItem>
</file>

<file path=customXml/itemProps57.xml><?xml version="1.0" encoding="utf-8"?>
<ds:datastoreItem xmlns:ds="http://schemas.openxmlformats.org/officeDocument/2006/customXml" ds:itemID="{0AAD0CE7-511E-40F4-8DD8-97DB2F9D48F7}">
  <ds:schemaRefs>
    <ds:schemaRef ds:uri="http://schemas.microsoft.com/VisualStudio/2011/storyboarding/control"/>
  </ds:schemaRefs>
</ds:datastoreItem>
</file>

<file path=customXml/itemProps58.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59.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6.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60.xml><?xml version="1.0" encoding="utf-8"?>
<ds:datastoreItem xmlns:ds="http://schemas.openxmlformats.org/officeDocument/2006/customXml" ds:itemID="{DBD20E39-61D4-4A65-AACE-9AD53343D305}">
  <ds:schemaRefs>
    <ds:schemaRef ds:uri="http://schemas.microsoft.com/VisualStudio/2011/storyboarding/control"/>
  </ds:schemaRefs>
</ds:datastoreItem>
</file>

<file path=customXml/itemProps61.xml><?xml version="1.0" encoding="utf-8"?>
<ds:datastoreItem xmlns:ds="http://schemas.openxmlformats.org/officeDocument/2006/customXml" ds:itemID="{36A4500F-B95A-4E26-87C9-125A078A7CC6}">
  <ds:schemaRefs>
    <ds:schemaRef ds:uri="http://schemas.microsoft.com/VisualStudio/2011/storyboarding/control"/>
  </ds:schemaRefs>
</ds:datastoreItem>
</file>

<file path=customXml/itemProps62.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6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7.xml><?xml version="1.0" encoding="utf-8"?>
<ds:datastoreItem xmlns:ds="http://schemas.openxmlformats.org/officeDocument/2006/customXml" ds:itemID="{EBFC321F-111F-4E88-B1F0-8679C438F093}">
  <ds:schemaRefs>
    <ds:schemaRef ds:uri="http://schemas.microsoft.com/VisualStudio/2011/storyboarding/control"/>
  </ds:schemaRefs>
</ds:datastoreItem>
</file>

<file path=customXml/itemProps8.xml><?xml version="1.0" encoding="utf-8"?>
<ds:datastoreItem xmlns:ds="http://schemas.openxmlformats.org/officeDocument/2006/customXml" ds:itemID="{B0C93409-BF81-4BE5-A0B6-8ED95AEEB7F5}">
  <ds:schemaRefs>
    <ds:schemaRef ds:uri="http://schemas.microsoft.com/office/2006/metadata/properties"/>
    <ds:schemaRef ds:uri="http://schemas.microsoft.com/office/infopath/2007/PartnerControls"/>
    <ds:schemaRef ds:uri="83cd2334-221a-48c3-9034-bfd1542dfe28"/>
  </ds:schemaRefs>
</ds:datastoreItem>
</file>

<file path=customXml/itemProps9.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2641</TotalTime>
  <Words>480</Words>
  <Application>Microsoft Office PowerPoint</Application>
  <PresentationFormat>Custom</PresentationFormat>
  <Paragraphs>117</Paragraphs>
  <Slides>10</Slides>
  <Notes>5</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10</vt:i4>
      </vt:variant>
    </vt:vector>
  </HeadingPairs>
  <TitlesOfParts>
    <vt:vector size="21" baseType="lpstr">
      <vt:lpstr>Arial</vt:lpstr>
      <vt:lpstr>Consolas</vt:lpstr>
      <vt:lpstr>Segoe Pro</vt:lpstr>
      <vt:lpstr>Segoe Pro Light</vt:lpstr>
      <vt:lpstr>Segoe Semibold</vt:lpstr>
      <vt:lpstr>Segoe UI</vt:lpstr>
      <vt:lpstr>Segoe UI Light</vt:lpstr>
      <vt:lpstr>Wingdings</vt:lpstr>
      <vt:lpstr>WHITE TEMPLATE</vt:lpstr>
      <vt:lpstr>MS1508_MS_STB_template_v5_PRODUCT</vt:lpstr>
      <vt:lpstr>1_WHITE TEMPLATE</vt:lpstr>
      <vt:lpstr>Design and Implement  Cloud Data Platform Solutions</vt:lpstr>
      <vt:lpstr>PowerPoint Presentation</vt:lpstr>
      <vt:lpstr>Introductions</vt:lpstr>
      <vt:lpstr>Logistics</vt:lpstr>
      <vt:lpstr>Agenda</vt:lpstr>
      <vt:lpstr>Agenda</vt:lpstr>
      <vt:lpstr>Agenda</vt:lpstr>
      <vt:lpstr>Agenda</vt:lpstr>
      <vt:lpstr>Train the Trainer Delivery only</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Dandy Weyn</dc:creator>
  <cp:keywords>Design and Implement Cloud Data Platform Solutions</cp:keywords>
  <dc:description>Template: Maryfj_x000d_
Formatting: _x000d_
Audience Type:</dc:description>
  <cp:lastModifiedBy>Trainer</cp:lastModifiedBy>
  <cp:revision>242</cp:revision>
  <dcterms:created xsi:type="dcterms:W3CDTF">2015-06-04T21:40:17Z</dcterms:created>
  <dcterms:modified xsi:type="dcterms:W3CDTF">2016-02-16T17:38:47Z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