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1pPr>
    <a:lvl2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2pPr>
    <a:lvl3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3pPr>
    <a:lvl4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4pPr>
    <a:lvl5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5pPr>
    <a:lvl6pPr marL="0" marR="0" indent="228600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6pPr>
    <a:lvl7pPr marL="0" marR="0" indent="274320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7pPr>
    <a:lvl8pPr marL="0" marR="0" indent="320040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8pPr>
    <a:lvl9pPr marL="0" marR="0" indent="365760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roxima Nova"/>
          <a:ea typeface="Proxima Nova"/>
          <a:cs typeface="Proxima Nova"/>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AEAEA"/>
          </a:solidFill>
        </a:fill>
      </a:tcStyle>
    </a:band2H>
    <a:firstCol>
      <a:tcTxStyle b="on" i="off">
        <a:font>
          <a:latin typeface="Proxima Nova"/>
          <a:ea typeface="Proxima Nova"/>
          <a:cs typeface="Proxima Nova"/>
        </a:font>
        <a:srgbClr val="4CA5D2"/>
      </a:tcTxStyle>
      <a:tcStyle>
        <a:tcBdr>
          <a:left>
            <a:ln w="12700" cap="flat">
              <a:noFill/>
              <a:miter lim="400000"/>
            </a:ln>
          </a:left>
          <a:right>
            <a:ln w="50800" cap="flat">
              <a:solidFill>
                <a:srgbClr val="03A8D6"/>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Proxima Nova Medium"/>
          <a:ea typeface="Proxima Nova Medium"/>
          <a:cs typeface="Proxima Nova Medium"/>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50800" cap="flat">
              <a:solidFill>
                <a:srgbClr val="0BA8D6"/>
              </a:solidFill>
              <a:prstDash val="solid"/>
              <a:miter lim="400000"/>
            </a:ln>
          </a:top>
          <a:bottom>
            <a:ln w="12700" cap="flat">
              <a:noFill/>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Proxima Nova"/>
          <a:ea typeface="Proxima Nova"/>
          <a:cs typeface="Proxima Nova"/>
        </a:font>
        <a:srgbClr val="4CA5D2"/>
      </a:tcTxStyle>
      <a:tcStyle>
        <a:tcBdr>
          <a:left>
            <a:ln w="12700" cap="flat">
              <a:solidFill>
                <a:srgbClr val="000000"/>
              </a:solidFill>
              <a:prstDash val="solid"/>
              <a:miter lim="400000"/>
            </a:ln>
          </a:left>
          <a:right>
            <a:ln w="12700" cap="flat">
              <a:solidFill>
                <a:srgbClr val="000000"/>
              </a:solidFill>
              <a:prstDash val="solid"/>
              <a:miter lim="400000"/>
            </a:ln>
          </a:right>
          <a:top>
            <a:ln w="12700" cap="flat">
              <a:noFill/>
              <a:miter lim="400000"/>
            </a:ln>
          </a:top>
          <a:bottom>
            <a:ln w="50800" cap="flat">
              <a:solidFill>
                <a:srgbClr val="03A8D6"/>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Proxima Nova"/>
          <a:ea typeface="Proxima Nova"/>
          <a:cs typeface="Proxima Nova"/>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FFFFF"/>
          </a:solidFill>
        </a:fill>
      </a:tcStyle>
    </a:wholeTbl>
    <a:band2H>
      <a:tcTxStyle b="def" i="def"/>
      <a:tcStyle>
        <a:tcBdr/>
        <a:fill>
          <a:solidFill>
            <a:srgbClr val="EAEAEA"/>
          </a:solidFill>
        </a:fill>
      </a:tcStyle>
    </a:band2H>
    <a:firstCol>
      <a:tcTxStyle b="off" i="off">
        <a:font>
          <a:latin typeface="Proxima Nova Medium"/>
          <a:ea typeface="Proxima Nova Medium"/>
          <a:cs typeface="Proxima Nova Medium"/>
        </a:font>
        <a:srgbClr val="000000"/>
      </a:tcTxStyle>
      <a:tcStyle>
        <a:tcBdr>
          <a:left>
            <a:ln w="12700" cap="flat">
              <a:noFill/>
              <a:miter lim="400000"/>
            </a:ln>
          </a:left>
          <a:right>
            <a:ln w="25400" cap="flat">
              <a:solidFill>
                <a:srgbClr val="008ABA"/>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FFFFF"/>
          </a:solidFill>
        </a:fill>
      </a:tcStyle>
    </a:firstCol>
    <a:lastRow>
      <a:tcTxStyle b="off" i="off">
        <a:font>
          <a:latin typeface="Proxima Nova Medium"/>
          <a:ea typeface="Proxima Nova Medium"/>
          <a:cs typeface="Proxima Nova Medium"/>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008ABA"/>
              </a:solidFill>
              <a:prstDash val="solid"/>
              <a:miter lim="400000"/>
            </a:ln>
          </a:top>
          <a:bottom>
            <a:ln w="12700" cap="flat">
              <a:noFill/>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FFFFF"/>
          </a:solidFill>
        </a:fill>
      </a:tcStyle>
    </a:lastRow>
    <a:firstRow>
      <a:tcTxStyle b="on" i="off">
        <a:font>
          <a:latin typeface="Proxima Nova"/>
          <a:ea typeface="Proxima Nova"/>
          <a:cs typeface="Proxima Nova"/>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noFill/>
              <a:miter lim="400000"/>
            </a:ln>
          </a:top>
          <a:bottom>
            <a:ln w="12700" cap="flat">
              <a:noFill/>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ADEFF"/>
          </a:solidFill>
        </a:fill>
      </a:tcStyle>
    </a:firstRow>
  </a:tblStyle>
  <a:tblStyle styleId="{EEE7283C-3CF3-47DC-8721-378D4A62B228}" styleName="">
    <a:tblBg/>
    <a:wholeTbl>
      <a:tcTxStyle b="off" i="off">
        <a:font>
          <a:latin typeface="Proxima Nova"/>
          <a:ea typeface="Proxima Nova"/>
          <a:cs typeface="Proxima Nova"/>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FFFFFF"/>
          </a:solidFill>
        </a:fill>
      </a:tcStyle>
    </a:wholeTbl>
    <a:band2H>
      <a:tcTxStyle b="def" i="def"/>
      <a:tcStyle>
        <a:tcBdr/>
        <a:fill>
          <a:solidFill>
            <a:srgbClr val="EAEAEB"/>
          </a:solidFill>
        </a:fill>
      </a:tcStyle>
    </a:band2H>
    <a:firstCol>
      <a:tcTxStyle b="off" i="off">
        <a:font>
          <a:latin typeface="Proxima Nova Medium"/>
          <a:ea typeface="Proxima Nova Medium"/>
          <a:cs typeface="Proxima Nova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hueOff val="390196"/>
              <a:satOff val="16169"/>
              <a:lumOff val="-19584"/>
            </a:schemeClr>
          </a:solidFill>
        </a:fill>
      </a:tcStyle>
    </a:firstCol>
    <a:lastRow>
      <a:tcTxStyle b="off" i="off">
        <a:font>
          <a:latin typeface="Proxima Nova"/>
          <a:ea typeface="Proxima Nova"/>
          <a:cs typeface="Proxima Nova"/>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FFFFFF"/>
          </a:solidFill>
        </a:fill>
      </a:tcStyle>
    </a:lastRow>
    <a:firstRow>
      <a:tcTxStyle b="off" i="off">
        <a:font>
          <a:latin typeface="Proxima Nova Medium"/>
          <a:ea typeface="Proxima Nova Medium"/>
          <a:cs typeface="Proxima Nova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chemeClr val="accent2">
              <a:hueOff val="312616"/>
              <a:satOff val="21048"/>
              <a:lumOff val="-29411"/>
            </a:schemeClr>
          </a:solidFill>
        </a:fill>
      </a:tcStyle>
    </a:firstRow>
  </a:tblStyle>
  <a:tblStyle styleId="{CF821DB8-F4EB-4A41-A1BA-3FCAFE7338EE}" styleName="">
    <a:tblBg/>
    <a:wholeTbl>
      <a:tcTxStyle b="off" i="off">
        <a:font>
          <a:latin typeface="Proxima Nova"/>
          <a:ea typeface="Proxima Nova"/>
          <a:cs typeface="Proxima Nova"/>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
          <a:latin typeface="Proxima Nova Medium"/>
          <a:ea typeface="Proxima Nova Medium"/>
          <a:cs typeface="Proxima Nova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D238"/>
          </a:solidFill>
        </a:fill>
      </a:tcStyle>
    </a:firstCol>
    <a:lastRow>
      <a:tcTxStyle b="off" i="off">
        <a:font>
          <a:latin typeface="Proxima Nova Medium"/>
          <a:ea typeface="Proxima Nova Medium"/>
          <a:cs typeface="Proxima Nova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F7EA"/>
          </a:solidFill>
        </a:fill>
      </a:tcStyle>
    </a:lastRow>
    <a:firstRow>
      <a:tcTxStyle b="off" i="off">
        <a:font>
          <a:latin typeface="Proxima Nova Medium"/>
          <a:ea typeface="Proxima Nova Medium"/>
          <a:cs typeface="Proxima Nova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A00"/>
          </a:solidFill>
        </a:fill>
      </a:tcStyle>
    </a:firstRow>
  </a:tblStyle>
  <a:tblStyle styleId="{33BA23B1-9221-436E-865A-0063620EA4FD}" styleName="">
    <a:tblBg/>
    <a:wholeTbl>
      <a:tcTxStyle b="off" i="off">
        <a:font>
          <a:latin typeface="Proxima Nova"/>
          <a:ea typeface="Proxima Nova"/>
          <a:cs typeface="Proxima Nova"/>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wholeTbl>
    <a:band2H>
      <a:tcTxStyle b="def" i="def"/>
      <a:tcStyle>
        <a:tcBdr/>
        <a:fill>
          <a:solidFill>
            <a:srgbClr val="EBEBEB"/>
          </a:solidFill>
        </a:fill>
      </a:tcStyle>
    </a:band2H>
    <a:firstCol>
      <a:tcTxStyle b="on" i="off">
        <a:font>
          <a:latin typeface="Proxima Nova"/>
          <a:ea typeface="Proxima Nova"/>
          <a:cs typeface="Proxima Nova"/>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219922"/>
              <a:satOff val="-56679"/>
              <a:lumOff val="-26479"/>
            </a:schemeClr>
          </a:solidFill>
        </a:fill>
      </a:tcStyle>
    </a:firstCol>
    <a:lastRow>
      <a:tcTxStyle b="off" i="off">
        <a:font>
          <a:latin typeface="Proxima Nova Medium"/>
          <a:ea typeface="Proxima Nova Medium"/>
          <a:cs typeface="Proxima Nova Medium"/>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AEBEB"/>
          </a:solidFill>
        </a:fill>
      </a:tcStyle>
    </a:lastRow>
    <a:firstRow>
      <a:tcTxStyle b="on" i="off">
        <a:font>
          <a:latin typeface="Proxima Nova"/>
          <a:ea typeface="Proxima Nova"/>
          <a:cs typeface="Proxima Nova"/>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228106"/>
              <a:satOff val="-38633"/>
              <a:lumOff val="-17889"/>
            </a:schemeClr>
          </a:solidFill>
        </a:fill>
      </a:tcStyle>
    </a:firstRow>
  </a:tblStyle>
  <a:tblStyle styleId="{2708684C-4D16-4618-839F-0558EEFCDFE6}" styleName="">
    <a:tblBg/>
    <a:wholeTbl>
      <a:tcTxStyle b="off" i="off">
        <a:font>
          <a:latin typeface="Proxima Nova"/>
          <a:ea typeface="Proxima Nova"/>
          <a:cs typeface="Proxima Nova"/>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5D5D5"/>
          </a:solidFill>
        </a:fill>
      </a:tcStyle>
    </a:wholeTbl>
    <a:band2H>
      <a:tcTxStyle b="def" i="def"/>
      <a:tcStyle>
        <a:tcBdr/>
        <a:fill>
          <a:solidFill>
            <a:srgbClr val="BBBBBB"/>
          </a:solidFill>
        </a:fill>
      </a:tcStyle>
    </a:band2H>
    <a:firstCol>
      <a:tcTxStyle b="on" i="off">
        <a:font>
          <a:latin typeface="Proxima Nova"/>
          <a:ea typeface="Proxima Nova"/>
          <a:cs typeface="Proxima Nov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firstCol>
    <a:lastRow>
      <a:tcTxStyle b="on" i="off">
        <a:font>
          <a:latin typeface="Proxima Nova"/>
          <a:ea typeface="Proxima Nova"/>
          <a:cs typeface="Proxima Nov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29292"/>
          </a:solidFill>
        </a:fill>
      </a:tcStyle>
    </a:lastRow>
    <a:firstRow>
      <a:tcTxStyle b="on" i="off">
        <a:font>
          <a:latin typeface="Proxima Nova"/>
          <a:ea typeface="Proxima Nova"/>
          <a:cs typeface="Proxima Nov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2929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7" name="Shape 147"/>
          <p:cNvSpPr/>
          <p:nvPr>
            <p:ph type="sldImg"/>
          </p:nvPr>
        </p:nvSpPr>
        <p:spPr>
          <a:xfrm>
            <a:off x="1143000" y="685800"/>
            <a:ext cx="4572000" cy="3429000"/>
          </a:xfrm>
          <a:prstGeom prst="rect">
            <a:avLst/>
          </a:prstGeom>
        </p:spPr>
        <p:txBody>
          <a:bodyPr/>
          <a:lstStyle/>
          <a:p>
            <a:pPr/>
          </a:p>
        </p:txBody>
      </p:sp>
      <p:sp>
        <p:nvSpPr>
          <p:cNvPr id="148" name="Shape 14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BFF3"/>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917700"/>
            <a:ext cx="21945600" cy="706628"/>
          </a:xfrm>
          <a:prstGeom prst="rect">
            <a:avLst/>
          </a:prstGeom>
        </p:spPr>
        <p:txBody>
          <a:bodyPr anchor="ctr"/>
          <a:lstStyle>
            <a:lvl1pPr marL="0" indent="0" defTabSz="825500">
              <a:lnSpc>
                <a:spcPct val="120000"/>
              </a:lnSpc>
              <a:spcBef>
                <a:spcPts val="0"/>
              </a:spcBef>
              <a:buClrTx/>
              <a:buSzTx/>
              <a:buNone/>
              <a:defRPr b="0" cap="all" sz="3600">
                <a:solidFill>
                  <a:srgbClr val="FFFFFF"/>
                </a:solidFill>
                <a:latin typeface="Proxima Nova Extrabold"/>
                <a:ea typeface="Proxima Nova Extrabold"/>
                <a:cs typeface="Proxima Nova Extrabold"/>
                <a:sym typeface="Proxima Nova Extrabold"/>
              </a:defRPr>
            </a:lvl1pPr>
          </a:lstStyle>
          <a:p>
            <a:pPr/>
            <a:r>
              <a:t>Author and Date</a:t>
            </a:r>
          </a:p>
        </p:txBody>
      </p:sp>
      <p:sp>
        <p:nvSpPr>
          <p:cNvPr id="12" name="Body Level One…"/>
          <p:cNvSpPr txBox="1"/>
          <p:nvPr>
            <p:ph type="body" sz="quarter" idx="1" hasCustomPrompt="1"/>
          </p:nvPr>
        </p:nvSpPr>
        <p:spPr>
          <a:xfrm>
            <a:off x="1219200" y="8648700"/>
            <a:ext cx="21945600" cy="2095500"/>
          </a:xfrm>
          <a:prstGeom prst="rect">
            <a:avLst/>
          </a:prstGeom>
        </p:spPr>
        <p:txBody>
          <a:bodyPr/>
          <a:lstStyle>
            <a:lvl1pPr marL="0" indent="0">
              <a:lnSpc>
                <a:spcPct val="90000"/>
              </a:lnSpc>
              <a:spcBef>
                <a:spcPts val="0"/>
              </a:spcBef>
              <a:buClrTx/>
              <a:buSzTx/>
              <a:buNone/>
              <a:defRPr b="0" spc="-52" sz="5200">
                <a:solidFill>
                  <a:srgbClr val="000000"/>
                </a:solidFill>
                <a:latin typeface="Proxima Nova Semibold"/>
                <a:ea typeface="Proxima Nova Semibold"/>
                <a:cs typeface="Proxima Nova Semibold"/>
                <a:sym typeface="Proxima Nova Semibold"/>
              </a:defRPr>
            </a:lvl1pPr>
            <a:lvl2pPr marL="0" indent="457200">
              <a:lnSpc>
                <a:spcPct val="90000"/>
              </a:lnSpc>
              <a:spcBef>
                <a:spcPts val="0"/>
              </a:spcBef>
              <a:buClrTx/>
              <a:buSzTx/>
              <a:buNone/>
              <a:defRPr b="0" spc="-52" sz="5200">
                <a:solidFill>
                  <a:srgbClr val="000000"/>
                </a:solidFill>
                <a:latin typeface="Proxima Nova Semibold"/>
                <a:ea typeface="Proxima Nova Semibold"/>
                <a:cs typeface="Proxima Nova Semibold"/>
                <a:sym typeface="Proxima Nova Semibold"/>
              </a:defRPr>
            </a:lvl2pPr>
            <a:lvl3pPr marL="0" indent="914400">
              <a:lnSpc>
                <a:spcPct val="90000"/>
              </a:lnSpc>
              <a:spcBef>
                <a:spcPts val="0"/>
              </a:spcBef>
              <a:buClrTx/>
              <a:buSzTx/>
              <a:buNone/>
              <a:defRPr b="0" spc="-52" sz="5200">
                <a:solidFill>
                  <a:srgbClr val="000000"/>
                </a:solidFill>
                <a:latin typeface="Proxima Nova Semibold"/>
                <a:ea typeface="Proxima Nova Semibold"/>
                <a:cs typeface="Proxima Nova Semibold"/>
                <a:sym typeface="Proxima Nova Semibold"/>
              </a:defRPr>
            </a:lvl3pPr>
            <a:lvl4pPr marL="0" indent="1371600">
              <a:lnSpc>
                <a:spcPct val="90000"/>
              </a:lnSpc>
              <a:spcBef>
                <a:spcPts val="0"/>
              </a:spcBef>
              <a:buClrTx/>
              <a:buSzTx/>
              <a:buNone/>
              <a:defRPr b="0" spc="-52" sz="5200">
                <a:solidFill>
                  <a:srgbClr val="000000"/>
                </a:solidFill>
                <a:latin typeface="Proxima Nova Semibold"/>
                <a:ea typeface="Proxima Nova Semibold"/>
                <a:cs typeface="Proxima Nova Semibold"/>
                <a:sym typeface="Proxima Nova Semibold"/>
              </a:defRPr>
            </a:lvl4pPr>
            <a:lvl5pPr marL="0" indent="1828800">
              <a:lnSpc>
                <a:spcPct val="90000"/>
              </a:lnSpc>
              <a:spcBef>
                <a:spcPts val="0"/>
              </a:spcBef>
              <a:buClrTx/>
              <a:buSzTx/>
              <a:buNone/>
              <a:defRPr b="0" spc="-52" sz="5200">
                <a:solidFill>
                  <a:srgbClr val="000000"/>
                </a:solidFill>
                <a:latin typeface="Proxima Nova Semibold"/>
                <a:ea typeface="Proxima Nova Semibold"/>
                <a:cs typeface="Proxima Nova Semibold"/>
                <a:sym typeface="Proxima Nova Semibold"/>
              </a:defRPr>
            </a:lvl5pPr>
          </a:lstStyle>
          <a:p>
            <a:pPr/>
            <a:r>
              <a:t>Presentation Subtitle</a:t>
            </a:r>
          </a:p>
          <a:p>
            <a:pPr lvl="1"/>
            <a:r>
              <a:t/>
            </a:r>
          </a:p>
          <a:p>
            <a:pPr lvl="2"/>
            <a:r>
              <a:t/>
            </a:r>
          </a:p>
          <a:p>
            <a:pPr lvl="3"/>
            <a:r>
              <a:t/>
            </a:r>
          </a:p>
          <a:p>
            <a:pPr lvl="4"/>
            <a:r>
              <a:t/>
            </a:r>
          </a:p>
        </p:txBody>
      </p:sp>
      <p:sp>
        <p:nvSpPr>
          <p:cNvPr id="13" name="Presentation Title"/>
          <p:cNvSpPr txBox="1"/>
          <p:nvPr>
            <p:ph type="title" hasCustomPrompt="1"/>
          </p:nvPr>
        </p:nvSpPr>
        <p:spPr>
          <a:xfrm>
            <a:off x="1219200" y="3127375"/>
            <a:ext cx="21945600" cy="5524500"/>
          </a:xfrm>
          <a:prstGeom prst="rect">
            <a:avLst/>
          </a:prstGeom>
        </p:spPr>
        <p:txBody>
          <a:bodyPr/>
          <a:lstStyle>
            <a:lvl1pPr defTabSz="584200">
              <a:defRPr spc="-220" sz="22000">
                <a:solidFill>
                  <a:srgbClr val="FFFFFF"/>
                </a:solidFill>
              </a:defRPr>
            </a:lvl1pPr>
          </a:lstStyle>
          <a:p>
            <a:pPr/>
            <a:r>
              <a:t>Presentation Title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bg>
      <p:bgPr>
        <a:solidFill>
          <a:schemeClr val="accent6"/>
        </a:solidFill>
      </p:bgPr>
    </p:bg>
    <p:spTree>
      <p:nvGrpSpPr>
        <p:cNvPr id="1" name=""/>
        <p:cNvGrpSpPr/>
        <p:nvPr/>
      </p:nvGrpSpPr>
      <p:grpSpPr>
        <a:xfrm>
          <a:off x="0" y="0"/>
          <a:ext cx="0" cy="0"/>
          <a:chOff x="0" y="0"/>
          <a:chExt cx="0" cy="0"/>
        </a:xfrm>
      </p:grpSpPr>
      <p:sp>
        <p:nvSpPr>
          <p:cNvPr id="97" name="Body Level One…"/>
          <p:cNvSpPr txBox="1"/>
          <p:nvPr>
            <p:ph type="body" sz="half" idx="1" hasCustomPrompt="1"/>
          </p:nvPr>
        </p:nvSpPr>
        <p:spPr>
          <a:xfrm>
            <a:off x="1219200" y="4763675"/>
            <a:ext cx="21945600" cy="4192883"/>
          </a:xfrm>
          <a:prstGeom prst="rect">
            <a:avLst/>
          </a:prstGeom>
        </p:spPr>
        <p:txBody>
          <a:bodyPr anchor="ctr"/>
          <a:lstStyle>
            <a:lvl1pPr marL="0" indent="0" algn="ctr">
              <a:spcBef>
                <a:spcPts val="0"/>
              </a:spcBef>
              <a:buClrTx/>
              <a:buSzTx/>
              <a:buNone/>
              <a:defRPr b="0" cap="all" sz="14000">
                <a:solidFill>
                  <a:srgbClr val="FFFFFF"/>
                </a:solidFill>
                <a:latin typeface="+mn-lt"/>
                <a:ea typeface="+mn-ea"/>
                <a:cs typeface="+mn-cs"/>
                <a:sym typeface="Druk Medium"/>
              </a:defRPr>
            </a:lvl1pPr>
            <a:lvl2pPr marL="0" indent="457200" algn="ctr">
              <a:spcBef>
                <a:spcPts val="0"/>
              </a:spcBef>
              <a:buClrTx/>
              <a:buSzTx/>
              <a:buNone/>
              <a:defRPr b="0" cap="all" sz="14000">
                <a:solidFill>
                  <a:srgbClr val="FFFFFF"/>
                </a:solidFill>
                <a:latin typeface="+mn-lt"/>
                <a:ea typeface="+mn-ea"/>
                <a:cs typeface="+mn-cs"/>
                <a:sym typeface="Druk Medium"/>
              </a:defRPr>
            </a:lvl2pPr>
            <a:lvl3pPr marL="0" indent="914400" algn="ctr">
              <a:spcBef>
                <a:spcPts val="0"/>
              </a:spcBef>
              <a:buClrTx/>
              <a:buSzTx/>
              <a:buNone/>
              <a:defRPr b="0" cap="all" sz="14000">
                <a:solidFill>
                  <a:srgbClr val="FFFFFF"/>
                </a:solidFill>
                <a:latin typeface="+mn-lt"/>
                <a:ea typeface="+mn-ea"/>
                <a:cs typeface="+mn-cs"/>
                <a:sym typeface="Druk Medium"/>
              </a:defRPr>
            </a:lvl3pPr>
            <a:lvl4pPr marL="0" indent="1371600" algn="ctr">
              <a:spcBef>
                <a:spcPts val="0"/>
              </a:spcBef>
              <a:buClrTx/>
              <a:buSzTx/>
              <a:buNone/>
              <a:defRPr b="0" cap="all" sz="14000">
                <a:solidFill>
                  <a:srgbClr val="FFFFFF"/>
                </a:solidFill>
                <a:latin typeface="+mn-lt"/>
                <a:ea typeface="+mn-ea"/>
                <a:cs typeface="+mn-cs"/>
                <a:sym typeface="Druk Medium"/>
              </a:defRPr>
            </a:lvl4pPr>
            <a:lvl5pPr marL="0" indent="1828800" algn="ctr">
              <a:spcBef>
                <a:spcPts val="0"/>
              </a:spcBef>
              <a:buClrTx/>
              <a:buSzTx/>
              <a:buNone/>
              <a:defRPr b="0" cap="all" sz="14000">
                <a:solidFill>
                  <a:srgbClr val="FFFFFF"/>
                </a:solidFill>
                <a:latin typeface="+mn-lt"/>
                <a:ea typeface="+mn-ea"/>
                <a:cs typeface="+mn-cs"/>
                <a:sym typeface="Druk Medium"/>
              </a:defRPr>
            </a:lvl5pPr>
          </a:lstStyle>
          <a:p>
            <a:pPr/>
            <a:r>
              <a:t>Statement</a:t>
            </a:r>
          </a:p>
          <a:p>
            <a:pPr lvl="1"/>
            <a:r>
              <a:t/>
            </a:r>
          </a:p>
          <a:p>
            <a:pPr lvl="2"/>
            <a:r>
              <a:t/>
            </a:r>
          </a:p>
          <a:p>
            <a:pPr lvl="3"/>
            <a:r>
              <a:t/>
            </a:r>
          </a:p>
          <a:p>
            <a:pPr lvl="4"/>
            <a:r>
              <a:t/>
            </a: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bg>
      <p:bgPr>
        <a:solidFill>
          <a:srgbClr val="FFC617"/>
        </a:solidFill>
      </p:bgPr>
    </p:bg>
    <p:spTree>
      <p:nvGrpSpPr>
        <p:cNvPr id="1" name=""/>
        <p:cNvGrpSpPr/>
        <p:nvPr/>
      </p:nvGrpSpPr>
      <p:grpSpPr>
        <a:xfrm>
          <a:off x="0" y="0"/>
          <a:ext cx="0" cy="0"/>
          <a:chOff x="0" y="0"/>
          <a:chExt cx="0" cy="0"/>
        </a:xfrm>
      </p:grpSpPr>
      <p:sp>
        <p:nvSpPr>
          <p:cNvPr id="105" name="Body Level One…"/>
          <p:cNvSpPr txBox="1"/>
          <p:nvPr>
            <p:ph type="body" idx="1" hasCustomPrompt="1"/>
          </p:nvPr>
        </p:nvSpPr>
        <p:spPr>
          <a:xfrm>
            <a:off x="1219200" y="2334623"/>
            <a:ext cx="21945600" cy="7612249"/>
          </a:xfrm>
          <a:prstGeom prst="rect">
            <a:avLst/>
          </a:prstGeom>
        </p:spPr>
        <p:txBody>
          <a:bodyPr anchor="b"/>
          <a:lstStyle>
            <a:lvl1pPr marL="0" indent="0" algn="ctr">
              <a:lnSpc>
                <a:spcPct val="70000"/>
              </a:lnSpc>
              <a:spcBef>
                <a:spcPts val="0"/>
              </a:spcBef>
              <a:buClrTx/>
              <a:buSzTx/>
              <a:buNone/>
              <a:defRPr b="0" cap="all" spc="-500" sz="50000">
                <a:solidFill>
                  <a:srgbClr val="FFFFFF"/>
                </a:solidFill>
                <a:latin typeface="+mn-lt"/>
                <a:ea typeface="+mn-ea"/>
                <a:cs typeface="+mn-cs"/>
                <a:sym typeface="Druk Medium"/>
              </a:defRPr>
            </a:lvl1pPr>
            <a:lvl2pPr marL="0" indent="457200" algn="ctr">
              <a:lnSpc>
                <a:spcPct val="70000"/>
              </a:lnSpc>
              <a:spcBef>
                <a:spcPts val="0"/>
              </a:spcBef>
              <a:buClrTx/>
              <a:buSzTx/>
              <a:buNone/>
              <a:defRPr b="0" cap="all" spc="-500" sz="50000">
                <a:solidFill>
                  <a:srgbClr val="FFFFFF"/>
                </a:solidFill>
                <a:latin typeface="+mn-lt"/>
                <a:ea typeface="+mn-ea"/>
                <a:cs typeface="+mn-cs"/>
                <a:sym typeface="Druk Medium"/>
              </a:defRPr>
            </a:lvl2pPr>
            <a:lvl3pPr marL="0" indent="914400" algn="ctr">
              <a:lnSpc>
                <a:spcPct val="70000"/>
              </a:lnSpc>
              <a:spcBef>
                <a:spcPts val="0"/>
              </a:spcBef>
              <a:buClrTx/>
              <a:buSzTx/>
              <a:buNone/>
              <a:defRPr b="0" cap="all" spc="-500" sz="50000">
                <a:solidFill>
                  <a:srgbClr val="FFFFFF"/>
                </a:solidFill>
                <a:latin typeface="+mn-lt"/>
                <a:ea typeface="+mn-ea"/>
                <a:cs typeface="+mn-cs"/>
                <a:sym typeface="Druk Medium"/>
              </a:defRPr>
            </a:lvl3pPr>
            <a:lvl4pPr marL="0" indent="1371600" algn="ctr">
              <a:lnSpc>
                <a:spcPct val="70000"/>
              </a:lnSpc>
              <a:spcBef>
                <a:spcPts val="0"/>
              </a:spcBef>
              <a:buClrTx/>
              <a:buSzTx/>
              <a:buNone/>
              <a:defRPr b="0" cap="all" spc="-500" sz="50000">
                <a:solidFill>
                  <a:srgbClr val="FFFFFF"/>
                </a:solidFill>
                <a:latin typeface="+mn-lt"/>
                <a:ea typeface="+mn-ea"/>
                <a:cs typeface="+mn-cs"/>
                <a:sym typeface="Druk Medium"/>
              </a:defRPr>
            </a:lvl4pPr>
            <a:lvl5pPr marL="0" indent="1828800" algn="ctr">
              <a:lnSpc>
                <a:spcPct val="70000"/>
              </a:lnSpc>
              <a:spcBef>
                <a:spcPts val="0"/>
              </a:spcBef>
              <a:buClrTx/>
              <a:buSzTx/>
              <a:buNone/>
              <a:defRPr b="0" cap="all" spc="-500" sz="50000">
                <a:solidFill>
                  <a:srgbClr val="FFFFFF"/>
                </a:solidFill>
                <a:latin typeface="+mn-lt"/>
                <a:ea typeface="+mn-ea"/>
                <a:cs typeface="+mn-cs"/>
                <a:sym typeface="Druk Medium"/>
              </a:defRPr>
            </a:lvl5pPr>
          </a:lstStyle>
          <a:p>
            <a:pPr/>
            <a:r>
              <a:t>100%</a:t>
            </a:r>
          </a:p>
          <a:p>
            <a:pPr lvl="1"/>
            <a:r>
              <a:t/>
            </a:r>
          </a:p>
          <a:p>
            <a:pPr lvl="2"/>
            <a:r>
              <a:t/>
            </a:r>
          </a:p>
          <a:p>
            <a:pPr lvl="3"/>
            <a:r>
              <a:t/>
            </a:r>
          </a:p>
          <a:p>
            <a:pPr lvl="4"/>
            <a:r>
              <a:t/>
            </a:r>
          </a:p>
        </p:txBody>
      </p:sp>
      <p:sp>
        <p:nvSpPr>
          <p:cNvPr id="106" name="Fact information"/>
          <p:cNvSpPr txBox="1"/>
          <p:nvPr>
            <p:ph type="body" sz="quarter" idx="21" hasCustomPrompt="1"/>
          </p:nvPr>
        </p:nvSpPr>
        <p:spPr>
          <a:xfrm>
            <a:off x="1219200" y="9779000"/>
            <a:ext cx="21945599" cy="629921"/>
          </a:xfrm>
          <a:prstGeom prst="rect">
            <a:avLst/>
          </a:prstGeom>
        </p:spPr>
        <p:txBody>
          <a:bodyPr/>
          <a:lstStyle>
            <a:lvl1pPr marL="0" indent="0" algn="ctr">
              <a:lnSpc>
                <a:spcPct val="110000"/>
              </a:lnSpc>
              <a:spcBef>
                <a:spcPts val="0"/>
              </a:spcBef>
              <a:buClrTx/>
              <a:buSzTx/>
              <a:buNone/>
              <a:defRPr b="0" cap="all" spc="-32" sz="3200">
                <a:solidFill>
                  <a:srgbClr val="000000"/>
                </a:solidFill>
                <a:latin typeface="Proxima Nova Extrabold"/>
                <a:ea typeface="Proxima Nova Extrabold"/>
                <a:cs typeface="Proxima Nova Extrabold"/>
                <a:sym typeface="Proxima Nova Extrabold"/>
              </a:defRPr>
            </a:lvl1pPr>
          </a:lstStyle>
          <a:p>
            <a:pPr/>
            <a:r>
              <a:t>Fact information</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00BFF3"/>
        </a:solidFill>
      </p:bgPr>
    </p:bg>
    <p:spTree>
      <p:nvGrpSpPr>
        <p:cNvPr id="1" name=""/>
        <p:cNvGrpSpPr/>
        <p:nvPr/>
      </p:nvGrpSpPr>
      <p:grpSpPr>
        <a:xfrm>
          <a:off x="0" y="0"/>
          <a:ext cx="0" cy="0"/>
          <a:chOff x="0" y="0"/>
          <a:chExt cx="0" cy="0"/>
        </a:xfrm>
      </p:grpSpPr>
      <p:sp>
        <p:nvSpPr>
          <p:cNvPr id="114" name="Body Level One…"/>
          <p:cNvSpPr txBox="1"/>
          <p:nvPr>
            <p:ph type="body" sz="half" idx="1" hasCustomPrompt="1"/>
          </p:nvPr>
        </p:nvSpPr>
        <p:spPr>
          <a:xfrm>
            <a:off x="3771900" y="4464048"/>
            <a:ext cx="16840200" cy="4883152"/>
          </a:xfrm>
          <a:prstGeom prst="rect">
            <a:avLst/>
          </a:prstGeom>
        </p:spPr>
        <p:txBody>
          <a:bodyPr anchor="ctr"/>
          <a:lstStyle>
            <a:lvl1pPr marL="431800" indent="-431800" defTabSz="825500">
              <a:spcBef>
                <a:spcPts val="0"/>
              </a:spcBef>
              <a:buClrTx/>
              <a:buSzTx/>
              <a:buNone/>
              <a:defRPr b="0" cap="all" sz="14000">
                <a:solidFill>
                  <a:srgbClr val="FFFFFF"/>
                </a:solidFill>
                <a:latin typeface="+mn-lt"/>
                <a:ea typeface="+mn-ea"/>
                <a:cs typeface="+mn-cs"/>
                <a:sym typeface="Druk Medium"/>
              </a:defRPr>
            </a:lvl1pPr>
            <a:lvl2pPr marL="431800" indent="25400" defTabSz="825500">
              <a:spcBef>
                <a:spcPts val="0"/>
              </a:spcBef>
              <a:buClrTx/>
              <a:buSzTx/>
              <a:buNone/>
              <a:defRPr b="0" cap="all" sz="14000">
                <a:solidFill>
                  <a:srgbClr val="FFFFFF"/>
                </a:solidFill>
                <a:latin typeface="+mn-lt"/>
                <a:ea typeface="+mn-ea"/>
                <a:cs typeface="+mn-cs"/>
                <a:sym typeface="Druk Medium"/>
              </a:defRPr>
            </a:lvl2pPr>
            <a:lvl3pPr marL="431800" indent="482600" defTabSz="825500">
              <a:spcBef>
                <a:spcPts val="0"/>
              </a:spcBef>
              <a:buClrTx/>
              <a:buSzTx/>
              <a:buNone/>
              <a:defRPr b="0" cap="all" sz="14000">
                <a:solidFill>
                  <a:srgbClr val="FFFFFF"/>
                </a:solidFill>
                <a:latin typeface="+mn-lt"/>
                <a:ea typeface="+mn-ea"/>
                <a:cs typeface="+mn-cs"/>
                <a:sym typeface="Druk Medium"/>
              </a:defRPr>
            </a:lvl3pPr>
            <a:lvl4pPr marL="431800" indent="939800" defTabSz="825500">
              <a:spcBef>
                <a:spcPts val="0"/>
              </a:spcBef>
              <a:buClrTx/>
              <a:buSzTx/>
              <a:buNone/>
              <a:defRPr b="0" cap="all" sz="14000">
                <a:solidFill>
                  <a:srgbClr val="FFFFFF"/>
                </a:solidFill>
                <a:latin typeface="+mn-lt"/>
                <a:ea typeface="+mn-ea"/>
                <a:cs typeface="+mn-cs"/>
                <a:sym typeface="Druk Medium"/>
              </a:defRPr>
            </a:lvl4pPr>
            <a:lvl5pPr marL="431800" indent="1397000" defTabSz="825500">
              <a:spcBef>
                <a:spcPts val="0"/>
              </a:spcBef>
              <a:buClrTx/>
              <a:buSzTx/>
              <a:buNone/>
              <a:defRPr b="0" cap="all" sz="14000">
                <a:solidFill>
                  <a:srgbClr val="FFFFFF"/>
                </a:solidFill>
                <a:latin typeface="+mn-lt"/>
                <a:ea typeface="+mn-ea"/>
                <a:cs typeface="+mn-cs"/>
                <a:sym typeface="Druk Medium"/>
              </a:defRPr>
            </a:lvl5pPr>
          </a:lstStyle>
          <a:p>
            <a:pPr/>
            <a:r>
              <a:t>“Notable Quote”</a:t>
            </a:r>
          </a:p>
          <a:p>
            <a:pPr lvl="1"/>
            <a:r>
              <a:t/>
            </a:r>
          </a:p>
          <a:p>
            <a:pPr lvl="2"/>
            <a:r>
              <a:t/>
            </a:r>
          </a:p>
          <a:p>
            <a:pPr lvl="3"/>
            <a:r>
              <a:t/>
            </a:r>
          </a:p>
          <a:p>
            <a:pPr lvl="4"/>
            <a:r>
              <a:t/>
            </a:r>
          </a:p>
        </p:txBody>
      </p:sp>
      <p:sp>
        <p:nvSpPr>
          <p:cNvPr id="115" name="Attribution"/>
          <p:cNvSpPr txBox="1"/>
          <p:nvPr>
            <p:ph type="body" sz="quarter" idx="21" hasCustomPrompt="1"/>
          </p:nvPr>
        </p:nvSpPr>
        <p:spPr>
          <a:xfrm>
            <a:off x="4203700" y="9372600"/>
            <a:ext cx="16840200" cy="680721"/>
          </a:xfrm>
          <a:prstGeom prst="rect">
            <a:avLst/>
          </a:prstGeom>
        </p:spPr>
        <p:txBody>
          <a:bodyPr/>
          <a:lstStyle>
            <a:lvl1pPr marL="0" indent="0" defTabSz="825500">
              <a:lnSpc>
                <a:spcPts val="3600"/>
              </a:lnSpc>
              <a:spcBef>
                <a:spcPts val="0"/>
              </a:spcBef>
              <a:buClrTx/>
              <a:buSzTx/>
              <a:buNone/>
              <a:defRPr b="0" cap="all" spc="-32" sz="3200">
                <a:solidFill>
                  <a:srgbClr val="FFFFFF"/>
                </a:solidFill>
                <a:latin typeface="Proxima Nova Extrabold"/>
                <a:ea typeface="Proxima Nova Extrabold"/>
                <a:cs typeface="Proxima Nova Extrabold"/>
                <a:sym typeface="Proxima Nova Extrabold"/>
              </a:defRPr>
            </a:lvl1pPr>
          </a:lstStyle>
          <a:p>
            <a:pPr/>
            <a:r>
              <a:t>Attribution</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3" name="495873917_2724x1818.jpg"/>
          <p:cNvSpPr/>
          <p:nvPr>
            <p:ph type="pic" sz="half" idx="21"/>
          </p:nvPr>
        </p:nvSpPr>
        <p:spPr>
          <a:xfrm>
            <a:off x="635000" y="6832600"/>
            <a:ext cx="12877800" cy="8589928"/>
          </a:xfrm>
          <a:prstGeom prst="rect">
            <a:avLst/>
          </a:prstGeom>
        </p:spPr>
        <p:txBody>
          <a:bodyPr lIns="91439" tIns="45719" rIns="91439" bIns="45719">
            <a:noAutofit/>
          </a:bodyPr>
          <a:lstStyle/>
          <a:p>
            <a:pPr/>
          </a:p>
        </p:txBody>
      </p:sp>
      <p:sp>
        <p:nvSpPr>
          <p:cNvPr id="124" name="496036167_2890x1683.jpg"/>
          <p:cNvSpPr/>
          <p:nvPr>
            <p:ph type="pic" sz="half" idx="22"/>
          </p:nvPr>
        </p:nvSpPr>
        <p:spPr>
          <a:xfrm>
            <a:off x="88900" y="-177800"/>
            <a:ext cx="14008100" cy="8157658"/>
          </a:xfrm>
          <a:prstGeom prst="rect">
            <a:avLst/>
          </a:prstGeom>
        </p:spPr>
        <p:txBody>
          <a:bodyPr lIns="91439" tIns="45719" rIns="91439" bIns="45719">
            <a:noAutofit/>
          </a:bodyPr>
          <a:lstStyle/>
          <a:p>
            <a:pPr/>
          </a:p>
        </p:txBody>
      </p:sp>
      <p:sp>
        <p:nvSpPr>
          <p:cNvPr id="125" name="Image"/>
          <p:cNvSpPr/>
          <p:nvPr>
            <p:ph type="pic" idx="23"/>
          </p:nvPr>
        </p:nvSpPr>
        <p:spPr>
          <a:xfrm>
            <a:off x="12814300" y="-355600"/>
            <a:ext cx="12033950" cy="18034000"/>
          </a:xfrm>
          <a:prstGeom prst="rect">
            <a:avLst/>
          </a:prstGeom>
        </p:spPr>
        <p:txBody>
          <a:bodyPr lIns="91439" tIns="45719" rIns="91439" bIns="45719">
            <a:noAutofit/>
          </a:bodyPr>
          <a:lstStyle/>
          <a:p>
            <a:pP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3" name="495873917_2724x1818.jpg"/>
          <p:cNvSpPr/>
          <p:nvPr>
            <p:ph type="pic" idx="21"/>
          </p:nvPr>
        </p:nvSpPr>
        <p:spPr>
          <a:xfrm>
            <a:off x="635000" y="-1181110"/>
            <a:ext cx="23114000" cy="15417820"/>
          </a:xfrm>
          <a:prstGeom prst="rect">
            <a:avLst/>
          </a:prstGeom>
        </p:spPr>
        <p:txBody>
          <a:bodyPr lIns="91439" tIns="45719" rIns="91439" bIns="45719">
            <a:noAutofit/>
          </a:bodyPr>
          <a:lstStyle/>
          <a:p>
            <a:pP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noFill/>
      </p:bgPr>
    </p:bg>
    <p:spTree>
      <p:nvGrpSpPr>
        <p:cNvPr id="1" name=""/>
        <p:cNvGrpSpPr/>
        <p:nvPr/>
      </p:nvGrpSpPr>
      <p:grpSpPr>
        <a:xfrm>
          <a:off x="0" y="0"/>
          <a:ext cx="0" cy="0"/>
          <a:chOff x="0" y="0"/>
          <a:chExt cx="0" cy="0"/>
        </a:xfrm>
      </p:grpSpPr>
      <p:sp>
        <p:nvSpPr>
          <p:cNvPr id="21" name="496036167_2890x1683.jpg"/>
          <p:cNvSpPr/>
          <p:nvPr>
            <p:ph type="pic" idx="21"/>
          </p:nvPr>
        </p:nvSpPr>
        <p:spPr>
          <a:xfrm>
            <a:off x="-38100" y="-267934"/>
            <a:ext cx="24472902" cy="14251868"/>
          </a:xfrm>
          <a:prstGeom prst="rect">
            <a:avLst/>
          </a:prstGeom>
        </p:spPr>
        <p:txBody>
          <a:bodyPr lIns="91439" tIns="45719" rIns="91439" bIns="45719">
            <a:noAutofit/>
          </a:bodyPr>
          <a:lstStyle/>
          <a:p>
            <a:pPr/>
          </a:p>
        </p:txBody>
      </p:sp>
      <p:sp>
        <p:nvSpPr>
          <p:cNvPr id="22" name="Body Level One…"/>
          <p:cNvSpPr txBox="1"/>
          <p:nvPr>
            <p:ph type="body" sz="quarter" idx="1" hasCustomPrompt="1"/>
          </p:nvPr>
        </p:nvSpPr>
        <p:spPr>
          <a:xfrm>
            <a:off x="1219200" y="8648700"/>
            <a:ext cx="21945600" cy="2095500"/>
          </a:xfrm>
          <a:prstGeom prst="rect">
            <a:avLst/>
          </a:prstGeom>
        </p:spPr>
        <p:txBody>
          <a:bodyPr/>
          <a:lstStyle>
            <a:lvl1pPr marL="0" indent="0">
              <a:lnSpc>
                <a:spcPct val="90000"/>
              </a:lnSpc>
              <a:spcBef>
                <a:spcPts val="0"/>
              </a:spcBef>
              <a:buClrTx/>
              <a:buSzTx/>
              <a:buNone/>
              <a:defRPr b="0" spc="-52" sz="5200">
                <a:solidFill>
                  <a:srgbClr val="FFFFFF"/>
                </a:solidFill>
                <a:latin typeface="Proxima Nova Semibold"/>
                <a:ea typeface="Proxima Nova Semibold"/>
                <a:cs typeface="Proxima Nova Semibold"/>
                <a:sym typeface="Proxima Nova Semibold"/>
              </a:defRPr>
            </a:lvl1pPr>
            <a:lvl2pPr marL="0" indent="457200">
              <a:lnSpc>
                <a:spcPct val="90000"/>
              </a:lnSpc>
              <a:spcBef>
                <a:spcPts val="0"/>
              </a:spcBef>
              <a:buClrTx/>
              <a:buSzTx/>
              <a:buNone/>
              <a:defRPr b="0" spc="-52" sz="5200">
                <a:solidFill>
                  <a:srgbClr val="FFFFFF"/>
                </a:solidFill>
                <a:latin typeface="Proxima Nova Semibold"/>
                <a:ea typeface="Proxima Nova Semibold"/>
                <a:cs typeface="Proxima Nova Semibold"/>
                <a:sym typeface="Proxima Nova Semibold"/>
              </a:defRPr>
            </a:lvl2pPr>
            <a:lvl3pPr marL="0" indent="914400">
              <a:lnSpc>
                <a:spcPct val="90000"/>
              </a:lnSpc>
              <a:spcBef>
                <a:spcPts val="0"/>
              </a:spcBef>
              <a:buClrTx/>
              <a:buSzTx/>
              <a:buNone/>
              <a:defRPr b="0" spc="-52" sz="5200">
                <a:solidFill>
                  <a:srgbClr val="FFFFFF"/>
                </a:solidFill>
                <a:latin typeface="Proxima Nova Semibold"/>
                <a:ea typeface="Proxima Nova Semibold"/>
                <a:cs typeface="Proxima Nova Semibold"/>
                <a:sym typeface="Proxima Nova Semibold"/>
              </a:defRPr>
            </a:lvl3pPr>
            <a:lvl4pPr marL="0" indent="1371600">
              <a:lnSpc>
                <a:spcPct val="90000"/>
              </a:lnSpc>
              <a:spcBef>
                <a:spcPts val="0"/>
              </a:spcBef>
              <a:buClrTx/>
              <a:buSzTx/>
              <a:buNone/>
              <a:defRPr b="0" spc="-52" sz="5200">
                <a:solidFill>
                  <a:srgbClr val="FFFFFF"/>
                </a:solidFill>
                <a:latin typeface="Proxima Nova Semibold"/>
                <a:ea typeface="Proxima Nova Semibold"/>
                <a:cs typeface="Proxima Nova Semibold"/>
                <a:sym typeface="Proxima Nova Semibold"/>
              </a:defRPr>
            </a:lvl4pPr>
            <a:lvl5pPr marL="0" indent="1828800">
              <a:lnSpc>
                <a:spcPct val="90000"/>
              </a:lnSpc>
              <a:spcBef>
                <a:spcPts val="0"/>
              </a:spcBef>
              <a:buClrTx/>
              <a:buSzTx/>
              <a:buNone/>
              <a:defRPr b="0" spc="-52" sz="5200">
                <a:solidFill>
                  <a:srgbClr val="FFFFFF"/>
                </a:solidFill>
                <a:latin typeface="Proxima Nova Semibold"/>
                <a:ea typeface="Proxima Nova Semibold"/>
                <a:cs typeface="Proxima Nova Semibold"/>
                <a:sym typeface="Proxima Nova Semibold"/>
              </a:defRPr>
            </a:lvl5pPr>
          </a:lstStyle>
          <a:p>
            <a:pPr/>
            <a:r>
              <a:t>Presentation Subtitle</a:t>
            </a:r>
          </a:p>
          <a:p>
            <a:pPr lvl="1"/>
            <a:r>
              <a:t/>
            </a:r>
          </a:p>
          <a:p>
            <a:pPr lvl="2"/>
            <a:r>
              <a:t/>
            </a:r>
          </a:p>
          <a:p>
            <a:pPr lvl="3"/>
            <a:r>
              <a:t/>
            </a:r>
          </a:p>
          <a:p>
            <a:pPr lvl="4"/>
            <a:r>
              <a:t/>
            </a:r>
          </a:p>
        </p:txBody>
      </p:sp>
      <p:sp>
        <p:nvSpPr>
          <p:cNvPr id="23" name="Presentation Title"/>
          <p:cNvSpPr txBox="1"/>
          <p:nvPr>
            <p:ph type="title" hasCustomPrompt="1"/>
          </p:nvPr>
        </p:nvSpPr>
        <p:spPr>
          <a:xfrm>
            <a:off x="1219200" y="3124200"/>
            <a:ext cx="21945600" cy="5524500"/>
          </a:xfrm>
          <a:prstGeom prst="rect">
            <a:avLst/>
          </a:prstGeom>
        </p:spPr>
        <p:txBody>
          <a:bodyPr/>
          <a:lstStyle>
            <a:lvl1pPr defTabSz="584200">
              <a:defRPr spc="-220" sz="22000">
                <a:solidFill>
                  <a:srgbClr val="FFFFFF"/>
                </a:solidFill>
              </a:defRPr>
            </a:lvl1pPr>
          </a:lstStyle>
          <a:p>
            <a:pPr/>
            <a:r>
              <a:t>Presentation Title</a:t>
            </a:r>
          </a:p>
        </p:txBody>
      </p:sp>
      <p:sp>
        <p:nvSpPr>
          <p:cNvPr id="24" name="Author and Date"/>
          <p:cNvSpPr txBox="1"/>
          <p:nvPr>
            <p:ph type="body" sz="quarter" idx="22" hasCustomPrompt="1"/>
          </p:nvPr>
        </p:nvSpPr>
        <p:spPr>
          <a:xfrm>
            <a:off x="1219200" y="1917700"/>
            <a:ext cx="21945600" cy="711200"/>
          </a:xfrm>
          <a:prstGeom prst="rect">
            <a:avLst/>
          </a:prstGeom>
        </p:spPr>
        <p:txBody>
          <a:bodyPr anchor="ctr"/>
          <a:lstStyle>
            <a:lvl1pPr marL="0" indent="0" defTabSz="825500">
              <a:lnSpc>
                <a:spcPct val="120000"/>
              </a:lnSpc>
              <a:spcBef>
                <a:spcPts val="0"/>
              </a:spcBef>
              <a:buClrTx/>
              <a:buSzTx/>
              <a:buNone/>
              <a:defRPr b="0" cap="all" sz="3600">
                <a:solidFill>
                  <a:srgbClr val="FFFFFF"/>
                </a:solidFill>
                <a:latin typeface="Proxima Nova Extrabold"/>
                <a:ea typeface="Proxima Nova Extrabold"/>
                <a:cs typeface="Proxima Nova Extrabold"/>
                <a:sym typeface="Proxima Nova Extrabold"/>
              </a:defRPr>
            </a:lvl1pPr>
          </a:lstStyle>
          <a:p>
            <a:pPr/>
            <a:r>
              <a:t>Author and Date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bg>
      <p:bgPr>
        <a:solidFill>
          <a:srgbClr val="00BFF3"/>
        </a:solidFill>
      </p:bgPr>
    </p:bg>
    <p:spTree>
      <p:nvGrpSpPr>
        <p:cNvPr id="1" name=""/>
        <p:cNvGrpSpPr/>
        <p:nvPr/>
      </p:nvGrpSpPr>
      <p:grpSpPr>
        <a:xfrm>
          <a:off x="0" y="0"/>
          <a:ext cx="0" cy="0"/>
          <a:chOff x="0" y="0"/>
          <a:chExt cx="0" cy="0"/>
        </a:xfrm>
      </p:grpSpPr>
      <p:sp>
        <p:nvSpPr>
          <p:cNvPr id="32" name="Body Level One…"/>
          <p:cNvSpPr txBox="1"/>
          <p:nvPr>
            <p:ph type="body" sz="quarter" idx="1" hasCustomPrompt="1"/>
          </p:nvPr>
        </p:nvSpPr>
        <p:spPr>
          <a:xfrm>
            <a:off x="19100800" y="8229600"/>
            <a:ext cx="4584700" cy="3123704"/>
          </a:xfrm>
          <a:prstGeom prst="rect">
            <a:avLst/>
          </a:prstGeom>
        </p:spPr>
        <p:txBody>
          <a:bodyPr/>
          <a:lstStyle>
            <a:lvl1pPr marL="0" indent="0">
              <a:lnSpc>
                <a:spcPct val="100000"/>
              </a:lnSpc>
              <a:spcBef>
                <a:spcPts val="0"/>
              </a:spcBef>
              <a:buClrTx/>
              <a:buSzTx/>
              <a:buNone/>
              <a:defRPr b="0" spc="-32" sz="3200">
                <a:solidFill>
                  <a:srgbClr val="FFFFFF"/>
                </a:solidFill>
                <a:latin typeface="Proxima Nova Semibold"/>
                <a:ea typeface="Proxima Nova Semibold"/>
                <a:cs typeface="Proxima Nova Semibold"/>
                <a:sym typeface="Proxima Nova Semibold"/>
              </a:defRPr>
            </a:lvl1pPr>
            <a:lvl2pPr marL="0" indent="457200">
              <a:lnSpc>
                <a:spcPct val="100000"/>
              </a:lnSpc>
              <a:spcBef>
                <a:spcPts val="0"/>
              </a:spcBef>
              <a:buClrTx/>
              <a:buSzTx/>
              <a:buNone/>
              <a:defRPr b="0" spc="-32" sz="3200">
                <a:solidFill>
                  <a:srgbClr val="FFFFFF"/>
                </a:solidFill>
                <a:latin typeface="Proxima Nova Semibold"/>
                <a:ea typeface="Proxima Nova Semibold"/>
                <a:cs typeface="Proxima Nova Semibold"/>
                <a:sym typeface="Proxima Nova Semibold"/>
              </a:defRPr>
            </a:lvl2pPr>
            <a:lvl3pPr marL="0" indent="914400">
              <a:lnSpc>
                <a:spcPct val="100000"/>
              </a:lnSpc>
              <a:spcBef>
                <a:spcPts val="0"/>
              </a:spcBef>
              <a:buClrTx/>
              <a:buSzTx/>
              <a:buNone/>
              <a:defRPr b="0" spc="-32" sz="3200">
                <a:solidFill>
                  <a:srgbClr val="FFFFFF"/>
                </a:solidFill>
                <a:latin typeface="Proxima Nova Semibold"/>
                <a:ea typeface="Proxima Nova Semibold"/>
                <a:cs typeface="Proxima Nova Semibold"/>
                <a:sym typeface="Proxima Nova Semibold"/>
              </a:defRPr>
            </a:lvl3pPr>
            <a:lvl4pPr marL="0" indent="1371600">
              <a:lnSpc>
                <a:spcPct val="100000"/>
              </a:lnSpc>
              <a:spcBef>
                <a:spcPts val="0"/>
              </a:spcBef>
              <a:buClrTx/>
              <a:buSzTx/>
              <a:buNone/>
              <a:defRPr b="0" spc="-32" sz="3200">
                <a:solidFill>
                  <a:srgbClr val="FFFFFF"/>
                </a:solidFill>
                <a:latin typeface="Proxima Nova Semibold"/>
                <a:ea typeface="Proxima Nova Semibold"/>
                <a:cs typeface="Proxima Nova Semibold"/>
                <a:sym typeface="Proxima Nova Semibold"/>
              </a:defRPr>
            </a:lvl4pPr>
            <a:lvl5pPr marL="0" indent="1828800">
              <a:lnSpc>
                <a:spcPct val="100000"/>
              </a:lnSpc>
              <a:spcBef>
                <a:spcPts val="0"/>
              </a:spcBef>
              <a:buClrTx/>
              <a:buSzTx/>
              <a:buNone/>
              <a:defRPr b="0" spc="-32" sz="3200">
                <a:solidFill>
                  <a:srgbClr val="FFFFFF"/>
                </a:solidFill>
                <a:latin typeface="Proxima Nova Semibold"/>
                <a:ea typeface="Proxima Nova Semibold"/>
                <a:cs typeface="Proxima Nova Semibold"/>
                <a:sym typeface="Proxima Nova Semibold"/>
              </a:defRPr>
            </a:lvl5pPr>
          </a:lstStyle>
          <a:p>
            <a:pPr/>
            <a:r>
              <a:t>Caption Text</a:t>
            </a:r>
          </a:p>
          <a:p>
            <a:pPr lvl="1"/>
            <a:r>
              <a:t/>
            </a:r>
          </a:p>
          <a:p>
            <a:pPr lvl="2"/>
            <a:r>
              <a:t/>
            </a:r>
          </a:p>
          <a:p>
            <a:pPr lvl="3"/>
            <a:r>
              <a:t/>
            </a:r>
          </a:p>
          <a:p>
            <a:pPr lvl="4"/>
            <a:r>
              <a:t/>
            </a:r>
          </a:p>
        </p:txBody>
      </p:sp>
      <p:sp>
        <p:nvSpPr>
          <p:cNvPr id="33" name="Image"/>
          <p:cNvSpPr/>
          <p:nvPr>
            <p:ph type="pic" idx="21"/>
          </p:nvPr>
        </p:nvSpPr>
        <p:spPr>
          <a:xfrm>
            <a:off x="528828" y="0"/>
            <a:ext cx="17992344" cy="12001500"/>
          </a:xfrm>
          <a:prstGeom prst="rect">
            <a:avLst/>
          </a:prstGeom>
        </p:spPr>
        <p:txBody>
          <a:bodyPr lIns="91439" tIns="45719" rIns="91439" bIns="45719">
            <a:noAutofit/>
          </a:bodyPr>
          <a:lstStyle/>
          <a:p>
            <a:pPr/>
          </a:p>
        </p:txBody>
      </p:sp>
      <p:sp>
        <p:nvSpPr>
          <p:cNvPr id="34" name="Slide Title"/>
          <p:cNvSpPr txBox="1"/>
          <p:nvPr>
            <p:ph type="title" hasCustomPrompt="1"/>
          </p:nvPr>
        </p:nvSpPr>
        <p:spPr>
          <a:xfrm>
            <a:off x="635000" y="7937906"/>
            <a:ext cx="17780000" cy="5651592"/>
          </a:xfrm>
          <a:prstGeom prst="rect">
            <a:avLst/>
          </a:prstGeom>
        </p:spPr>
        <p:txBody>
          <a:bodyPr anchor="b"/>
          <a:lstStyle>
            <a:lvl1pPr algn="ctr" defTabSz="584200">
              <a:defRPr spc="-220" sz="22000">
                <a:solidFill>
                  <a:srgbClr val="FFD74C"/>
                </a:solidFill>
              </a:defRPr>
            </a:lvl1pPr>
          </a:lstStyle>
          <a:p>
            <a:pPr/>
            <a:r>
              <a:t>Slide Title</a:t>
            </a:r>
          </a:p>
        </p:txBody>
      </p:sp>
      <p:sp>
        <p:nvSpPr>
          <p:cNvPr id="35" name="Line"/>
          <p:cNvSpPr/>
          <p:nvPr/>
        </p:nvSpPr>
        <p:spPr>
          <a:xfrm>
            <a:off x="19169012" y="11874500"/>
            <a:ext cx="1549401" cy="0"/>
          </a:xfrm>
          <a:prstGeom prst="ellipse">
            <a:avLst/>
          </a:prstGeom>
          <a:ln w="254000">
            <a:solidFill>
              <a:srgbClr val="FFD74C"/>
            </a:solidFill>
            <a:miter lim="400000"/>
          </a:ln>
        </p:spPr>
        <p:txBody>
          <a:bodyPr lIns="0" tIns="0" rIns="0" bIns="0" anchor="ctr"/>
          <a:lstStyle/>
          <a:p>
            <a:pPr>
              <a:lnSpc>
                <a:spcPct val="120000"/>
              </a:lnSpc>
              <a:defRPr cap="all" sz="3000">
                <a:solidFill>
                  <a:srgbClr val="FFFFFF"/>
                </a:solidFill>
                <a:latin typeface="Proxima Nova Extrabold"/>
                <a:ea typeface="Proxima Nova Extrabold"/>
                <a:cs typeface="Proxima Nova Extrabold"/>
                <a:sym typeface="Proxima Nova Extrabold"/>
              </a:defRPr>
            </a:pPr>
          </a:p>
        </p:txBody>
      </p:sp>
      <p:sp>
        <p:nvSpPr>
          <p:cNvPr id="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Title"/>
          <p:cNvSpPr txBox="1"/>
          <p:nvPr>
            <p:ph type="title" hasCustomPrompt="1"/>
          </p:nvPr>
        </p:nvSpPr>
        <p:spPr>
          <a:prstGeom prst="rect">
            <a:avLst/>
          </a:prstGeom>
        </p:spPr>
        <p:txBody>
          <a:bodyPr/>
          <a:lstStyle/>
          <a:p>
            <a:pPr/>
            <a:r>
              <a:t>Slide 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728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Body Level One…"/>
          <p:cNvSpPr txBox="1"/>
          <p:nvPr>
            <p:ph type="body" sz="quarter" idx="1" hasCustomPrompt="1"/>
          </p:nvPr>
        </p:nvSpPr>
        <p:spPr>
          <a:xfrm>
            <a:off x="1219200" y="6311900"/>
            <a:ext cx="8356600" cy="6184900"/>
          </a:xfrm>
          <a:prstGeom prst="rect">
            <a:avLst/>
          </a:prstGeom>
        </p:spPr>
        <p:txBody>
          <a:bodyPr/>
          <a:lstStyle/>
          <a:p>
            <a:pPr/>
            <a:r>
              <a:t>Slide bullet text</a:t>
            </a:r>
          </a:p>
          <a:p>
            <a:pPr lvl="1"/>
            <a:r>
              <a:t/>
            </a:r>
          </a:p>
          <a:p>
            <a:pPr lvl="2"/>
            <a:r>
              <a:t/>
            </a:r>
          </a:p>
          <a:p>
            <a:pPr lvl="3"/>
            <a:r>
              <a:t/>
            </a:r>
          </a:p>
          <a:p>
            <a:pPr lvl="4"/>
            <a:r>
              <a:t/>
            </a:r>
          </a:p>
        </p:txBody>
      </p:sp>
      <p:sp>
        <p:nvSpPr>
          <p:cNvPr id="61" name="Slide Title"/>
          <p:cNvSpPr txBox="1"/>
          <p:nvPr>
            <p:ph type="title" hasCustomPrompt="1"/>
          </p:nvPr>
        </p:nvSpPr>
        <p:spPr>
          <a:xfrm>
            <a:off x="1219200" y="2439639"/>
            <a:ext cx="8356600" cy="3068291"/>
          </a:xfrm>
          <a:prstGeom prst="rect">
            <a:avLst/>
          </a:prstGeom>
        </p:spPr>
        <p:txBody>
          <a:bodyPr/>
          <a:lstStyle/>
          <a:p>
            <a:pPr/>
            <a:r>
              <a:t>Slide Title</a:t>
            </a:r>
          </a:p>
        </p:txBody>
      </p:sp>
      <p:sp>
        <p:nvSpPr>
          <p:cNvPr id="62" name="Rectangle"/>
          <p:cNvSpPr/>
          <p:nvPr/>
        </p:nvSpPr>
        <p:spPr>
          <a:xfrm>
            <a:off x="10795000" y="0"/>
            <a:ext cx="13614400" cy="13716000"/>
          </a:xfrm>
          <a:prstGeom prst="rect">
            <a:avLst/>
          </a:prstGeom>
          <a:solidFill>
            <a:srgbClr val="00BFF3"/>
          </a:solidFill>
          <a:ln w="12700">
            <a:miter lim="400000"/>
          </a:ln>
        </p:spPr>
        <p:txBody>
          <a:bodyPr lIns="50800" tIns="50800" rIns="50800" bIns="50800" anchor="ctr"/>
          <a:lstStyle/>
          <a:p>
            <a:pPr>
              <a:lnSpc>
                <a:spcPct val="120000"/>
              </a:lnSpc>
              <a:defRPr cap="all" sz="3000">
                <a:solidFill>
                  <a:srgbClr val="FFFFFF"/>
                </a:solidFill>
                <a:latin typeface="Proxima Nova Extrabold"/>
                <a:ea typeface="Proxima Nova Extrabold"/>
                <a:cs typeface="Proxima Nova Extrabold"/>
                <a:sym typeface="Proxima Nova Extrabold"/>
              </a:defRPr>
            </a:pPr>
          </a:p>
        </p:txBody>
      </p:sp>
      <p:sp>
        <p:nvSpPr>
          <p:cNvPr id="63" name="638623930_2326x1548.jpg"/>
          <p:cNvSpPr/>
          <p:nvPr>
            <p:ph type="pic" idx="21"/>
          </p:nvPr>
        </p:nvSpPr>
        <p:spPr>
          <a:xfrm>
            <a:off x="9156700" y="-38100"/>
            <a:ext cx="19693467" cy="13106400"/>
          </a:xfrm>
          <a:prstGeom prst="rect">
            <a:avLst/>
          </a:prstGeom>
        </p:spPr>
        <p:txBody>
          <a:bodyPr lIns="91439" tIns="45719" rIns="91439" bIns="45719">
            <a:noAutofit/>
          </a:bodyPr>
          <a:lstStyle/>
          <a:p>
            <a:pPr/>
          </a:p>
        </p:txBody>
      </p:sp>
      <p:sp>
        <p:nvSpPr>
          <p:cNvPr id="64" name="Author and Date"/>
          <p:cNvSpPr txBox="1"/>
          <p:nvPr>
            <p:ph type="body" sz="quarter" idx="22" hasCustomPrompt="1"/>
          </p:nvPr>
        </p:nvSpPr>
        <p:spPr>
          <a:xfrm>
            <a:off x="1219200" y="1574800"/>
            <a:ext cx="8356600" cy="770128"/>
          </a:xfrm>
          <a:prstGeom prst="rect">
            <a:avLst/>
          </a:prstGeom>
        </p:spPr>
        <p:txBody>
          <a:bodyPr anchor="ctr"/>
          <a:lstStyle>
            <a:lvl1pPr marL="0" indent="0">
              <a:lnSpc>
                <a:spcPct val="120000"/>
              </a:lnSpc>
              <a:spcBef>
                <a:spcPts val="0"/>
              </a:spcBef>
              <a:buClrTx/>
              <a:buSzTx/>
              <a:buNone/>
              <a:defRPr b="0" cap="all" sz="3600">
                <a:solidFill>
                  <a:srgbClr val="00C7FC"/>
                </a:solidFill>
                <a:latin typeface="Proxima Nova Extrabold"/>
                <a:ea typeface="Proxima Nova Extrabold"/>
                <a:cs typeface="Proxima Nova Extrabold"/>
                <a:sym typeface="Proxima Nova Extrabold"/>
              </a:defRPr>
            </a:lvl1pPr>
          </a:lstStyle>
          <a:p>
            <a:pPr/>
            <a:r>
              <a:t>Author and Date</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BFF3"/>
        </a:solidFill>
      </p:bgPr>
    </p:bg>
    <p:spTree>
      <p:nvGrpSpPr>
        <p:cNvPr id="1" name=""/>
        <p:cNvGrpSpPr/>
        <p:nvPr/>
      </p:nvGrpSpPr>
      <p:grpSpPr>
        <a:xfrm>
          <a:off x="0" y="0"/>
          <a:ext cx="0" cy="0"/>
          <a:chOff x="0" y="0"/>
          <a:chExt cx="0" cy="0"/>
        </a:xfrm>
      </p:grpSpPr>
      <p:sp>
        <p:nvSpPr>
          <p:cNvPr id="72" name="Section Title"/>
          <p:cNvSpPr txBox="1"/>
          <p:nvPr>
            <p:ph type="title" hasCustomPrompt="1"/>
          </p:nvPr>
        </p:nvSpPr>
        <p:spPr>
          <a:xfrm>
            <a:off x="1219200" y="4048125"/>
            <a:ext cx="21945600" cy="5930900"/>
          </a:xfrm>
          <a:prstGeom prst="rect">
            <a:avLst/>
          </a:prstGeom>
        </p:spPr>
        <p:txBody>
          <a:bodyPr anchor="ctr"/>
          <a:lstStyle>
            <a:lvl1pPr marL="431800" indent="-431800">
              <a:defRPr spc="0" sz="14000">
                <a:solidFill>
                  <a:srgbClr val="FFFFFF"/>
                </a:solidFill>
              </a:defRPr>
            </a:lvl1pPr>
          </a:lstStyle>
          <a:p>
            <a:pPr/>
            <a:r>
              <a:t>Section Title</a:t>
            </a: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80" name="Slide Title"/>
          <p:cNvSpPr txBox="1"/>
          <p:nvPr>
            <p:ph type="title" hasCustomPrompt="1"/>
          </p:nvPr>
        </p:nvSpPr>
        <p:spPr>
          <a:prstGeom prst="rect">
            <a:avLst/>
          </a:prstGeom>
        </p:spPr>
        <p:txBody>
          <a:bodyPr/>
          <a:lstStyle/>
          <a:p>
            <a:pPr/>
            <a:r>
              <a:t>Slide 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bg>
      <p:bgPr>
        <a:solidFill>
          <a:srgbClr val="FFC617"/>
        </a:solidFill>
      </p:bgPr>
    </p:bg>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lvl1pPr>
              <a:defRPr spc="-140" sz="14000">
                <a:solidFill>
                  <a:srgbClr val="FFFFFF"/>
                </a:solidFill>
              </a:defRPr>
            </a:lvl1pPr>
          </a:lstStyle>
          <a:p>
            <a:pPr/>
            <a:r>
              <a:t>Agenda Title</a:t>
            </a:r>
          </a:p>
        </p:txBody>
      </p:sp>
      <p:sp>
        <p:nvSpPr>
          <p:cNvPr id="89" name="Body Level One…"/>
          <p:cNvSpPr txBox="1"/>
          <p:nvPr>
            <p:ph type="body" idx="1" hasCustomPrompt="1"/>
          </p:nvPr>
        </p:nvSpPr>
        <p:spPr>
          <a:xfrm>
            <a:off x="1219200" y="3594100"/>
            <a:ext cx="21945600" cy="8902700"/>
          </a:xfrm>
          <a:prstGeom prst="rect">
            <a:avLst/>
          </a:prstGeom>
        </p:spPr>
        <p:txBody>
          <a:bodyPr/>
          <a:lstStyle>
            <a:lvl1pPr marL="0" indent="0" defTabSz="825500">
              <a:lnSpc>
                <a:spcPct val="140000"/>
              </a:lnSpc>
              <a:spcBef>
                <a:spcPts val="0"/>
              </a:spcBef>
              <a:buClrTx/>
              <a:buSzTx/>
              <a:buNone/>
              <a:defRPr spc="-53" sz="5400">
                <a:solidFill>
                  <a:srgbClr val="000000"/>
                </a:solidFill>
              </a:defRPr>
            </a:lvl1pPr>
            <a:lvl2pPr marL="0" indent="457200" defTabSz="825500">
              <a:lnSpc>
                <a:spcPct val="140000"/>
              </a:lnSpc>
              <a:spcBef>
                <a:spcPts val="0"/>
              </a:spcBef>
              <a:buClrTx/>
              <a:buSzTx/>
              <a:buNone/>
              <a:defRPr spc="-53" sz="5400">
                <a:solidFill>
                  <a:srgbClr val="000000"/>
                </a:solidFill>
              </a:defRPr>
            </a:lvl2pPr>
            <a:lvl3pPr marL="0" indent="914400" defTabSz="825500">
              <a:lnSpc>
                <a:spcPct val="140000"/>
              </a:lnSpc>
              <a:spcBef>
                <a:spcPts val="0"/>
              </a:spcBef>
              <a:buClrTx/>
              <a:buSzTx/>
              <a:buNone/>
              <a:defRPr spc="-53" sz="5400">
                <a:solidFill>
                  <a:srgbClr val="000000"/>
                </a:solidFill>
              </a:defRPr>
            </a:lvl3pPr>
            <a:lvl4pPr marL="0" indent="1371600" defTabSz="825500">
              <a:lnSpc>
                <a:spcPct val="140000"/>
              </a:lnSpc>
              <a:spcBef>
                <a:spcPts val="0"/>
              </a:spcBef>
              <a:buClrTx/>
              <a:buSzTx/>
              <a:buNone/>
              <a:defRPr spc="-53" sz="5400">
                <a:solidFill>
                  <a:srgbClr val="000000"/>
                </a:solidFill>
              </a:defRPr>
            </a:lvl4pPr>
            <a:lvl5pPr marL="0" indent="1828800" defTabSz="825500">
              <a:lnSpc>
                <a:spcPct val="140000"/>
              </a:lnSpc>
              <a:spcBef>
                <a:spcPts val="0"/>
              </a:spcBef>
              <a:buClrTx/>
              <a:buSzTx/>
              <a:buNone/>
              <a:defRPr spc="-53" sz="5400">
                <a:solidFill>
                  <a:srgbClr val="000000"/>
                </a:solidFill>
              </a:defRPr>
            </a:lvl5pPr>
          </a:lstStyle>
          <a:p>
            <a:pPr/>
            <a:r>
              <a:t>Agenda Topics</a:t>
            </a:r>
          </a:p>
          <a:p>
            <a:pPr lvl="1"/>
            <a:r>
              <a:t/>
            </a:r>
          </a:p>
          <a:p>
            <a:pPr lvl="2"/>
            <a:r>
              <a:t/>
            </a:r>
          </a:p>
          <a:p>
            <a:pPr lvl="3"/>
            <a:r>
              <a:t/>
            </a:r>
          </a:p>
          <a:p>
            <a:pPr lvl="4"/>
            <a:r>
              <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1219200" y="3733800"/>
            <a:ext cx="21945600" cy="8763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3" name="Slide Title"/>
          <p:cNvSpPr txBox="1"/>
          <p:nvPr>
            <p:ph type="title" hasCustomPrompt="1"/>
          </p:nvPr>
        </p:nvSpPr>
        <p:spPr>
          <a:xfrm>
            <a:off x="1219200" y="1219200"/>
            <a:ext cx="21945600" cy="229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4" name="Slide Number"/>
          <p:cNvSpPr txBox="1"/>
          <p:nvPr>
            <p:ph type="sldNum" sz="quarter" idx="2"/>
          </p:nvPr>
        </p:nvSpPr>
        <p:spPr>
          <a:xfrm>
            <a:off x="23622000" y="13080999"/>
            <a:ext cx="336728" cy="413767"/>
          </a:xfrm>
          <a:prstGeom prst="rect">
            <a:avLst/>
          </a:prstGeom>
          <a:ln w="12700">
            <a:miter lim="400000"/>
          </a:ln>
        </p:spPr>
        <p:txBody>
          <a:bodyPr wrap="none" lIns="50800" tIns="50800" rIns="50800" bIns="50800" anchor="b">
            <a:spAutoFit/>
          </a:bodyPr>
          <a:lstStyle>
            <a:lvl1pPr algn="l">
              <a:lnSpc>
                <a:spcPts val="2600"/>
              </a:lnSpc>
              <a:defRPr sz="1800">
                <a:latin typeface="Proxima Nova Medium"/>
                <a:ea typeface="Proxima Nova Medium"/>
                <a:cs typeface="Proxima Nova Medium"/>
                <a:sym typeface="Proxima Nova Medium"/>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825500" rtl="0" latinLnBrk="0">
        <a:lnSpc>
          <a:spcPct val="80000"/>
        </a:lnSpc>
        <a:spcBef>
          <a:spcPts val="0"/>
        </a:spcBef>
        <a:spcAft>
          <a:spcPts val="0"/>
        </a:spcAft>
        <a:buClrTx/>
        <a:buSzTx/>
        <a:buFontTx/>
        <a:buNone/>
        <a:tabLst/>
        <a:defRPr b="0" baseline="0" cap="all" i="0" spc="-116" strike="noStrike" sz="11600" u="none">
          <a:solidFill>
            <a:srgbClr val="00BFF3"/>
          </a:solidFill>
          <a:uFillTx/>
          <a:latin typeface="+mn-lt"/>
          <a:ea typeface="+mn-ea"/>
          <a:cs typeface="+mn-cs"/>
          <a:sym typeface="Druk Medium"/>
        </a:defRPr>
      </a:lvl1pPr>
      <a:lvl2pPr marL="0" marR="0" indent="457200" algn="l" defTabSz="825500" rtl="0" latinLnBrk="0">
        <a:lnSpc>
          <a:spcPct val="80000"/>
        </a:lnSpc>
        <a:spcBef>
          <a:spcPts val="0"/>
        </a:spcBef>
        <a:spcAft>
          <a:spcPts val="0"/>
        </a:spcAft>
        <a:buClrTx/>
        <a:buSzTx/>
        <a:buFontTx/>
        <a:buNone/>
        <a:tabLst/>
        <a:defRPr b="0" baseline="0" cap="all" i="0" spc="-116" strike="noStrike" sz="11600" u="none">
          <a:solidFill>
            <a:srgbClr val="00BFF3"/>
          </a:solidFill>
          <a:uFillTx/>
          <a:latin typeface="+mn-lt"/>
          <a:ea typeface="+mn-ea"/>
          <a:cs typeface="+mn-cs"/>
          <a:sym typeface="Druk Medium"/>
        </a:defRPr>
      </a:lvl2pPr>
      <a:lvl3pPr marL="0" marR="0" indent="914400" algn="l" defTabSz="825500" rtl="0" latinLnBrk="0">
        <a:lnSpc>
          <a:spcPct val="80000"/>
        </a:lnSpc>
        <a:spcBef>
          <a:spcPts val="0"/>
        </a:spcBef>
        <a:spcAft>
          <a:spcPts val="0"/>
        </a:spcAft>
        <a:buClrTx/>
        <a:buSzTx/>
        <a:buFontTx/>
        <a:buNone/>
        <a:tabLst/>
        <a:defRPr b="0" baseline="0" cap="all" i="0" spc="-116" strike="noStrike" sz="11600" u="none">
          <a:solidFill>
            <a:srgbClr val="00BFF3"/>
          </a:solidFill>
          <a:uFillTx/>
          <a:latin typeface="+mn-lt"/>
          <a:ea typeface="+mn-ea"/>
          <a:cs typeface="+mn-cs"/>
          <a:sym typeface="Druk Medium"/>
        </a:defRPr>
      </a:lvl3pPr>
      <a:lvl4pPr marL="0" marR="0" indent="1371600" algn="l" defTabSz="825500" rtl="0" latinLnBrk="0">
        <a:lnSpc>
          <a:spcPct val="80000"/>
        </a:lnSpc>
        <a:spcBef>
          <a:spcPts val="0"/>
        </a:spcBef>
        <a:spcAft>
          <a:spcPts val="0"/>
        </a:spcAft>
        <a:buClrTx/>
        <a:buSzTx/>
        <a:buFontTx/>
        <a:buNone/>
        <a:tabLst/>
        <a:defRPr b="0" baseline="0" cap="all" i="0" spc="-116" strike="noStrike" sz="11600" u="none">
          <a:solidFill>
            <a:srgbClr val="00BFF3"/>
          </a:solidFill>
          <a:uFillTx/>
          <a:latin typeface="+mn-lt"/>
          <a:ea typeface="+mn-ea"/>
          <a:cs typeface="+mn-cs"/>
          <a:sym typeface="Druk Medium"/>
        </a:defRPr>
      </a:lvl4pPr>
      <a:lvl5pPr marL="0" marR="0" indent="1828800" algn="l" defTabSz="825500" rtl="0" latinLnBrk="0">
        <a:lnSpc>
          <a:spcPct val="80000"/>
        </a:lnSpc>
        <a:spcBef>
          <a:spcPts val="0"/>
        </a:spcBef>
        <a:spcAft>
          <a:spcPts val="0"/>
        </a:spcAft>
        <a:buClrTx/>
        <a:buSzTx/>
        <a:buFontTx/>
        <a:buNone/>
        <a:tabLst/>
        <a:defRPr b="0" baseline="0" cap="all" i="0" spc="-116" strike="noStrike" sz="11600" u="none">
          <a:solidFill>
            <a:srgbClr val="00BFF3"/>
          </a:solidFill>
          <a:uFillTx/>
          <a:latin typeface="+mn-lt"/>
          <a:ea typeface="+mn-ea"/>
          <a:cs typeface="+mn-cs"/>
          <a:sym typeface="Druk Medium"/>
        </a:defRPr>
      </a:lvl5pPr>
      <a:lvl6pPr marL="0" marR="0" indent="2286000" algn="l" defTabSz="825500" rtl="0" latinLnBrk="0">
        <a:lnSpc>
          <a:spcPct val="80000"/>
        </a:lnSpc>
        <a:spcBef>
          <a:spcPts val="0"/>
        </a:spcBef>
        <a:spcAft>
          <a:spcPts val="0"/>
        </a:spcAft>
        <a:buClrTx/>
        <a:buSzTx/>
        <a:buFontTx/>
        <a:buNone/>
        <a:tabLst/>
        <a:defRPr b="0" baseline="0" cap="all" i="0" spc="-116" strike="noStrike" sz="11600" u="none">
          <a:solidFill>
            <a:srgbClr val="00BFF3"/>
          </a:solidFill>
          <a:uFillTx/>
          <a:latin typeface="+mn-lt"/>
          <a:ea typeface="+mn-ea"/>
          <a:cs typeface="+mn-cs"/>
          <a:sym typeface="Druk Medium"/>
        </a:defRPr>
      </a:lvl6pPr>
      <a:lvl7pPr marL="0" marR="0" indent="2743200" algn="l" defTabSz="825500" rtl="0" latinLnBrk="0">
        <a:lnSpc>
          <a:spcPct val="80000"/>
        </a:lnSpc>
        <a:spcBef>
          <a:spcPts val="0"/>
        </a:spcBef>
        <a:spcAft>
          <a:spcPts val="0"/>
        </a:spcAft>
        <a:buClrTx/>
        <a:buSzTx/>
        <a:buFontTx/>
        <a:buNone/>
        <a:tabLst/>
        <a:defRPr b="0" baseline="0" cap="all" i="0" spc="-116" strike="noStrike" sz="11600" u="none">
          <a:solidFill>
            <a:srgbClr val="00BFF3"/>
          </a:solidFill>
          <a:uFillTx/>
          <a:latin typeface="+mn-lt"/>
          <a:ea typeface="+mn-ea"/>
          <a:cs typeface="+mn-cs"/>
          <a:sym typeface="Druk Medium"/>
        </a:defRPr>
      </a:lvl7pPr>
      <a:lvl8pPr marL="0" marR="0" indent="3200400" algn="l" defTabSz="825500" rtl="0" latinLnBrk="0">
        <a:lnSpc>
          <a:spcPct val="80000"/>
        </a:lnSpc>
        <a:spcBef>
          <a:spcPts val="0"/>
        </a:spcBef>
        <a:spcAft>
          <a:spcPts val="0"/>
        </a:spcAft>
        <a:buClrTx/>
        <a:buSzTx/>
        <a:buFontTx/>
        <a:buNone/>
        <a:tabLst/>
        <a:defRPr b="0" baseline="0" cap="all" i="0" spc="-116" strike="noStrike" sz="11600" u="none">
          <a:solidFill>
            <a:srgbClr val="00BFF3"/>
          </a:solidFill>
          <a:uFillTx/>
          <a:latin typeface="+mn-lt"/>
          <a:ea typeface="+mn-ea"/>
          <a:cs typeface="+mn-cs"/>
          <a:sym typeface="Druk Medium"/>
        </a:defRPr>
      </a:lvl8pPr>
      <a:lvl9pPr marL="0" marR="0" indent="3657600" algn="l" defTabSz="825500" rtl="0" latinLnBrk="0">
        <a:lnSpc>
          <a:spcPct val="80000"/>
        </a:lnSpc>
        <a:spcBef>
          <a:spcPts val="0"/>
        </a:spcBef>
        <a:spcAft>
          <a:spcPts val="0"/>
        </a:spcAft>
        <a:buClrTx/>
        <a:buSzTx/>
        <a:buFontTx/>
        <a:buNone/>
        <a:tabLst/>
        <a:defRPr b="0" baseline="0" cap="all" i="0" spc="-116" strike="noStrike" sz="11600" u="none">
          <a:solidFill>
            <a:srgbClr val="00BFF3"/>
          </a:solidFill>
          <a:uFillTx/>
          <a:latin typeface="+mn-lt"/>
          <a:ea typeface="+mn-ea"/>
          <a:cs typeface="+mn-cs"/>
          <a:sym typeface="Druk Medium"/>
        </a:defRPr>
      </a:lvl9pPr>
    </p:titleStyle>
    <p:bodyStyle>
      <a:lvl1pPr marL="6858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1pPr>
      <a:lvl2pPr marL="13716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2pPr>
      <a:lvl3pPr marL="20574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3pPr>
      <a:lvl4pPr marL="27432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4pPr>
      <a:lvl5pPr marL="34290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5pPr>
      <a:lvl6pPr marL="41148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6pPr>
      <a:lvl7pPr marL="48006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7pPr>
      <a:lvl8pPr marL="54864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8pPr>
      <a:lvl9pPr marL="6172200" marR="0" indent="-685800" algn="l" defTabSz="584200" rtl="0" latinLnBrk="0">
        <a:lnSpc>
          <a:spcPct val="80000"/>
        </a:lnSpc>
        <a:spcBef>
          <a:spcPts val="2400"/>
        </a:spcBef>
        <a:spcAft>
          <a:spcPts val="0"/>
        </a:spcAft>
        <a:buClr>
          <a:srgbClr val="57BEF0"/>
        </a:buClr>
        <a:buSzPct val="250000"/>
        <a:buFontTx/>
        <a:buChar char="-"/>
        <a:tabLst/>
        <a:defRPr b="1" baseline="0" cap="none" i="0" spc="0" strike="noStrike" sz="4200" u="none">
          <a:solidFill>
            <a:srgbClr val="53585F"/>
          </a:solidFill>
          <a:uFillTx/>
          <a:latin typeface="Proxima Nova"/>
          <a:ea typeface="Proxima Nova"/>
          <a:cs typeface="Proxima Nova"/>
          <a:sym typeface="Proxima Nova"/>
        </a:defRPr>
      </a:lvl9pPr>
    </p:bodyStyle>
    <p:otherStyle>
      <a:lvl1pPr marL="0" marR="0" indent="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1pPr>
      <a:lvl2pPr marL="0" marR="0" indent="4572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2pPr>
      <a:lvl3pPr marL="0" marR="0" indent="9144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3pPr>
      <a:lvl4pPr marL="0" marR="0" indent="13716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4pPr>
      <a:lvl5pPr marL="0" marR="0" indent="18288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5pPr>
      <a:lvl6pPr marL="0" marR="0" indent="22860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6pPr>
      <a:lvl7pPr marL="0" marR="0" indent="27432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7pPr>
      <a:lvl8pPr marL="0" marR="0" indent="32004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8pPr>
      <a:lvl9pPr marL="0" marR="0" indent="3657600" algn="l" defTabSz="825500" rtl="0" latinLnBrk="0">
        <a:lnSpc>
          <a:spcPts val="26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Proxima Nova Medium"/>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www.creately.com" TargetMode="External"/><Relationship Id="rId3" Type="http://schemas.openxmlformats.org/officeDocument/2006/relationships/hyperlink" Target="http://www.smartdraw.com" TargetMode="External"/><Relationship Id="rId4" Type="http://schemas.openxmlformats.org/officeDocument/2006/relationships/hyperlink" Target="http://www.goole.com"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0" name="Image" descr="Image"/>
          <p:cNvPicPr>
            <a:picLocks noChangeAspect="1"/>
          </p:cNvPicPr>
          <p:nvPr/>
        </p:nvPicPr>
        <p:blipFill>
          <a:blip r:embed="rId2">
            <a:alphaModFix amt="22337"/>
            <a:extLst/>
          </a:blip>
          <a:stretch>
            <a:fillRect/>
          </a:stretch>
        </p:blipFill>
        <p:spPr>
          <a:xfrm flipH="1" rot="21595032">
            <a:off x="-279781" y="-6919861"/>
            <a:ext cx="25584681" cy="25584681"/>
          </a:xfrm>
          <a:prstGeom prst="rect">
            <a:avLst/>
          </a:prstGeom>
          <a:ln w="12700">
            <a:miter lim="400000"/>
          </a:ln>
        </p:spPr>
      </p:pic>
      <p:sp>
        <p:nvSpPr>
          <p:cNvPr id="151" name="Vegetable Selling System"/>
          <p:cNvSpPr txBox="1"/>
          <p:nvPr>
            <p:ph type="title" idx="4294967295"/>
          </p:nvPr>
        </p:nvSpPr>
        <p:spPr>
          <a:xfrm>
            <a:off x="1219200" y="3381375"/>
            <a:ext cx="21945600" cy="5524500"/>
          </a:xfrm>
          <a:prstGeom prst="rect">
            <a:avLst/>
          </a:prstGeom>
        </p:spPr>
        <p:txBody>
          <a:bodyPr/>
          <a:lstStyle>
            <a:lvl1pPr algn="ctr" defTabSz="408940">
              <a:defRPr spc="-154" sz="15400">
                <a:solidFill>
                  <a:srgbClr val="531B93"/>
                </a:solidFill>
                <a:latin typeface="Silom"/>
                <a:ea typeface="Silom"/>
                <a:cs typeface="Silom"/>
                <a:sym typeface="Silom"/>
              </a:defRPr>
            </a:lvl1pPr>
          </a:lstStyle>
          <a:p>
            <a:pPr/>
            <a:r>
              <a:t>Vegetable Selling System</a:t>
            </a:r>
          </a:p>
        </p:txBody>
      </p:sp>
      <p:sp>
        <p:nvSpPr>
          <p:cNvPr id="152" name="240160510034"/>
          <p:cNvSpPr txBox="1"/>
          <p:nvPr/>
        </p:nvSpPr>
        <p:spPr>
          <a:xfrm>
            <a:off x="18153055" y="11990762"/>
            <a:ext cx="4880860" cy="635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500"/>
            </a:lvl1pPr>
          </a:lstStyle>
          <a:p>
            <a:pPr/>
            <a:r>
              <a:t>240160510034</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The Vegetable Delivery System is a web-based platform designed to simplify the process of buying and selling fresh vegetables. It connects local farmers directly with consumers, eliminating middlemen and ensuring fair pricing and fresh produce. The syste"/>
          <p:cNvSpPr txBox="1"/>
          <p:nvPr>
            <p:ph type="body" idx="1"/>
          </p:nvPr>
        </p:nvSpPr>
        <p:spPr>
          <a:prstGeom prst="rect">
            <a:avLst/>
          </a:prstGeom>
        </p:spPr>
        <p:txBody>
          <a:bodyPr anchor="ctr"/>
          <a:lstStyle>
            <a:lvl1pPr marL="0" indent="0">
              <a:lnSpc>
                <a:spcPts val="8400"/>
              </a:lnSpc>
              <a:buClrTx/>
              <a:buSzTx/>
              <a:buNone/>
            </a:lvl1pPr>
          </a:lstStyle>
          <a:p>
            <a:pPr/>
            <a:r>
              <a:t>The Vegetable Delivery System is a web-based platform designed to simplify the process of buying and selling fresh vegetables. It connects local farmers directly with consumers, eliminating middlemen and ensuring fair pricing and fresh produce. The system offers convenient features like online ordering, cart management, and order tracking, benefiting both farmers and customers. This case study explores the design, functionality, and impact of such a system in promoting digital agriculture and improving daily life efficiency.</a:t>
            </a:r>
          </a:p>
        </p:txBody>
      </p:sp>
      <p:sp>
        <p:nvSpPr>
          <p:cNvPr id="155" name="Introduction"/>
          <p:cNvSpPr txBox="1"/>
          <p:nvPr>
            <p:ph type="title"/>
          </p:nvPr>
        </p:nvSpPr>
        <p:spPr>
          <a:prstGeom prst="rect">
            <a:avLst/>
          </a:prstGeom>
        </p:spPr>
        <p:txBody>
          <a:bodyPr/>
          <a:lstStyle>
            <a:lvl1pPr defTabSz="800735">
              <a:defRPr spc="-112" sz="11252">
                <a:solidFill>
                  <a:srgbClr val="531B93"/>
                </a:solidFill>
                <a:latin typeface="Silom"/>
                <a:ea typeface="Silom"/>
                <a:cs typeface="Silom"/>
                <a:sym typeface="Silom"/>
              </a:defRPr>
            </a:lvl1pPr>
          </a:lstStyle>
          <a:p>
            <a:pPr/>
            <a:r>
              <a:t>Introduction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Local/small sellers struggle to get listed due to high commissions and strict rules.…"/>
          <p:cNvSpPr txBox="1"/>
          <p:nvPr>
            <p:ph type="body" idx="1"/>
          </p:nvPr>
        </p:nvSpPr>
        <p:spPr>
          <a:prstGeom prst="rect">
            <a:avLst/>
          </a:prstGeom>
        </p:spPr>
        <p:txBody>
          <a:bodyPr anchor="ctr"/>
          <a:lstStyle/>
          <a:p>
            <a:pPr>
              <a:lnSpc>
                <a:spcPts val="8400"/>
              </a:lnSpc>
              <a:buClrTx/>
              <a:buSzPct val="100000"/>
              <a:buAutoNum type="arabicPeriod" startAt="1"/>
            </a:pPr>
            <a:r>
              <a:t>Local/small sellers struggle to get listed due to high commissions and strict rules.</a:t>
            </a:r>
          </a:p>
          <a:p>
            <a:pPr>
              <a:lnSpc>
                <a:spcPts val="8400"/>
              </a:lnSpc>
              <a:buClrTx/>
              <a:buSzPct val="100000"/>
              <a:buAutoNum type="arabicPeriod" startAt="1"/>
            </a:pPr>
            <a:r>
              <a:t>Quick commerce solutions mainly serve urban areas.</a:t>
            </a:r>
          </a:p>
          <a:p>
            <a:pPr>
              <a:lnSpc>
                <a:spcPts val="8400"/>
              </a:lnSpc>
              <a:buClrTx/>
              <a:buSzPct val="100000"/>
              <a:buAutoNum type="arabicPeriod" startAt="1"/>
            </a:pPr>
            <a:r>
              <a:t>Freshness and source transparency</a:t>
            </a:r>
            <a:r>
              <a:rPr b="0"/>
              <a:t> </a:t>
            </a:r>
            <a:r>
              <a:t>of vegetables are limited.</a:t>
            </a:r>
          </a:p>
        </p:txBody>
      </p:sp>
      <p:sp>
        <p:nvSpPr>
          <p:cNvPr id="158" name="Problem"/>
          <p:cNvSpPr txBox="1"/>
          <p:nvPr>
            <p:ph type="title"/>
          </p:nvPr>
        </p:nvSpPr>
        <p:spPr>
          <a:prstGeom prst="rect">
            <a:avLst/>
          </a:prstGeom>
        </p:spPr>
        <p:txBody>
          <a:bodyPr/>
          <a:lstStyle>
            <a:lvl1pPr defTabSz="800735">
              <a:defRPr spc="-112" sz="11252">
                <a:solidFill>
                  <a:srgbClr val="531B93"/>
                </a:solidFill>
                <a:latin typeface="Silom"/>
                <a:ea typeface="Silom"/>
                <a:cs typeface="Silom"/>
                <a:sym typeface="Silom"/>
              </a:defRPr>
            </a:lvl1pPr>
          </a:lstStyle>
          <a:p>
            <a:pPr/>
            <a:r>
              <a:t>Problem</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ER diagram"/>
          <p:cNvSpPr txBox="1"/>
          <p:nvPr>
            <p:ph type="title"/>
          </p:nvPr>
        </p:nvSpPr>
        <p:spPr>
          <a:prstGeom prst="rect">
            <a:avLst/>
          </a:prstGeom>
        </p:spPr>
        <p:txBody>
          <a:bodyPr/>
          <a:lstStyle>
            <a:lvl1pPr defTabSz="800735">
              <a:defRPr spc="-112" sz="11252">
                <a:solidFill>
                  <a:srgbClr val="531B93"/>
                </a:solidFill>
                <a:latin typeface="Silom"/>
                <a:ea typeface="Silom"/>
                <a:cs typeface="Silom"/>
                <a:sym typeface="Silom"/>
              </a:defRPr>
            </a:lvl1pPr>
          </a:lstStyle>
          <a:p>
            <a:pPr/>
            <a:r>
              <a:t>ER diagram</a:t>
            </a:r>
          </a:p>
        </p:txBody>
      </p:sp>
      <p:pic>
        <p:nvPicPr>
          <p:cNvPr id="161" name="Image" descr="Image"/>
          <p:cNvPicPr>
            <a:picLocks noChangeAspect="1"/>
          </p:cNvPicPr>
          <p:nvPr/>
        </p:nvPicPr>
        <p:blipFill>
          <a:blip r:embed="rId2">
            <a:extLst/>
          </a:blip>
          <a:stretch>
            <a:fillRect/>
          </a:stretch>
        </p:blipFill>
        <p:spPr>
          <a:xfrm>
            <a:off x="3454080" y="1895743"/>
            <a:ext cx="17919061" cy="11117964"/>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Use Case Diagram"/>
          <p:cNvSpPr txBox="1"/>
          <p:nvPr>
            <p:ph type="title"/>
          </p:nvPr>
        </p:nvSpPr>
        <p:spPr>
          <a:prstGeom prst="rect">
            <a:avLst/>
          </a:prstGeom>
        </p:spPr>
        <p:txBody>
          <a:bodyPr/>
          <a:lstStyle>
            <a:lvl1pPr defTabSz="800735">
              <a:defRPr spc="-112" sz="11252">
                <a:solidFill>
                  <a:srgbClr val="531B93"/>
                </a:solidFill>
                <a:latin typeface="Silom"/>
                <a:ea typeface="Silom"/>
                <a:cs typeface="Silom"/>
                <a:sym typeface="Silom"/>
              </a:defRPr>
            </a:lvl1pPr>
          </a:lstStyle>
          <a:p>
            <a:pPr/>
            <a:r>
              <a:t>Use Case Diagram</a:t>
            </a:r>
          </a:p>
        </p:txBody>
      </p:sp>
      <p:pic>
        <p:nvPicPr>
          <p:cNvPr id="164" name="Screenshot 2025-04-19 at 12.50.03 AM.png" descr="Screenshot 2025-04-19 at 12.50.03 AM.png"/>
          <p:cNvPicPr>
            <a:picLocks noChangeAspect="1"/>
          </p:cNvPicPr>
          <p:nvPr/>
        </p:nvPicPr>
        <p:blipFill>
          <a:blip r:embed="rId2">
            <a:extLst/>
          </a:blip>
          <a:stretch>
            <a:fillRect/>
          </a:stretch>
        </p:blipFill>
        <p:spPr>
          <a:xfrm>
            <a:off x="4231831" y="3657303"/>
            <a:ext cx="18111857" cy="947910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Activity Diagram"/>
          <p:cNvSpPr txBox="1"/>
          <p:nvPr>
            <p:ph type="title"/>
          </p:nvPr>
        </p:nvSpPr>
        <p:spPr>
          <a:prstGeom prst="rect">
            <a:avLst/>
          </a:prstGeom>
        </p:spPr>
        <p:txBody>
          <a:bodyPr/>
          <a:lstStyle>
            <a:lvl1pPr defTabSz="800735">
              <a:defRPr spc="-112" sz="11252">
                <a:solidFill>
                  <a:srgbClr val="531B93"/>
                </a:solidFill>
                <a:latin typeface="Silom"/>
                <a:ea typeface="Silom"/>
                <a:cs typeface="Silom"/>
                <a:sym typeface="Silom"/>
              </a:defRPr>
            </a:lvl1pPr>
          </a:lstStyle>
          <a:p>
            <a:pPr/>
            <a:r>
              <a:t>Activity Diagram</a:t>
            </a:r>
          </a:p>
        </p:txBody>
      </p:sp>
      <p:pic>
        <p:nvPicPr>
          <p:cNvPr id="167" name="Screenshot 2025-04-19 at 1.38.23 AM.png" descr="Screenshot 2025-04-19 at 1.38.23 AM.png"/>
          <p:cNvPicPr>
            <a:picLocks noChangeAspect="1"/>
          </p:cNvPicPr>
          <p:nvPr/>
        </p:nvPicPr>
        <p:blipFill>
          <a:blip r:embed="rId2">
            <a:extLst/>
          </a:blip>
          <a:stretch>
            <a:fillRect/>
          </a:stretch>
        </p:blipFill>
        <p:spPr>
          <a:xfrm>
            <a:off x="1559807" y="3535747"/>
            <a:ext cx="20606342" cy="837722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Users: user_id, name, email, password, phone, address, created_at;…"/>
          <p:cNvSpPr txBox="1"/>
          <p:nvPr>
            <p:ph type="body" idx="1"/>
          </p:nvPr>
        </p:nvSpPr>
        <p:spPr>
          <a:prstGeom prst="rect">
            <a:avLst/>
          </a:prstGeom>
        </p:spPr>
        <p:txBody>
          <a:bodyPr anchor="ctr"/>
          <a:lstStyle/>
          <a:p>
            <a:pPr>
              <a:lnSpc>
                <a:spcPts val="8400"/>
              </a:lnSpc>
              <a:buClrTx/>
              <a:buSzPct val="100000"/>
              <a:buAutoNum type="arabicPeriod" startAt="1"/>
            </a:pPr>
            <a:r>
              <a:t>Users: user_id, name, email, password, phone, address, created_at;</a:t>
            </a:r>
          </a:p>
          <a:p>
            <a:pPr>
              <a:lnSpc>
                <a:spcPts val="8400"/>
              </a:lnSpc>
              <a:buClrTx/>
              <a:buSzPct val="100000"/>
              <a:buAutoNum type="arabicPeriod" startAt="1"/>
            </a:pPr>
            <a:r>
              <a:t>Admin: admin_id, name, email, password;</a:t>
            </a:r>
          </a:p>
          <a:p>
            <a:pPr>
              <a:lnSpc>
                <a:spcPts val="8400"/>
              </a:lnSpc>
              <a:buClrTx/>
              <a:buSzPct val="100000"/>
              <a:buAutoNum type="arabicPeriod" startAt="1"/>
            </a:pPr>
            <a:r>
              <a:t>Vegetables: veg_id, name, price, qty, image, added_by, added_at;</a:t>
            </a:r>
          </a:p>
          <a:p>
            <a:pPr>
              <a:lnSpc>
                <a:spcPts val="8400"/>
              </a:lnSpc>
              <a:buClrTx/>
              <a:buSzPct val="100000"/>
              <a:buAutoNum type="arabicPeriod" startAt="1"/>
            </a:pPr>
            <a:r>
              <a:t>Cart:  cart_id,  user_id,  veg_id, qty;</a:t>
            </a:r>
          </a:p>
          <a:p>
            <a:pPr>
              <a:lnSpc>
                <a:spcPts val="8400"/>
              </a:lnSpc>
              <a:buClrTx/>
              <a:buSzPct val="100000"/>
              <a:buAutoNum type="arabicPeriod" startAt="1"/>
            </a:pPr>
            <a:r>
              <a:t>Orders:  order_id,  user_id,  total_amount,  order_date, status;</a:t>
            </a:r>
          </a:p>
        </p:txBody>
      </p:sp>
      <p:sp>
        <p:nvSpPr>
          <p:cNvPr id="170" name="Tables Structure"/>
          <p:cNvSpPr txBox="1"/>
          <p:nvPr>
            <p:ph type="title"/>
          </p:nvPr>
        </p:nvSpPr>
        <p:spPr>
          <a:prstGeom prst="rect">
            <a:avLst/>
          </a:prstGeom>
        </p:spPr>
        <p:txBody>
          <a:bodyPr/>
          <a:lstStyle>
            <a:lvl1pPr defTabSz="800735">
              <a:defRPr spc="-112" sz="11252">
                <a:solidFill>
                  <a:srgbClr val="531B93"/>
                </a:solidFill>
                <a:latin typeface="Silom"/>
                <a:ea typeface="Silom"/>
                <a:cs typeface="Silom"/>
                <a:sym typeface="Silom"/>
              </a:defRPr>
            </a:lvl1pPr>
          </a:lstStyle>
          <a:p>
            <a:pPr/>
            <a:r>
              <a:t>Tables Structure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www.creately.com…"/>
          <p:cNvSpPr txBox="1"/>
          <p:nvPr>
            <p:ph type="body" idx="1"/>
          </p:nvPr>
        </p:nvSpPr>
        <p:spPr>
          <a:prstGeom prst="rect">
            <a:avLst/>
          </a:prstGeom>
        </p:spPr>
        <p:txBody>
          <a:bodyPr anchor="ctr"/>
          <a:lstStyle/>
          <a:p>
            <a:pPr>
              <a:lnSpc>
                <a:spcPts val="8400"/>
              </a:lnSpc>
              <a:buClrTx/>
              <a:buSzPct val="100000"/>
              <a:buAutoNum type="arabicPeriod" startAt="1"/>
            </a:pPr>
            <a:r>
              <a:rPr u="sng">
                <a:hlinkClick r:id="rId2" invalidUrl="" action="" tgtFrame="" tooltip="" history="1" highlightClick="0" endSnd="0"/>
              </a:rPr>
              <a:t>www.creately.com</a:t>
            </a:r>
          </a:p>
          <a:p>
            <a:pPr>
              <a:lnSpc>
                <a:spcPts val="8400"/>
              </a:lnSpc>
              <a:buClrTx/>
              <a:buSzPct val="100000"/>
              <a:buAutoNum type="arabicPeriod" startAt="1"/>
            </a:pPr>
            <a:r>
              <a:rPr u="sng">
                <a:hlinkClick r:id="rId3" invalidUrl="" action="" tgtFrame="" tooltip="" history="1" highlightClick="0" endSnd="0"/>
              </a:rPr>
              <a:t>www.smartdraw.com</a:t>
            </a:r>
          </a:p>
          <a:p>
            <a:pPr>
              <a:lnSpc>
                <a:spcPts val="8400"/>
              </a:lnSpc>
              <a:buClrTx/>
              <a:buSzPct val="100000"/>
              <a:buAutoNum type="arabicPeriod" startAt="1"/>
            </a:pPr>
            <a:r>
              <a:rPr u="sng">
                <a:hlinkClick r:id="rId4" invalidUrl="" action="" tgtFrame="" tooltip="" history="1" highlightClick="0" endSnd="0"/>
              </a:rPr>
              <a:t>www.goole.com</a:t>
            </a:r>
          </a:p>
        </p:txBody>
      </p:sp>
      <p:sp>
        <p:nvSpPr>
          <p:cNvPr id="173" name="References"/>
          <p:cNvSpPr txBox="1"/>
          <p:nvPr>
            <p:ph type="title"/>
          </p:nvPr>
        </p:nvSpPr>
        <p:spPr>
          <a:prstGeom prst="rect">
            <a:avLst/>
          </a:prstGeom>
        </p:spPr>
        <p:txBody>
          <a:bodyPr/>
          <a:lstStyle>
            <a:lvl1pPr defTabSz="800735">
              <a:defRPr spc="-112" sz="11252">
                <a:solidFill>
                  <a:srgbClr val="531B93"/>
                </a:solidFill>
                <a:latin typeface="Silom"/>
                <a:ea typeface="Silom"/>
                <a:cs typeface="Silom"/>
                <a:sym typeface="Silom"/>
              </a:defRPr>
            </a:lvl1pPr>
          </a:lstStyle>
          <a:p>
            <a:pPr/>
            <a:r>
              <a:t>References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hank you"/>
          <p:cNvSpPr txBox="1"/>
          <p:nvPr>
            <p:ph type="title"/>
          </p:nvPr>
        </p:nvSpPr>
        <p:spPr>
          <a:xfrm>
            <a:off x="1219199" y="5708649"/>
            <a:ext cx="21945601" cy="2298701"/>
          </a:xfrm>
          <a:prstGeom prst="rect">
            <a:avLst/>
          </a:prstGeom>
        </p:spPr>
        <p:txBody>
          <a:bodyPr/>
          <a:lstStyle>
            <a:lvl1pPr algn="ctr" defTabSz="800735">
              <a:defRPr spc="-112" sz="11252">
                <a:solidFill>
                  <a:srgbClr val="531B93"/>
                </a:solidFill>
                <a:latin typeface="Silom"/>
                <a:ea typeface="Silom"/>
                <a:cs typeface="Silom"/>
                <a:sym typeface="Silom"/>
              </a:defRPr>
            </a:lvl1pPr>
          </a:lstStyle>
          <a:p>
            <a:pPr/>
            <a:r>
              <a:t>Thank you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5_BoldColor_ISO">
  <a:themeElements>
    <a:clrScheme name="25_BoldColor_ISO">
      <a:dk1>
        <a:srgbClr val="000000"/>
      </a:dk1>
      <a:lt1>
        <a:srgbClr val="00BFF3"/>
      </a:lt1>
      <a:dk2>
        <a:srgbClr val="5E5E5E"/>
      </a:dk2>
      <a:lt2>
        <a:srgbClr val="D6D5D5"/>
      </a:lt2>
      <a:accent1>
        <a:srgbClr val="01BFF4"/>
      </a:accent1>
      <a:accent2>
        <a:srgbClr val="43E9CB"/>
      </a:accent2>
      <a:accent3>
        <a:srgbClr val="BC80FF"/>
      </a:accent3>
      <a:accent4>
        <a:srgbClr val="FFC618"/>
      </a:accent4>
      <a:accent5>
        <a:srgbClr val="FF4000"/>
      </a:accent5>
      <a:accent6>
        <a:srgbClr val="FF87BB"/>
      </a:accent6>
      <a:hlink>
        <a:srgbClr val="0000FF"/>
      </a:hlink>
      <a:folHlink>
        <a:srgbClr val="FF00FF"/>
      </a:folHlink>
    </a:clrScheme>
    <a:fontScheme name="25_BoldColor_ISO">
      <a:majorFont>
        <a:latin typeface="Druk Medium"/>
        <a:ea typeface="Druk Medium"/>
        <a:cs typeface="Druk Medium"/>
      </a:majorFont>
      <a:minorFont>
        <a:latin typeface="Druk Medium"/>
        <a:ea typeface="Druk Medium"/>
        <a:cs typeface="Druk Medium"/>
      </a:minorFont>
    </a:fontScheme>
    <a:fmtScheme name="25_BoldColor_IS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20000"/>
          </a:lnSpc>
          <a:spcBef>
            <a:spcPts val="0"/>
          </a:spcBef>
          <a:spcAft>
            <a:spcPts val="0"/>
          </a:spcAft>
          <a:buClrTx/>
          <a:buSzTx/>
          <a:buFontTx/>
          <a:buNone/>
          <a:tabLst/>
          <a:defRPr b="0" baseline="0" cap="all" i="0" spc="0" strike="noStrike" sz="3000" u="none" kumimoji="0" normalizeH="0">
            <a:ln>
              <a:noFill/>
            </a:ln>
            <a:solidFill>
              <a:srgbClr val="FFFFFF"/>
            </a:solidFill>
            <a:effectLst/>
            <a:uFillTx/>
            <a:latin typeface="Proxima Nova Extrabold"/>
            <a:ea typeface="Proxima Nova Extrabold"/>
            <a:cs typeface="Proxima Nova Extrabold"/>
            <a:sym typeface="Proxima Nova Extra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5_BoldColor_ISO">
  <a:themeElements>
    <a:clrScheme name="25_BoldColor_ISO">
      <a:dk1>
        <a:srgbClr val="000000"/>
      </a:dk1>
      <a:lt1>
        <a:srgbClr val="FFFFFF"/>
      </a:lt1>
      <a:dk2>
        <a:srgbClr val="5E5E5E"/>
      </a:dk2>
      <a:lt2>
        <a:srgbClr val="D6D5D5"/>
      </a:lt2>
      <a:accent1>
        <a:srgbClr val="01BFF4"/>
      </a:accent1>
      <a:accent2>
        <a:srgbClr val="43E9CB"/>
      </a:accent2>
      <a:accent3>
        <a:srgbClr val="BC80FF"/>
      </a:accent3>
      <a:accent4>
        <a:srgbClr val="FFC618"/>
      </a:accent4>
      <a:accent5>
        <a:srgbClr val="FF4000"/>
      </a:accent5>
      <a:accent6>
        <a:srgbClr val="FF87BB"/>
      </a:accent6>
      <a:hlink>
        <a:srgbClr val="0000FF"/>
      </a:hlink>
      <a:folHlink>
        <a:srgbClr val="FF00FF"/>
      </a:folHlink>
    </a:clrScheme>
    <a:fontScheme name="25_BoldColor_ISO">
      <a:majorFont>
        <a:latin typeface="Druk Medium"/>
        <a:ea typeface="Druk Medium"/>
        <a:cs typeface="Druk Medium"/>
      </a:majorFont>
      <a:minorFont>
        <a:latin typeface="Druk Medium"/>
        <a:ea typeface="Druk Medium"/>
        <a:cs typeface="Druk Medium"/>
      </a:minorFont>
    </a:fontScheme>
    <a:fmtScheme name="25_BoldColor_IS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20000"/>
          </a:lnSpc>
          <a:spcBef>
            <a:spcPts val="0"/>
          </a:spcBef>
          <a:spcAft>
            <a:spcPts val="0"/>
          </a:spcAft>
          <a:buClrTx/>
          <a:buSzTx/>
          <a:buFontTx/>
          <a:buNone/>
          <a:tabLst/>
          <a:defRPr b="0" baseline="0" cap="all" i="0" spc="0" strike="noStrike" sz="3000" u="none" kumimoji="0" normalizeH="0">
            <a:ln>
              <a:noFill/>
            </a:ln>
            <a:solidFill>
              <a:srgbClr val="FFFFFF"/>
            </a:solidFill>
            <a:effectLst/>
            <a:uFillTx/>
            <a:latin typeface="Proxima Nova Extrabold"/>
            <a:ea typeface="Proxima Nova Extrabold"/>
            <a:cs typeface="Proxima Nova Extrabold"/>
            <a:sym typeface="Proxima Nova Extra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000000"/>
            </a:solidFill>
            <a:effectLst/>
            <a:uFillTx/>
            <a:latin typeface="Proxima Nova"/>
            <a:ea typeface="Proxima Nova"/>
            <a:cs typeface="Proxima Nova"/>
            <a:sym typeface="Proxima Nov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