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atrick Hand"/>
      <p:regular r:id="rId11"/>
    </p:embeddedFont>
    <p:embeddedFont>
      <p:font typeface="Poppins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Anaheim"/>
      <p:regular r:id="rId20"/>
    </p:embeddedFont>
    <p:embeddedFont>
      <p:font typeface="Bebas Neue"/>
      <p:regular r:id="rId21"/>
    </p:embeddedFont>
    <p:embeddedFont>
      <p:font typeface="Barlow Medium"/>
      <p:regular r:id="rId22"/>
      <p:bold r:id="rId23"/>
      <p:italic r:id="rId24"/>
      <p:boldItalic r:id="rId25"/>
    </p:embeddedFont>
    <p:embeddedFont>
      <p:font typeface="Montserrat ExtraBold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aheim-regular.fntdata"/><Relationship Id="rId22" Type="http://schemas.openxmlformats.org/officeDocument/2006/relationships/font" Target="fonts/BarlowMedium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BarlowMedium-italic.fntdata"/><Relationship Id="rId23" Type="http://schemas.openxmlformats.org/officeDocument/2006/relationships/font" Target="fonts/Barlow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ExtraBold-bold.fntdata"/><Relationship Id="rId25" Type="http://schemas.openxmlformats.org/officeDocument/2006/relationships/font" Target="fonts/BarlowMedium-boldItalic.fntdata"/><Relationship Id="rId27" Type="http://schemas.openxmlformats.org/officeDocument/2006/relationships/font" Target="fonts/MontserratExtra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PatrickHand-regular.fntdata"/><Relationship Id="rId10" Type="http://schemas.openxmlformats.org/officeDocument/2006/relationships/slide" Target="slides/slide6.xml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4391bca75e_3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4391bca75e_3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391bca75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4391bca75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4391bca75e_3_1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4391bca75e_3_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4391bca75e_3_1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4391bca75e_3_1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4391bca75e_3_1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4391bca75e_3_1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4391bca75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4391bca75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 rot="-129427">
            <a:off x="-563426" y="-4868445"/>
            <a:ext cx="10009567" cy="838631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15100" y="535000"/>
            <a:ext cx="6576000" cy="12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715100" y="1615450"/>
            <a:ext cx="6576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rot="-5581004">
            <a:off x="4260655" y="-1252273"/>
            <a:ext cx="3989378" cy="63325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rot="-5710370">
            <a:off x="-509933" y="-2509851"/>
            <a:ext cx="9258315" cy="1044045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1558200" y="1742775"/>
            <a:ext cx="269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2" type="title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558200" y="2253100"/>
            <a:ext cx="2690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3" type="title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4" type="title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5" type="subTitle"/>
          </p:nvPr>
        </p:nvSpPr>
        <p:spPr>
          <a:xfrm>
            <a:off x="5232600" y="2253100"/>
            <a:ext cx="2690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6" type="title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7" type="title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8" type="subTitle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9" type="title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13" type="title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14" type="subTitle"/>
          </p:nvPr>
        </p:nvSpPr>
        <p:spPr>
          <a:xfrm>
            <a:off x="1558200" y="4042500"/>
            <a:ext cx="2690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5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2">
    <p:bg>
      <p:bgPr>
        <a:solidFill>
          <a:schemeClr val="dk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 flipH="1" rot="10799942">
            <a:off x="-259949" y="-1070835"/>
            <a:ext cx="9663894" cy="930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1534000" y="1225386"/>
            <a:ext cx="26901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2" type="title"/>
          </p:nvPr>
        </p:nvSpPr>
        <p:spPr>
          <a:xfrm>
            <a:off x="719988" y="1459098"/>
            <a:ext cx="747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1534000" y="1735711"/>
            <a:ext cx="2690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3" type="title"/>
          </p:nvPr>
        </p:nvSpPr>
        <p:spPr>
          <a:xfrm>
            <a:off x="5749863" y="1225386"/>
            <a:ext cx="26901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4"/>
          <p:cNvSpPr txBox="1"/>
          <p:nvPr>
            <p:ph hasCustomPrompt="1" idx="4" type="title"/>
          </p:nvPr>
        </p:nvSpPr>
        <p:spPr>
          <a:xfrm>
            <a:off x="4940913" y="1459098"/>
            <a:ext cx="747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/>
          <p:nvPr>
            <p:ph idx="5" type="subTitle"/>
          </p:nvPr>
        </p:nvSpPr>
        <p:spPr>
          <a:xfrm>
            <a:off x="5749863" y="1735711"/>
            <a:ext cx="2690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6" type="title"/>
          </p:nvPr>
        </p:nvSpPr>
        <p:spPr>
          <a:xfrm>
            <a:off x="5749863" y="2271611"/>
            <a:ext cx="26901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4"/>
          <p:cNvSpPr txBox="1"/>
          <p:nvPr>
            <p:ph hasCustomPrompt="1" idx="7" type="title"/>
          </p:nvPr>
        </p:nvSpPr>
        <p:spPr>
          <a:xfrm>
            <a:off x="4940913" y="2562698"/>
            <a:ext cx="747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/>
          <p:nvPr>
            <p:ph idx="8" type="subTitle"/>
          </p:nvPr>
        </p:nvSpPr>
        <p:spPr>
          <a:xfrm>
            <a:off x="5749863" y="2781936"/>
            <a:ext cx="2690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9" type="title"/>
          </p:nvPr>
        </p:nvSpPr>
        <p:spPr>
          <a:xfrm>
            <a:off x="1534000" y="2271611"/>
            <a:ext cx="26901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4"/>
          <p:cNvSpPr txBox="1"/>
          <p:nvPr>
            <p:ph hasCustomPrompt="1" idx="13" type="title"/>
          </p:nvPr>
        </p:nvSpPr>
        <p:spPr>
          <a:xfrm>
            <a:off x="720237" y="2562698"/>
            <a:ext cx="7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14" type="subTitle"/>
          </p:nvPr>
        </p:nvSpPr>
        <p:spPr>
          <a:xfrm>
            <a:off x="1534000" y="2781936"/>
            <a:ext cx="2690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5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6" type="title"/>
          </p:nvPr>
        </p:nvSpPr>
        <p:spPr>
          <a:xfrm>
            <a:off x="5749863" y="3319586"/>
            <a:ext cx="26901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14"/>
          <p:cNvSpPr txBox="1"/>
          <p:nvPr>
            <p:ph hasCustomPrompt="1" idx="17" type="title"/>
          </p:nvPr>
        </p:nvSpPr>
        <p:spPr>
          <a:xfrm>
            <a:off x="4940913" y="3553298"/>
            <a:ext cx="747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/>
          <p:nvPr>
            <p:ph idx="18" type="subTitle"/>
          </p:nvPr>
        </p:nvSpPr>
        <p:spPr>
          <a:xfrm>
            <a:off x="5749863" y="3829911"/>
            <a:ext cx="2690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9" type="title"/>
          </p:nvPr>
        </p:nvSpPr>
        <p:spPr>
          <a:xfrm>
            <a:off x="1534000" y="3319586"/>
            <a:ext cx="26901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4"/>
          <p:cNvSpPr txBox="1"/>
          <p:nvPr>
            <p:ph hasCustomPrompt="1" idx="20" type="title"/>
          </p:nvPr>
        </p:nvSpPr>
        <p:spPr>
          <a:xfrm>
            <a:off x="720237" y="3553298"/>
            <a:ext cx="7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4"/>
          <p:cNvSpPr txBox="1"/>
          <p:nvPr>
            <p:ph idx="21" type="subTitle"/>
          </p:nvPr>
        </p:nvSpPr>
        <p:spPr>
          <a:xfrm>
            <a:off x="1534000" y="3829911"/>
            <a:ext cx="2690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 rot="-10799924">
            <a:off x="-159178" y="1321179"/>
            <a:ext cx="9823464" cy="7954200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3865000" y="4076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3992500" y="2676625"/>
            <a:ext cx="4436100" cy="14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4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 rot="-10799920">
            <a:off x="-57021" y="233733"/>
            <a:ext cx="9228222" cy="719263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4367550" y="1535363"/>
            <a:ext cx="4066500" cy="8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2" type="subTitle"/>
          </p:nvPr>
        </p:nvSpPr>
        <p:spPr>
          <a:xfrm>
            <a:off x="4367550" y="2331338"/>
            <a:ext cx="4066500" cy="12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720000" y="539500"/>
            <a:ext cx="4798200" cy="11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17"/>
          <p:cNvSpPr/>
          <p:nvPr/>
        </p:nvSpPr>
        <p:spPr>
          <a:xfrm rot="-5400000">
            <a:off x="-4790089" y="-1561008"/>
            <a:ext cx="5182542" cy="822646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 flipH="1" rot="3699419">
            <a:off x="2131963" y="-1207207"/>
            <a:ext cx="8621816" cy="671996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2772700" y="905475"/>
            <a:ext cx="56562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4200200" y="2345575"/>
            <a:ext cx="4194600" cy="8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2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720000" y="1908300"/>
            <a:ext cx="4083900" cy="12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715100" y="3258525"/>
            <a:ext cx="4083900" cy="10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/>
          <p:nvPr/>
        </p:nvSpPr>
        <p:spPr>
          <a:xfrm flipH="1" rot="-5400033">
            <a:off x="-5183492" y="-1928942"/>
            <a:ext cx="5694570" cy="706811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 rot="1077026">
            <a:off x="-451651" y="-2378121"/>
            <a:ext cx="10535104" cy="8078420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 rot="1077026">
            <a:off x="-511091" y="-2134826"/>
            <a:ext cx="10535104" cy="7475195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4773975" y="1447050"/>
            <a:ext cx="36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" type="subTitle"/>
          </p:nvPr>
        </p:nvSpPr>
        <p:spPr>
          <a:xfrm>
            <a:off x="4773975" y="2019753"/>
            <a:ext cx="3609600" cy="12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7820636">
            <a:off x="-2764275" y="1083460"/>
            <a:ext cx="9454879" cy="671997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5100" y="4230800"/>
            <a:ext cx="4815600" cy="3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bg>
      <p:bgPr>
        <a:solidFill>
          <a:schemeClr val="dk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 rot="-3600025">
            <a:off x="-616625" y="-3632715"/>
            <a:ext cx="9406596" cy="1123082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 rot="-3600029">
            <a:off x="-1174861" y="-3715080"/>
            <a:ext cx="10705227" cy="1020533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 flipH="1">
            <a:off x="737593" y="1675682"/>
            <a:ext cx="30774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 flipH="1">
            <a:off x="737593" y="2241118"/>
            <a:ext cx="3077400" cy="12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bg>
      <p:bgPr>
        <a:solidFill>
          <a:schemeClr val="accent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 flipH="1" rot="-1503190">
            <a:off x="-933447" y="-2997749"/>
            <a:ext cx="11438521" cy="8826707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 flipH="1" rot="-1503190">
            <a:off x="-1372020" y="-1943563"/>
            <a:ext cx="11438521" cy="7475191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5282575" y="1675644"/>
            <a:ext cx="310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58A58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5282575" y="2248356"/>
            <a:ext cx="31011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606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4273200" y="1675644"/>
            <a:ext cx="31515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4273200" y="2273256"/>
            <a:ext cx="3151500" cy="11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1_1_1_1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/>
          <p:nvPr/>
        </p:nvSpPr>
        <p:spPr>
          <a:xfrm rot="9893784">
            <a:off x="1120921" y="1782382"/>
            <a:ext cx="9601305" cy="11522307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5282575" y="1675644"/>
            <a:ext cx="310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58A58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5282575" y="2248356"/>
            <a:ext cx="31011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606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4415200" y="2588100"/>
            <a:ext cx="40137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4415000" y="3325325"/>
            <a:ext cx="4013700" cy="12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_1_1_1_1_1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/>
          <p:nvPr/>
        </p:nvSpPr>
        <p:spPr>
          <a:xfrm rot="-10799934">
            <a:off x="713228" y="-2280638"/>
            <a:ext cx="8452998" cy="742408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4"/>
          <p:cNvSpPr/>
          <p:nvPr/>
        </p:nvSpPr>
        <p:spPr>
          <a:xfrm flipH="1" rot="-1140831">
            <a:off x="-1557482" y="-3402280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713224" y="1554525"/>
            <a:ext cx="49707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idx="1" type="subTitle"/>
          </p:nvPr>
        </p:nvSpPr>
        <p:spPr>
          <a:xfrm>
            <a:off x="713225" y="2857575"/>
            <a:ext cx="4970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_1_1_1_1_1_1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 rot="-10799939">
            <a:off x="-34349" y="-2280638"/>
            <a:ext cx="9200574" cy="742408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5"/>
          <p:cNvSpPr/>
          <p:nvPr/>
        </p:nvSpPr>
        <p:spPr>
          <a:xfrm flipH="1" rot="-1140831">
            <a:off x="-1557482" y="-3707080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4377600" y="1393538"/>
            <a:ext cx="4083900" cy="12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4372700" y="2743763"/>
            <a:ext cx="4083900" cy="10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_1_1_1_1_1_1_1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 rot="-10799939">
            <a:off x="-34349" y="-2280638"/>
            <a:ext cx="9200574" cy="742408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26"/>
          <p:cNvSpPr/>
          <p:nvPr/>
        </p:nvSpPr>
        <p:spPr>
          <a:xfrm flipH="1" rot="-1140831">
            <a:off x="-1557482" y="-3707080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2530050" y="2730363"/>
            <a:ext cx="4083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6"/>
          <p:cNvSpPr txBox="1"/>
          <p:nvPr>
            <p:ph idx="1" type="subTitle"/>
          </p:nvPr>
        </p:nvSpPr>
        <p:spPr>
          <a:xfrm>
            <a:off x="2340750" y="3394800"/>
            <a:ext cx="44625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accent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 rot="5400072">
            <a:off x="249654" y="554799"/>
            <a:ext cx="5136966" cy="403390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 flipH="1" rot="5399964">
            <a:off x="2190744" y="-1800204"/>
            <a:ext cx="5162562" cy="874389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27"/>
          <p:cNvSpPr txBox="1"/>
          <p:nvPr>
            <p:ph type="title"/>
          </p:nvPr>
        </p:nvSpPr>
        <p:spPr>
          <a:xfrm>
            <a:off x="5723400" y="1574900"/>
            <a:ext cx="268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6070800" y="2038031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2" type="title"/>
          </p:nvPr>
        </p:nvSpPr>
        <p:spPr>
          <a:xfrm>
            <a:off x="1705700" y="2647400"/>
            <a:ext cx="268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27"/>
          <p:cNvSpPr txBox="1"/>
          <p:nvPr>
            <p:ph idx="3" type="subTitle"/>
          </p:nvPr>
        </p:nvSpPr>
        <p:spPr>
          <a:xfrm>
            <a:off x="2053100" y="3110531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4" type="title"/>
          </p:nvPr>
        </p:nvSpPr>
        <p:spPr>
          <a:xfrm>
            <a:off x="5723400" y="3566325"/>
            <a:ext cx="268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27"/>
          <p:cNvSpPr txBox="1"/>
          <p:nvPr>
            <p:ph idx="5" type="subTitle"/>
          </p:nvPr>
        </p:nvSpPr>
        <p:spPr>
          <a:xfrm>
            <a:off x="6070800" y="4029456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6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2">
    <p:bg>
      <p:bgPr>
        <a:solidFill>
          <a:schemeClr val="dk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 rot="-5399892">
            <a:off x="353411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8"/>
          <p:cNvSpPr/>
          <p:nvPr/>
        </p:nvSpPr>
        <p:spPr>
          <a:xfrm flipH="1" rot="5399892">
            <a:off x="46706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8"/>
          <p:cNvSpPr txBox="1"/>
          <p:nvPr>
            <p:ph type="title"/>
          </p:nvPr>
        </p:nvSpPr>
        <p:spPr>
          <a:xfrm>
            <a:off x="5860384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5860384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2" type="title"/>
          </p:nvPr>
        </p:nvSpPr>
        <p:spPr>
          <a:xfrm>
            <a:off x="714116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" name="Google Shape;164;p28"/>
          <p:cNvSpPr txBox="1"/>
          <p:nvPr>
            <p:ph idx="3" type="subTitle"/>
          </p:nvPr>
        </p:nvSpPr>
        <p:spPr>
          <a:xfrm>
            <a:off x="714116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4" type="title"/>
          </p:nvPr>
        </p:nvSpPr>
        <p:spPr>
          <a:xfrm>
            <a:off x="3286429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" name="Google Shape;166;p28"/>
          <p:cNvSpPr txBox="1"/>
          <p:nvPr>
            <p:ph idx="5" type="subTitle"/>
          </p:nvPr>
        </p:nvSpPr>
        <p:spPr>
          <a:xfrm>
            <a:off x="3286429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6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2_1">
    <p:bg>
      <p:bgPr>
        <a:solidFill>
          <a:schemeClr val="dk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 rot="-5399892">
            <a:off x="353411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9"/>
          <p:cNvSpPr/>
          <p:nvPr/>
        </p:nvSpPr>
        <p:spPr>
          <a:xfrm flipH="1" rot="5399892">
            <a:off x="46706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9"/>
          <p:cNvSpPr txBox="1"/>
          <p:nvPr>
            <p:ph type="title"/>
          </p:nvPr>
        </p:nvSpPr>
        <p:spPr>
          <a:xfrm>
            <a:off x="3541575" y="1136050"/>
            <a:ext cx="407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" name="Google Shape;172;p29"/>
          <p:cNvSpPr txBox="1"/>
          <p:nvPr>
            <p:ph idx="1" type="subTitle"/>
          </p:nvPr>
        </p:nvSpPr>
        <p:spPr>
          <a:xfrm>
            <a:off x="3541575" y="1521575"/>
            <a:ext cx="4078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idx="2" type="title"/>
          </p:nvPr>
        </p:nvSpPr>
        <p:spPr>
          <a:xfrm>
            <a:off x="3541575" y="3697715"/>
            <a:ext cx="407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29"/>
          <p:cNvSpPr txBox="1"/>
          <p:nvPr>
            <p:ph idx="3" type="subTitle"/>
          </p:nvPr>
        </p:nvSpPr>
        <p:spPr>
          <a:xfrm>
            <a:off x="3541575" y="4079220"/>
            <a:ext cx="4078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4" type="title"/>
          </p:nvPr>
        </p:nvSpPr>
        <p:spPr>
          <a:xfrm>
            <a:off x="3541575" y="2411475"/>
            <a:ext cx="407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6" name="Google Shape;176;p29"/>
          <p:cNvSpPr txBox="1"/>
          <p:nvPr>
            <p:ph idx="5" type="subTitle"/>
          </p:nvPr>
        </p:nvSpPr>
        <p:spPr>
          <a:xfrm>
            <a:off x="3541575" y="2799000"/>
            <a:ext cx="4078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6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_1_1_2_1">
    <p:bg>
      <p:bgPr>
        <a:solidFill>
          <a:schemeClr val="accent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/>
          <p:nvPr/>
        </p:nvSpPr>
        <p:spPr>
          <a:xfrm flipH="1" rot="1799963">
            <a:off x="127773" y="-2554371"/>
            <a:ext cx="5410470" cy="899672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0" name="Google Shape;180;p30"/>
          <p:cNvSpPr/>
          <p:nvPr/>
        </p:nvSpPr>
        <p:spPr>
          <a:xfrm flipH="1" rot="-9268275">
            <a:off x="3760339" y="-522949"/>
            <a:ext cx="5410477" cy="1020566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30"/>
          <p:cNvSpPr/>
          <p:nvPr/>
        </p:nvSpPr>
        <p:spPr>
          <a:xfrm flipH="1" rot="-9268275">
            <a:off x="3898756" y="1253"/>
            <a:ext cx="5410477" cy="837278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30"/>
          <p:cNvSpPr/>
          <p:nvPr/>
        </p:nvSpPr>
        <p:spPr>
          <a:xfrm flipH="1" rot="2699947">
            <a:off x="-985224" y="-1611645"/>
            <a:ext cx="7406009" cy="6966017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30"/>
          <p:cNvSpPr txBox="1"/>
          <p:nvPr>
            <p:ph type="title"/>
          </p:nvPr>
        </p:nvSpPr>
        <p:spPr>
          <a:xfrm>
            <a:off x="1566600" y="33377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30"/>
          <p:cNvSpPr txBox="1"/>
          <p:nvPr>
            <p:ph idx="1" type="subTitle"/>
          </p:nvPr>
        </p:nvSpPr>
        <p:spPr>
          <a:xfrm>
            <a:off x="1566600" y="39242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2" type="title"/>
          </p:nvPr>
        </p:nvSpPr>
        <p:spPr>
          <a:xfrm>
            <a:off x="5241000" y="33377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30"/>
          <p:cNvSpPr txBox="1"/>
          <p:nvPr>
            <p:ph idx="3" type="subTitle"/>
          </p:nvPr>
        </p:nvSpPr>
        <p:spPr>
          <a:xfrm>
            <a:off x="5241000" y="39242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4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flipH="1" rot="-5541284">
            <a:off x="2826278" y="-1542061"/>
            <a:ext cx="5509574" cy="822644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" name="Google Shape;19;p4"/>
          <p:cNvSpPr/>
          <p:nvPr/>
        </p:nvSpPr>
        <p:spPr>
          <a:xfrm flipH="1" rot="-5899740">
            <a:off x="-96631" y="-2002755"/>
            <a:ext cx="9124937" cy="978075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1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2_1_1">
    <p:bg>
      <p:bgPr>
        <a:solidFill>
          <a:schemeClr val="accent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/>
          <p:nvPr/>
        </p:nvSpPr>
        <p:spPr>
          <a:xfrm flipH="1" rot="1799963">
            <a:off x="127773" y="-2554371"/>
            <a:ext cx="5410470" cy="899672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31"/>
          <p:cNvSpPr/>
          <p:nvPr/>
        </p:nvSpPr>
        <p:spPr>
          <a:xfrm flipH="1" rot="-9268275">
            <a:off x="3760339" y="-522949"/>
            <a:ext cx="5410477" cy="1020566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31"/>
          <p:cNvSpPr/>
          <p:nvPr/>
        </p:nvSpPr>
        <p:spPr>
          <a:xfrm flipH="1" rot="-9268275">
            <a:off x="3898756" y="1253"/>
            <a:ext cx="5410477" cy="837278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31"/>
          <p:cNvSpPr/>
          <p:nvPr/>
        </p:nvSpPr>
        <p:spPr>
          <a:xfrm flipH="1" rot="2699948">
            <a:off x="-1076394" y="-1813956"/>
            <a:ext cx="7580967" cy="7130589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31"/>
          <p:cNvSpPr txBox="1"/>
          <p:nvPr>
            <p:ph type="title"/>
          </p:nvPr>
        </p:nvSpPr>
        <p:spPr>
          <a:xfrm>
            <a:off x="1653248" y="1605345"/>
            <a:ext cx="3420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" name="Google Shape;194;p31"/>
          <p:cNvSpPr txBox="1"/>
          <p:nvPr>
            <p:ph idx="1" type="subTitle"/>
          </p:nvPr>
        </p:nvSpPr>
        <p:spPr>
          <a:xfrm>
            <a:off x="1653248" y="2073836"/>
            <a:ext cx="3420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2" type="title"/>
          </p:nvPr>
        </p:nvSpPr>
        <p:spPr>
          <a:xfrm>
            <a:off x="1653248" y="2976945"/>
            <a:ext cx="3420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" name="Google Shape;196;p31"/>
          <p:cNvSpPr txBox="1"/>
          <p:nvPr>
            <p:ph idx="3" type="subTitle"/>
          </p:nvPr>
        </p:nvSpPr>
        <p:spPr>
          <a:xfrm>
            <a:off x="1653248" y="3445436"/>
            <a:ext cx="3420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idx="4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accent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/>
          <p:nvPr/>
        </p:nvSpPr>
        <p:spPr>
          <a:xfrm rot="-7633385">
            <a:off x="2892276" y="-1209409"/>
            <a:ext cx="5182543" cy="8097487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32"/>
          <p:cNvSpPr/>
          <p:nvPr/>
        </p:nvSpPr>
        <p:spPr>
          <a:xfrm rot="-7405719">
            <a:off x="-1967264" y="-2636443"/>
            <a:ext cx="9424495" cy="1300025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/>
          <p:cNvSpPr txBox="1"/>
          <p:nvPr>
            <p:ph type="title"/>
          </p:nvPr>
        </p:nvSpPr>
        <p:spPr>
          <a:xfrm>
            <a:off x="1653075" y="1449700"/>
            <a:ext cx="2867100" cy="7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" name="Google Shape;202;p32"/>
          <p:cNvSpPr txBox="1"/>
          <p:nvPr>
            <p:ph idx="1" type="subTitle"/>
          </p:nvPr>
        </p:nvSpPr>
        <p:spPr>
          <a:xfrm>
            <a:off x="1653063" y="23455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2"/>
          <p:cNvSpPr txBox="1"/>
          <p:nvPr>
            <p:ph idx="2" type="title"/>
          </p:nvPr>
        </p:nvSpPr>
        <p:spPr>
          <a:xfrm>
            <a:off x="5538251" y="1449700"/>
            <a:ext cx="2867100" cy="7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4" name="Google Shape;204;p32"/>
          <p:cNvSpPr txBox="1"/>
          <p:nvPr>
            <p:ph idx="3" type="subTitle"/>
          </p:nvPr>
        </p:nvSpPr>
        <p:spPr>
          <a:xfrm>
            <a:off x="5538243" y="23455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4" type="title"/>
          </p:nvPr>
        </p:nvSpPr>
        <p:spPr>
          <a:xfrm>
            <a:off x="1653075" y="3187950"/>
            <a:ext cx="2867100" cy="7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32"/>
          <p:cNvSpPr txBox="1"/>
          <p:nvPr>
            <p:ph idx="5" type="subTitle"/>
          </p:nvPr>
        </p:nvSpPr>
        <p:spPr>
          <a:xfrm>
            <a:off x="1653063" y="4083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2"/>
          <p:cNvSpPr txBox="1"/>
          <p:nvPr>
            <p:ph idx="6" type="title"/>
          </p:nvPr>
        </p:nvSpPr>
        <p:spPr>
          <a:xfrm>
            <a:off x="5538252" y="3187950"/>
            <a:ext cx="2867100" cy="7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32"/>
          <p:cNvSpPr txBox="1"/>
          <p:nvPr>
            <p:ph idx="7" type="subTitle"/>
          </p:nvPr>
        </p:nvSpPr>
        <p:spPr>
          <a:xfrm>
            <a:off x="5538243" y="4083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2"/>
          <p:cNvSpPr txBox="1"/>
          <p:nvPr>
            <p:ph idx="8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3">
    <p:bg>
      <p:bgPr>
        <a:solidFill>
          <a:schemeClr val="accent3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 rot="-7633385">
            <a:off x="2892276" y="-1209409"/>
            <a:ext cx="5182543" cy="8097487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p33"/>
          <p:cNvSpPr/>
          <p:nvPr/>
        </p:nvSpPr>
        <p:spPr>
          <a:xfrm rot="-7405719">
            <a:off x="-1967264" y="-2636443"/>
            <a:ext cx="9424495" cy="1300025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33"/>
          <p:cNvSpPr txBox="1"/>
          <p:nvPr>
            <p:ph type="title"/>
          </p:nvPr>
        </p:nvSpPr>
        <p:spPr>
          <a:xfrm>
            <a:off x="716188" y="2570980"/>
            <a:ext cx="19293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4" name="Google Shape;214;p33"/>
          <p:cNvSpPr txBox="1"/>
          <p:nvPr>
            <p:ph idx="1" type="subTitle"/>
          </p:nvPr>
        </p:nvSpPr>
        <p:spPr>
          <a:xfrm>
            <a:off x="716188" y="3501172"/>
            <a:ext cx="19293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3"/>
          <p:cNvSpPr txBox="1"/>
          <p:nvPr>
            <p:ph idx="2" type="title"/>
          </p:nvPr>
        </p:nvSpPr>
        <p:spPr>
          <a:xfrm>
            <a:off x="4571071" y="2570980"/>
            <a:ext cx="19293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6" name="Google Shape;216;p33"/>
          <p:cNvSpPr txBox="1"/>
          <p:nvPr>
            <p:ph idx="3" type="subTitle"/>
          </p:nvPr>
        </p:nvSpPr>
        <p:spPr>
          <a:xfrm>
            <a:off x="4571071" y="3501172"/>
            <a:ext cx="19293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3"/>
          <p:cNvSpPr txBox="1"/>
          <p:nvPr>
            <p:ph idx="4" type="title"/>
          </p:nvPr>
        </p:nvSpPr>
        <p:spPr>
          <a:xfrm>
            <a:off x="6498513" y="2570980"/>
            <a:ext cx="19293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8" name="Google Shape;218;p33"/>
          <p:cNvSpPr txBox="1"/>
          <p:nvPr>
            <p:ph idx="5" type="subTitle"/>
          </p:nvPr>
        </p:nvSpPr>
        <p:spPr>
          <a:xfrm>
            <a:off x="6498513" y="3501172"/>
            <a:ext cx="19293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3"/>
          <p:cNvSpPr txBox="1"/>
          <p:nvPr>
            <p:ph idx="6" type="title"/>
          </p:nvPr>
        </p:nvSpPr>
        <p:spPr>
          <a:xfrm>
            <a:off x="2643629" y="2570980"/>
            <a:ext cx="19293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0" name="Google Shape;220;p33"/>
          <p:cNvSpPr txBox="1"/>
          <p:nvPr>
            <p:ph idx="7" type="subTitle"/>
          </p:nvPr>
        </p:nvSpPr>
        <p:spPr>
          <a:xfrm>
            <a:off x="2643629" y="3501172"/>
            <a:ext cx="19293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3"/>
          <p:cNvSpPr txBox="1"/>
          <p:nvPr>
            <p:ph idx="8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_1_2">
    <p:bg>
      <p:bgPr>
        <a:solidFill>
          <a:schemeClr val="dk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/>
          <p:nvPr/>
        </p:nvSpPr>
        <p:spPr>
          <a:xfrm flipH="1" rot="-5400036">
            <a:off x="4762490" y="876312"/>
            <a:ext cx="5143500" cy="339087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4"/>
          <p:cNvSpPr/>
          <p:nvPr/>
        </p:nvSpPr>
        <p:spPr>
          <a:xfrm flipH="1" rot="-5400036">
            <a:off x="847747" y="-847719"/>
            <a:ext cx="5143500" cy="683893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4"/>
          <p:cNvSpPr/>
          <p:nvPr/>
        </p:nvSpPr>
        <p:spPr>
          <a:xfrm flipH="1" rot="-5400036">
            <a:off x="4131387" y="440613"/>
            <a:ext cx="5143500" cy="426227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4"/>
          <p:cNvSpPr txBox="1"/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_1_2_1">
    <p:bg>
      <p:bgPr>
        <a:solidFill>
          <a:schemeClr val="accent3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/>
          <p:nvPr/>
        </p:nvSpPr>
        <p:spPr>
          <a:xfrm flipH="1" rot="-9708718">
            <a:off x="4327104" y="-249784"/>
            <a:ext cx="5143497" cy="548364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"/>
          <p:cNvSpPr/>
          <p:nvPr/>
        </p:nvSpPr>
        <p:spPr>
          <a:xfrm flipH="1" rot="-9942330">
            <a:off x="4501069" y="230937"/>
            <a:ext cx="4631551" cy="408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5"/>
          <p:cNvSpPr/>
          <p:nvPr/>
        </p:nvSpPr>
        <p:spPr>
          <a:xfrm flipH="1" rot="-9942329">
            <a:off x="-901844" y="-630180"/>
            <a:ext cx="10442362" cy="715471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BLANK_1_1_1_1_2_1_1">
    <p:bg>
      <p:bgPr>
        <a:solidFill>
          <a:schemeClr val="dk2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/>
          <p:nvPr/>
        </p:nvSpPr>
        <p:spPr>
          <a:xfrm rot="5400071">
            <a:off x="-157036" y="-350253"/>
            <a:ext cx="5197230" cy="6000750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6"/>
          <p:cNvSpPr/>
          <p:nvPr/>
        </p:nvSpPr>
        <p:spPr>
          <a:xfrm rot="-5399929">
            <a:off x="4319714" y="-437227"/>
            <a:ext cx="5197230" cy="6000750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/>
          <p:nvPr/>
        </p:nvSpPr>
        <p:spPr>
          <a:xfrm rot="-5399929">
            <a:off x="4564180" y="217369"/>
            <a:ext cx="5197230" cy="468628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6"/>
          <p:cNvSpPr/>
          <p:nvPr/>
        </p:nvSpPr>
        <p:spPr>
          <a:xfrm rot="5400069">
            <a:off x="-257989" y="-370647"/>
            <a:ext cx="5387688" cy="567178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6"/>
          <p:cNvSpPr txBox="1"/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dk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/>
          <p:nvPr/>
        </p:nvSpPr>
        <p:spPr>
          <a:xfrm flipH="1" rot="5399967">
            <a:off x="30283" y="-856842"/>
            <a:ext cx="5694570" cy="706811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37"/>
          <p:cNvSpPr/>
          <p:nvPr/>
        </p:nvSpPr>
        <p:spPr>
          <a:xfrm flipH="1" rot="-5400032">
            <a:off x="3601466" y="-867066"/>
            <a:ext cx="5714982" cy="706811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1" name="Google Shape;241;p37"/>
          <p:cNvSpPr/>
          <p:nvPr/>
        </p:nvSpPr>
        <p:spPr>
          <a:xfrm flipH="1" rot="-5400021">
            <a:off x="1329088" y="-347286"/>
            <a:ext cx="8839206" cy="717157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2" name="Google Shape;242;p37"/>
          <p:cNvSpPr/>
          <p:nvPr/>
        </p:nvSpPr>
        <p:spPr>
          <a:xfrm flipH="1" rot="5399978">
            <a:off x="-294226" y="-1848107"/>
            <a:ext cx="8324802" cy="706811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37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37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7"/>
          <p:cNvSpPr txBox="1"/>
          <p:nvPr>
            <p:ph idx="2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37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7"/>
          <p:cNvSpPr txBox="1"/>
          <p:nvPr>
            <p:ph idx="4" type="title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37"/>
          <p:cNvSpPr txBox="1"/>
          <p:nvPr>
            <p:ph idx="5" type="subTitle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7"/>
          <p:cNvSpPr txBox="1"/>
          <p:nvPr>
            <p:ph idx="6" type="title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0" name="Google Shape;250;p37"/>
          <p:cNvSpPr txBox="1"/>
          <p:nvPr>
            <p:ph idx="7" type="subTitle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7"/>
          <p:cNvSpPr txBox="1"/>
          <p:nvPr>
            <p:ph idx="8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" name="Google Shape;252;p37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7"/>
          <p:cNvSpPr txBox="1"/>
          <p:nvPr>
            <p:ph idx="13" type="title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4" name="Google Shape;254;p37"/>
          <p:cNvSpPr txBox="1"/>
          <p:nvPr>
            <p:ph idx="14" type="subTitle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7"/>
          <p:cNvSpPr txBox="1"/>
          <p:nvPr>
            <p:ph idx="15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">
    <p:bg>
      <p:bgPr>
        <a:solidFill>
          <a:schemeClr val="dk2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/>
          <p:nvPr/>
        </p:nvSpPr>
        <p:spPr>
          <a:xfrm flipH="1" rot="-36">
            <a:off x="-218050" y="-2190729"/>
            <a:ext cx="5124438" cy="837275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8" name="Google Shape;258;p38"/>
          <p:cNvSpPr/>
          <p:nvPr/>
        </p:nvSpPr>
        <p:spPr>
          <a:xfrm flipH="1" rot="10799964">
            <a:off x="4506350" y="-1047729"/>
            <a:ext cx="5124438" cy="837275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9" name="Google Shape;259;p38"/>
          <p:cNvSpPr/>
          <p:nvPr/>
        </p:nvSpPr>
        <p:spPr>
          <a:xfrm flipH="1" rot="-36">
            <a:off x="-65660" y="-1267101"/>
            <a:ext cx="5124438" cy="706811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0" name="Google Shape;260;p38"/>
          <p:cNvSpPr/>
          <p:nvPr/>
        </p:nvSpPr>
        <p:spPr>
          <a:xfrm flipH="1" rot="10799964">
            <a:off x="4277740" y="-657501"/>
            <a:ext cx="5124438" cy="706811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1" name="Google Shape;261;p38"/>
          <p:cNvSpPr txBox="1"/>
          <p:nvPr>
            <p:ph idx="1" type="subTitle"/>
          </p:nvPr>
        </p:nvSpPr>
        <p:spPr>
          <a:xfrm>
            <a:off x="760625" y="3499875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8"/>
          <p:cNvSpPr txBox="1"/>
          <p:nvPr>
            <p:ph idx="2" type="subTitle"/>
          </p:nvPr>
        </p:nvSpPr>
        <p:spPr>
          <a:xfrm>
            <a:off x="3413513" y="3499875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8"/>
          <p:cNvSpPr txBox="1"/>
          <p:nvPr>
            <p:ph idx="3" type="subTitle"/>
          </p:nvPr>
        </p:nvSpPr>
        <p:spPr>
          <a:xfrm>
            <a:off x="6029988" y="3499875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8"/>
          <p:cNvSpPr txBox="1"/>
          <p:nvPr>
            <p:ph hasCustomPrompt="1" type="title"/>
          </p:nvPr>
        </p:nvSpPr>
        <p:spPr>
          <a:xfrm>
            <a:off x="760475" y="1551725"/>
            <a:ext cx="23841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5" name="Google Shape;265;p38"/>
          <p:cNvSpPr txBox="1"/>
          <p:nvPr>
            <p:ph hasCustomPrompt="1" idx="4" type="title"/>
          </p:nvPr>
        </p:nvSpPr>
        <p:spPr>
          <a:xfrm>
            <a:off x="3413375" y="1551725"/>
            <a:ext cx="23841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6" name="Google Shape;266;p38"/>
          <p:cNvSpPr txBox="1"/>
          <p:nvPr>
            <p:ph hasCustomPrompt="1" idx="5" type="title"/>
          </p:nvPr>
        </p:nvSpPr>
        <p:spPr>
          <a:xfrm>
            <a:off x="6029850" y="1551725"/>
            <a:ext cx="23841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7" name="Google Shape;267;p38"/>
          <p:cNvSpPr txBox="1"/>
          <p:nvPr>
            <p:ph idx="6" type="title"/>
          </p:nvPr>
        </p:nvSpPr>
        <p:spPr>
          <a:xfrm>
            <a:off x="728375" y="530525"/>
            <a:ext cx="76872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 ExtraBold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LANK_1_1_1_1_1_1_4">
    <p:bg>
      <p:bgPr>
        <a:solidFill>
          <a:schemeClr val="dk2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/>
          <p:nvPr/>
        </p:nvSpPr>
        <p:spPr>
          <a:xfrm flipH="1" rot="5399967">
            <a:off x="30283" y="-856842"/>
            <a:ext cx="5694570" cy="706811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0" name="Google Shape;270;p39"/>
          <p:cNvSpPr/>
          <p:nvPr/>
        </p:nvSpPr>
        <p:spPr>
          <a:xfrm flipH="1" rot="-5400032">
            <a:off x="3601466" y="-867066"/>
            <a:ext cx="5714982" cy="706811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1" name="Google Shape;271;p39"/>
          <p:cNvSpPr/>
          <p:nvPr/>
        </p:nvSpPr>
        <p:spPr>
          <a:xfrm flipH="1" rot="-5400021">
            <a:off x="1329088" y="-347286"/>
            <a:ext cx="8839206" cy="717157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2" name="Google Shape;272;p39"/>
          <p:cNvSpPr/>
          <p:nvPr/>
        </p:nvSpPr>
        <p:spPr>
          <a:xfrm flipH="1" rot="5399978">
            <a:off x="-294226" y="-1848107"/>
            <a:ext cx="8324802" cy="706811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3" name="Google Shape;273;p39"/>
          <p:cNvSpPr txBox="1"/>
          <p:nvPr>
            <p:ph idx="1" type="subTitle"/>
          </p:nvPr>
        </p:nvSpPr>
        <p:spPr>
          <a:xfrm>
            <a:off x="1610028" y="3358930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9"/>
          <p:cNvSpPr txBox="1"/>
          <p:nvPr>
            <p:ph idx="2" type="subTitle"/>
          </p:nvPr>
        </p:nvSpPr>
        <p:spPr>
          <a:xfrm>
            <a:off x="5149872" y="3358930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9"/>
          <p:cNvSpPr txBox="1"/>
          <p:nvPr>
            <p:ph hasCustomPrompt="1" type="title"/>
          </p:nvPr>
        </p:nvSpPr>
        <p:spPr>
          <a:xfrm>
            <a:off x="2150628" y="1955636"/>
            <a:ext cx="13029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27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6" name="Google Shape;276;p39"/>
          <p:cNvSpPr txBox="1"/>
          <p:nvPr>
            <p:ph hasCustomPrompt="1" idx="3" type="title"/>
          </p:nvPr>
        </p:nvSpPr>
        <p:spPr>
          <a:xfrm>
            <a:off x="5692722" y="1955636"/>
            <a:ext cx="12984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27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7" name="Google Shape;277;p39"/>
          <p:cNvSpPr txBox="1"/>
          <p:nvPr>
            <p:ph idx="4" type="title"/>
          </p:nvPr>
        </p:nvSpPr>
        <p:spPr>
          <a:xfrm>
            <a:off x="728375" y="530525"/>
            <a:ext cx="76872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 ExtraBold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8" name="Google Shape;278;p39"/>
          <p:cNvSpPr txBox="1"/>
          <p:nvPr>
            <p:ph idx="5" type="subTitle"/>
          </p:nvPr>
        </p:nvSpPr>
        <p:spPr>
          <a:xfrm>
            <a:off x="1610028" y="2859897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79" name="Google Shape;279;p39"/>
          <p:cNvSpPr txBox="1"/>
          <p:nvPr>
            <p:ph idx="6" type="subTitle"/>
          </p:nvPr>
        </p:nvSpPr>
        <p:spPr>
          <a:xfrm>
            <a:off x="5149872" y="2859897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/>
          <p:nvPr/>
        </p:nvSpPr>
        <p:spPr>
          <a:xfrm rot="9136852">
            <a:off x="1710037" y="1050495"/>
            <a:ext cx="9823463" cy="79542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0"/>
          <p:cNvSpPr txBox="1"/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40"/>
          <p:cNvSpPr txBox="1"/>
          <p:nvPr>
            <p:ph hasCustomPrompt="1" idx="2" type="title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40"/>
          <p:cNvSpPr txBox="1"/>
          <p:nvPr>
            <p:ph idx="1" type="subTitle"/>
          </p:nvPr>
        </p:nvSpPr>
        <p:spPr>
          <a:xfrm flipH="1">
            <a:off x="3704850" y="3400763"/>
            <a:ext cx="47058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 rot="-5400072">
            <a:off x="5044603" y="1191726"/>
            <a:ext cx="5136966" cy="275351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" name="Google Shape;24;p5"/>
          <p:cNvSpPr/>
          <p:nvPr/>
        </p:nvSpPr>
        <p:spPr>
          <a:xfrm rot="-5400000">
            <a:off x="1521963" y="-1545005"/>
            <a:ext cx="5182542" cy="822646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719988" y="2684125"/>
            <a:ext cx="26217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7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3898763" y="2684125"/>
            <a:ext cx="26217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7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720150" y="3602950"/>
            <a:ext cx="26217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3898925" y="3602950"/>
            <a:ext cx="26217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_1"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/>
          <p:nvPr/>
        </p:nvSpPr>
        <p:spPr>
          <a:xfrm rot="10279750">
            <a:off x="2519167" y="3162263"/>
            <a:ext cx="7507675" cy="742407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41"/>
          <p:cNvSpPr/>
          <p:nvPr/>
        </p:nvSpPr>
        <p:spPr>
          <a:xfrm flipH="1" rot="-1140831">
            <a:off x="-1557482" y="-4164280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1"/>
          <p:cNvSpPr txBox="1"/>
          <p:nvPr>
            <p:ph type="title"/>
          </p:nvPr>
        </p:nvSpPr>
        <p:spPr>
          <a:xfrm flipH="1">
            <a:off x="2002500" y="1877563"/>
            <a:ext cx="5139000" cy="7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9" name="Google Shape;289;p41"/>
          <p:cNvSpPr txBox="1"/>
          <p:nvPr>
            <p:ph hasCustomPrompt="1" idx="2" type="title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0" name="Google Shape;290;p41"/>
          <p:cNvSpPr txBox="1"/>
          <p:nvPr>
            <p:ph idx="1" type="subTitle"/>
          </p:nvPr>
        </p:nvSpPr>
        <p:spPr>
          <a:xfrm flipH="1">
            <a:off x="2002350" y="2638763"/>
            <a:ext cx="51390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3">
    <p:bg>
      <p:bgPr>
        <a:solidFill>
          <a:schemeClr val="accent3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/>
          <p:nvPr/>
        </p:nvSpPr>
        <p:spPr>
          <a:xfrm flipH="1" rot="2699923">
            <a:off x="-798094" y="872280"/>
            <a:ext cx="5136977" cy="403388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42"/>
          <p:cNvSpPr/>
          <p:nvPr/>
        </p:nvSpPr>
        <p:spPr>
          <a:xfrm flipH="1" rot="-9154638">
            <a:off x="4119374" y="-730832"/>
            <a:ext cx="5136988" cy="507974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42"/>
          <p:cNvSpPr/>
          <p:nvPr/>
        </p:nvSpPr>
        <p:spPr>
          <a:xfrm rot="-7121299">
            <a:off x="2460957" y="-339764"/>
            <a:ext cx="7043532" cy="706813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42"/>
          <p:cNvSpPr/>
          <p:nvPr/>
        </p:nvSpPr>
        <p:spPr>
          <a:xfrm rot="4406594">
            <a:off x="183526" y="-1446441"/>
            <a:ext cx="6720692" cy="670567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6" name="Google Shape;296;p42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7" name="Google Shape;297;p42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42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9" name="Google Shape;299;p42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2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1" name="Google Shape;301;p42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BLANK_1_1_1_1_1_1_3_1">
    <p:bg>
      <p:bgPr>
        <a:solidFill>
          <a:schemeClr val="dk2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/>
          <p:nvPr/>
        </p:nvSpPr>
        <p:spPr>
          <a:xfrm flipH="1" rot="-5400036">
            <a:off x="4762490" y="876312"/>
            <a:ext cx="5143500" cy="339087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3"/>
          <p:cNvSpPr/>
          <p:nvPr/>
        </p:nvSpPr>
        <p:spPr>
          <a:xfrm flipH="1" rot="-5400036">
            <a:off x="4131387" y="440613"/>
            <a:ext cx="5143500" cy="426227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3"/>
          <p:cNvSpPr/>
          <p:nvPr/>
        </p:nvSpPr>
        <p:spPr>
          <a:xfrm rot="5400036">
            <a:off x="-723912" y="876312"/>
            <a:ext cx="5143500" cy="339087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3"/>
          <p:cNvSpPr/>
          <p:nvPr/>
        </p:nvSpPr>
        <p:spPr>
          <a:xfrm rot="5400036">
            <a:off x="-92809" y="440613"/>
            <a:ext cx="5143500" cy="426227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3"/>
          <p:cNvSpPr txBox="1"/>
          <p:nvPr>
            <p:ph hasCustomPrompt="1" type="title"/>
          </p:nvPr>
        </p:nvSpPr>
        <p:spPr>
          <a:xfrm>
            <a:off x="1541202" y="949328"/>
            <a:ext cx="60615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8" name="Google Shape;308;p43"/>
          <p:cNvSpPr txBox="1"/>
          <p:nvPr>
            <p:ph idx="1" type="subTitle"/>
          </p:nvPr>
        </p:nvSpPr>
        <p:spPr>
          <a:xfrm>
            <a:off x="2459700" y="1731559"/>
            <a:ext cx="4224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43"/>
          <p:cNvSpPr txBox="1"/>
          <p:nvPr>
            <p:ph hasCustomPrompt="1" idx="2" type="title"/>
          </p:nvPr>
        </p:nvSpPr>
        <p:spPr>
          <a:xfrm>
            <a:off x="1539050" y="2966749"/>
            <a:ext cx="606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0" name="Google Shape;310;p43"/>
          <p:cNvSpPr txBox="1"/>
          <p:nvPr>
            <p:ph idx="3" type="subTitle"/>
          </p:nvPr>
        </p:nvSpPr>
        <p:spPr>
          <a:xfrm>
            <a:off x="2458200" y="3748972"/>
            <a:ext cx="4227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/>
          <p:nvPr/>
        </p:nvSpPr>
        <p:spPr>
          <a:xfrm rot="-5096909">
            <a:off x="-3030721" y="-954161"/>
            <a:ext cx="9823495" cy="7954192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4"/>
          <p:cNvSpPr txBox="1"/>
          <p:nvPr>
            <p:ph type="ctrTitle"/>
          </p:nvPr>
        </p:nvSpPr>
        <p:spPr>
          <a:xfrm>
            <a:off x="748675" y="66982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4" name="Google Shape;314;p44"/>
          <p:cNvSpPr txBox="1"/>
          <p:nvPr>
            <p:ph idx="1" type="subTitle"/>
          </p:nvPr>
        </p:nvSpPr>
        <p:spPr>
          <a:xfrm>
            <a:off x="748675" y="1704550"/>
            <a:ext cx="4293900" cy="18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5" name="Google Shape;315;p44"/>
          <p:cNvSpPr txBox="1"/>
          <p:nvPr/>
        </p:nvSpPr>
        <p:spPr>
          <a:xfrm>
            <a:off x="748675" y="4131300"/>
            <a:ext cx="4008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and illustrations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bg>
      <p:bgPr>
        <a:solidFill>
          <a:schemeClr val="accent3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/>
          <p:nvPr/>
        </p:nvSpPr>
        <p:spPr>
          <a:xfrm flipH="1" rot="5400000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5"/>
          <p:cNvSpPr/>
          <p:nvPr/>
        </p:nvSpPr>
        <p:spPr>
          <a:xfrm flipH="1" rot="5400000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">
    <p:bg>
      <p:bgPr>
        <a:solidFill>
          <a:schemeClr val="dk2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/>
        </p:nvSpPr>
        <p:spPr>
          <a:xfrm flipH="1" rot="9054688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6"/>
          <p:cNvSpPr/>
          <p:nvPr/>
        </p:nvSpPr>
        <p:spPr>
          <a:xfrm flipH="1" rot="9054688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 rot="-486386">
            <a:off x="-1902568" y="-640257"/>
            <a:ext cx="12387502" cy="596078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 flipH="1" rot="-486381">
            <a:off x="-289330" y="-808575"/>
            <a:ext cx="10000337" cy="596078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 rot="-4705227">
            <a:off x="852381" y="-2410078"/>
            <a:ext cx="7062052" cy="988690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" name="Google Shape;36;p7"/>
          <p:cNvSpPr/>
          <p:nvPr/>
        </p:nvSpPr>
        <p:spPr>
          <a:xfrm flipH="1" rot="5400000">
            <a:off x="9278336" y="-986958"/>
            <a:ext cx="5182542" cy="822646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ato"/>
              <a:buChar char="●"/>
              <a:defRPr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 flipH="1" rot="-98">
            <a:off x="-176787" y="-1092039"/>
            <a:ext cx="9497574" cy="5143230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2061100" y="535000"/>
            <a:ext cx="6367800" cy="20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rot="-3699419">
            <a:off x="-1697087" y="-1354507"/>
            <a:ext cx="8621816" cy="671996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715100" y="894950"/>
            <a:ext cx="4066500" cy="8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2" type="subTitle"/>
          </p:nvPr>
        </p:nvSpPr>
        <p:spPr>
          <a:xfrm>
            <a:off x="715100" y="1690925"/>
            <a:ext cx="4066500" cy="12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 flipH="1" rot="10799942">
            <a:off x="-144703" y="2613951"/>
            <a:ext cx="9536346" cy="529291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724900" y="3657600"/>
            <a:ext cx="7704000" cy="9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ctrTitle"/>
          </p:nvPr>
        </p:nvSpPr>
        <p:spPr>
          <a:xfrm>
            <a:off x="409350" y="1246013"/>
            <a:ext cx="4658400" cy="12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3620 Final Presentation</a:t>
            </a:r>
            <a:endParaRPr/>
          </a:p>
        </p:txBody>
      </p:sp>
      <p:sp>
        <p:nvSpPr>
          <p:cNvPr id="327" name="Google Shape;327;p47"/>
          <p:cNvSpPr txBox="1"/>
          <p:nvPr>
            <p:ph idx="1" type="subTitle"/>
          </p:nvPr>
        </p:nvSpPr>
        <p:spPr>
          <a:xfrm>
            <a:off x="409350" y="2779575"/>
            <a:ext cx="49785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5</a:t>
            </a:r>
            <a:endParaRPr b="1"/>
          </a:p>
        </p:txBody>
      </p:sp>
      <p:sp>
        <p:nvSpPr>
          <p:cNvPr id="328" name="Google Shape;328;p47"/>
          <p:cNvSpPr txBox="1"/>
          <p:nvPr>
            <p:ph idx="1" type="subTitle"/>
          </p:nvPr>
        </p:nvSpPr>
        <p:spPr>
          <a:xfrm>
            <a:off x="409350" y="3247275"/>
            <a:ext cx="49785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Mahek Shah, Phillip Yu, Gabriel Yepes</a:t>
            </a:r>
            <a:endParaRPr/>
          </a:p>
        </p:txBody>
      </p:sp>
      <p:pic>
        <p:nvPicPr>
          <p:cNvPr id="329" name="Google Shape;3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025" y="1002750"/>
            <a:ext cx="3137976" cy="313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idx="4294967295" type="title"/>
          </p:nvPr>
        </p:nvSpPr>
        <p:spPr>
          <a:xfrm>
            <a:off x="2229700" y="449200"/>
            <a:ext cx="58005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Origin</a:t>
            </a:r>
            <a:endParaRPr/>
          </a:p>
        </p:txBody>
      </p:sp>
      <p:sp>
        <p:nvSpPr>
          <p:cNvPr id="335" name="Google Shape;335;p48"/>
          <p:cNvSpPr txBox="1"/>
          <p:nvPr>
            <p:ph idx="5" type="subTitle"/>
          </p:nvPr>
        </p:nvSpPr>
        <p:spPr>
          <a:xfrm>
            <a:off x="1592853" y="1270084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336" name="Google Shape;336;p48"/>
          <p:cNvSpPr txBox="1"/>
          <p:nvPr>
            <p:ph idx="6" type="subTitle"/>
          </p:nvPr>
        </p:nvSpPr>
        <p:spPr>
          <a:xfrm>
            <a:off x="5228726" y="1326450"/>
            <a:ext cx="32649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Founders and ideas</a:t>
            </a:r>
            <a:endParaRPr/>
          </a:p>
        </p:txBody>
      </p:sp>
      <p:sp>
        <p:nvSpPr>
          <p:cNvPr id="337" name="Google Shape;337;p48"/>
          <p:cNvSpPr txBox="1"/>
          <p:nvPr>
            <p:ph idx="4294967295" type="subTitle"/>
          </p:nvPr>
        </p:nvSpPr>
        <p:spPr>
          <a:xfrm>
            <a:off x="1232400" y="2207075"/>
            <a:ext cx="3105000" cy="28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than 1200 predecessor </a:t>
            </a:r>
            <a:r>
              <a:rPr lang="en"/>
              <a:t>institutions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1799 - Manhattan company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1877 - Chase National Bank, John Thompson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2000 - J.P. Morgan merges with Chase Manhattan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2010 - Mobile Banking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2015 - Chase Pay</a:t>
            </a:r>
            <a:endParaRPr/>
          </a:p>
        </p:txBody>
      </p:sp>
      <p:sp>
        <p:nvSpPr>
          <p:cNvPr id="338" name="Google Shape;338;p48"/>
          <p:cNvSpPr txBox="1"/>
          <p:nvPr>
            <p:ph idx="1" type="subTitle"/>
          </p:nvPr>
        </p:nvSpPr>
        <p:spPr>
          <a:xfrm>
            <a:off x="4940850" y="2161625"/>
            <a:ext cx="3420900" cy="29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Alexander Hamilton and Aaron Burr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Core principles: delivering exceptional client service; acting with integrity and responsibility; and supporting the growth of our employees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</a:t>
            </a:r>
            <a:r>
              <a:rPr lang="en">
                <a:solidFill>
                  <a:schemeClr val="dk2"/>
                </a:solidFill>
              </a:rPr>
              <a:t>eorganized several major railroads and became a powerful railroad.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</a:t>
            </a:r>
            <a:r>
              <a:rPr lang="en"/>
              <a:t>Activities</a:t>
            </a:r>
            <a:endParaRPr/>
          </a:p>
        </p:txBody>
      </p:sp>
      <p:sp>
        <p:nvSpPr>
          <p:cNvPr id="344" name="Google Shape;344;p49"/>
          <p:cNvSpPr txBox="1"/>
          <p:nvPr>
            <p:ph idx="1" type="subTitle"/>
          </p:nvPr>
        </p:nvSpPr>
        <p:spPr>
          <a:xfrm>
            <a:off x="719988" y="3743675"/>
            <a:ext cx="26217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Ranked #1 Primary Bank for U.S Small Businesses</a:t>
            </a:r>
            <a:endParaRPr sz="2200"/>
          </a:p>
        </p:txBody>
      </p:sp>
      <p:sp>
        <p:nvSpPr>
          <p:cNvPr id="345" name="Google Shape;345;p49"/>
          <p:cNvSpPr txBox="1"/>
          <p:nvPr>
            <p:ph idx="2" type="subTitle"/>
          </p:nvPr>
        </p:nvSpPr>
        <p:spPr>
          <a:xfrm>
            <a:off x="3898788" y="3743675"/>
            <a:ext cx="26217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Ranked #1 Global Private Bank</a:t>
            </a:r>
            <a:endParaRPr sz="2600"/>
          </a:p>
        </p:txBody>
      </p:sp>
      <p:sp>
        <p:nvSpPr>
          <p:cNvPr id="346" name="Google Shape;346;p49"/>
          <p:cNvSpPr txBox="1"/>
          <p:nvPr/>
        </p:nvSpPr>
        <p:spPr>
          <a:xfrm>
            <a:off x="571500" y="1175675"/>
            <a:ext cx="645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JP Morgan is a leader in investment banking, financial services, commercial banking, and finance management.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7" name="Google Shape;347;p49"/>
          <p:cNvSpPr txBox="1"/>
          <p:nvPr/>
        </p:nvSpPr>
        <p:spPr>
          <a:xfrm>
            <a:off x="563250" y="2042138"/>
            <a:ext cx="6763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Utilize strong risk management and a strong drive for innovation.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8" name="Google Shape;348;p49"/>
          <p:cNvSpPr txBox="1"/>
          <p:nvPr/>
        </p:nvSpPr>
        <p:spPr>
          <a:xfrm>
            <a:off x="563250" y="2582813"/>
            <a:ext cx="676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Largest Bank by Market Capitalization as of 2023.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title"/>
          </p:nvPr>
        </p:nvSpPr>
        <p:spPr>
          <a:xfrm>
            <a:off x="1284000" y="14895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Landscape</a:t>
            </a:r>
            <a:endParaRPr/>
          </a:p>
        </p:txBody>
      </p:sp>
      <p:sp>
        <p:nvSpPr>
          <p:cNvPr id="354" name="Google Shape;354;p50"/>
          <p:cNvSpPr txBox="1"/>
          <p:nvPr>
            <p:ph idx="5" type="subTitle"/>
          </p:nvPr>
        </p:nvSpPr>
        <p:spPr>
          <a:xfrm>
            <a:off x="1284000" y="2120924"/>
            <a:ext cx="6576000" cy="13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Major Trends and Innovations:</a:t>
            </a:r>
            <a:endParaRPr b="1"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AI-based fraud detection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AI-based virtual </a:t>
            </a:r>
            <a:r>
              <a:rPr lang="en"/>
              <a:t>assistant</a:t>
            </a:r>
            <a:r>
              <a:rPr lang="en"/>
              <a:t> COiN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AI-based risk management system</a:t>
            </a:r>
            <a:endParaRPr/>
          </a:p>
        </p:txBody>
      </p:sp>
      <p:sp>
        <p:nvSpPr>
          <p:cNvPr id="355" name="Google Shape;355;p50"/>
          <p:cNvSpPr txBox="1"/>
          <p:nvPr>
            <p:ph idx="1" type="subTitle"/>
          </p:nvPr>
        </p:nvSpPr>
        <p:spPr>
          <a:xfrm>
            <a:off x="1284000" y="1132750"/>
            <a:ext cx="6576000" cy="9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Domain:</a:t>
            </a:r>
            <a:r>
              <a:rPr lang="en"/>
              <a:t> Personal Finance/Deposits/Online Banking.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large incumbent financial or technology company that is doing something interesting and new with technology</a:t>
            </a:r>
            <a:endParaRPr/>
          </a:p>
        </p:txBody>
      </p:sp>
      <p:sp>
        <p:nvSpPr>
          <p:cNvPr id="356" name="Google Shape;356;p50"/>
          <p:cNvSpPr txBox="1"/>
          <p:nvPr>
            <p:ph idx="5" type="subTitle"/>
          </p:nvPr>
        </p:nvSpPr>
        <p:spPr>
          <a:xfrm>
            <a:off x="2762700" y="3624725"/>
            <a:ext cx="3618600" cy="10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major companies:</a:t>
            </a:r>
            <a:endParaRPr b="1"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Bank of America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Wells Fargo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Goldman Sachs</a:t>
            </a:r>
            <a:endParaRPr/>
          </a:p>
        </p:txBody>
      </p:sp>
      <p:pic>
        <p:nvPicPr>
          <p:cNvPr id="357" name="Google Shape;35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025" y="3529700"/>
            <a:ext cx="2472975" cy="16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1"/>
          <p:cNvPicPr preferRelativeResize="0"/>
          <p:nvPr/>
        </p:nvPicPr>
        <p:blipFill rotWithShape="1">
          <a:blip r:embed="rId3">
            <a:alphaModFix/>
          </a:blip>
          <a:srcRect b="7586" l="6629" r="0" t="16315"/>
          <a:stretch/>
        </p:blipFill>
        <p:spPr>
          <a:xfrm>
            <a:off x="49600" y="206000"/>
            <a:ext cx="1367725" cy="11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1"/>
          <p:cNvSpPr txBox="1"/>
          <p:nvPr>
            <p:ph idx="1" type="subTitle"/>
          </p:nvPr>
        </p:nvSpPr>
        <p:spPr>
          <a:xfrm>
            <a:off x="101825" y="1938175"/>
            <a:ext cx="3293400" cy="22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200"/>
              <a:t>Helping startups financially, educationally &amp; fundamentally to help succeed (investment bank)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Providing guidance to help business get back on track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New </a:t>
            </a:r>
            <a:r>
              <a:rPr lang="en" sz="1200"/>
              <a:t>opportunities</a:t>
            </a:r>
            <a:r>
              <a:rPr lang="en" sz="1200"/>
              <a:t> - ($750M Racial Equity)</a:t>
            </a:r>
            <a:endParaRPr sz="1200"/>
          </a:p>
        </p:txBody>
      </p:sp>
      <p:sp>
        <p:nvSpPr>
          <p:cNvPr id="364" name="Google Shape;364;p51"/>
          <p:cNvSpPr txBox="1"/>
          <p:nvPr>
            <p:ph idx="2" type="subTitle"/>
          </p:nvPr>
        </p:nvSpPr>
        <p:spPr>
          <a:xfrm>
            <a:off x="3144725" y="1938175"/>
            <a:ext cx="2885100" cy="25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00"/>
              <a:t>Higher ROI than BoA, Citi, G. Sachs, Wells Fargo etc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Above +5% for past 10 years (vs -5% competitors)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Market cap 200b higher + higher stock price</a:t>
            </a:r>
            <a:endParaRPr sz="1300"/>
          </a:p>
        </p:txBody>
      </p:sp>
      <p:sp>
        <p:nvSpPr>
          <p:cNvPr id="365" name="Google Shape;365;p51"/>
          <p:cNvSpPr txBox="1"/>
          <p:nvPr>
            <p:ph idx="3" type="subTitle"/>
          </p:nvPr>
        </p:nvSpPr>
        <p:spPr>
          <a:xfrm>
            <a:off x="5850600" y="1938175"/>
            <a:ext cx="3293400" cy="18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400"/>
              <a:t>ROI % (net profit/investment)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Growth as Company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Safety + Adapting</a:t>
            </a:r>
            <a:endParaRPr sz="1400"/>
          </a:p>
        </p:txBody>
      </p:sp>
      <p:sp>
        <p:nvSpPr>
          <p:cNvPr id="366" name="Google Shape;366;p51"/>
          <p:cNvSpPr txBox="1"/>
          <p:nvPr>
            <p:ph type="title"/>
          </p:nvPr>
        </p:nvSpPr>
        <p:spPr>
          <a:xfrm>
            <a:off x="728375" y="1147700"/>
            <a:ext cx="23841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Impact</a:t>
            </a:r>
            <a:endParaRPr sz="1800"/>
          </a:p>
        </p:txBody>
      </p:sp>
      <p:sp>
        <p:nvSpPr>
          <p:cNvPr id="367" name="Google Shape;367;p51"/>
          <p:cNvSpPr txBox="1"/>
          <p:nvPr>
            <p:ph idx="4" type="title"/>
          </p:nvPr>
        </p:nvSpPr>
        <p:spPr>
          <a:xfrm>
            <a:off x="3395225" y="1147700"/>
            <a:ext cx="23841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Competition</a:t>
            </a:r>
            <a:endParaRPr sz="1800"/>
          </a:p>
        </p:txBody>
      </p:sp>
      <p:sp>
        <p:nvSpPr>
          <p:cNvPr id="368" name="Google Shape;368;p51"/>
          <p:cNvSpPr txBox="1"/>
          <p:nvPr>
            <p:ph idx="5" type="title"/>
          </p:nvPr>
        </p:nvSpPr>
        <p:spPr>
          <a:xfrm>
            <a:off x="6062075" y="1147700"/>
            <a:ext cx="23841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Success</a:t>
            </a:r>
            <a:endParaRPr sz="1800"/>
          </a:p>
        </p:txBody>
      </p:sp>
      <p:sp>
        <p:nvSpPr>
          <p:cNvPr id="369" name="Google Shape;369;p51"/>
          <p:cNvSpPr txBox="1"/>
          <p:nvPr>
            <p:ph idx="6" type="title"/>
          </p:nvPr>
        </p:nvSpPr>
        <p:spPr>
          <a:xfrm>
            <a:off x="728375" y="530525"/>
            <a:ext cx="76872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70" name="Google Shape;37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9549" y="3764575"/>
            <a:ext cx="1664450" cy="146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52"/>
          <p:cNvPicPr preferRelativeResize="0"/>
          <p:nvPr/>
        </p:nvPicPr>
        <p:blipFill rotWithShape="1">
          <a:blip r:embed="rId3">
            <a:alphaModFix/>
          </a:blip>
          <a:srcRect b="23821" l="27618" r="26319" t="24615"/>
          <a:stretch/>
        </p:blipFill>
        <p:spPr>
          <a:xfrm>
            <a:off x="7164975" y="126825"/>
            <a:ext cx="795875" cy="8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15675"/>
            <a:ext cx="1727824" cy="172782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2"/>
          <p:cNvSpPr txBox="1"/>
          <p:nvPr>
            <p:ph idx="6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78" name="Google Shape;378;p52"/>
          <p:cNvSpPr txBox="1"/>
          <p:nvPr>
            <p:ph type="title"/>
          </p:nvPr>
        </p:nvSpPr>
        <p:spPr>
          <a:xfrm>
            <a:off x="3541575" y="1136050"/>
            <a:ext cx="407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379" name="Google Shape;379;p52"/>
          <p:cNvSpPr txBox="1"/>
          <p:nvPr>
            <p:ph idx="1" type="subTitle"/>
          </p:nvPr>
        </p:nvSpPr>
        <p:spPr>
          <a:xfrm>
            <a:off x="2032675" y="1521575"/>
            <a:ext cx="5587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financial collaboration and </a:t>
            </a:r>
            <a:r>
              <a:rPr lang="en"/>
              <a:t>assistance</a:t>
            </a:r>
            <a:r>
              <a:rPr lang="en"/>
              <a:t> with new/current fintech companies. </a:t>
            </a:r>
            <a:endParaRPr/>
          </a:p>
        </p:txBody>
      </p:sp>
      <p:sp>
        <p:nvSpPr>
          <p:cNvPr id="380" name="Google Shape;380;p52"/>
          <p:cNvSpPr txBox="1"/>
          <p:nvPr>
            <p:ph idx="2" type="title"/>
          </p:nvPr>
        </p:nvSpPr>
        <p:spPr>
          <a:xfrm>
            <a:off x="3541575" y="3697715"/>
            <a:ext cx="407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381" name="Google Shape;381;p52"/>
          <p:cNvSpPr txBox="1"/>
          <p:nvPr>
            <p:ph idx="3" type="subTitle"/>
          </p:nvPr>
        </p:nvSpPr>
        <p:spPr>
          <a:xfrm>
            <a:off x="2409375" y="4079225"/>
            <a:ext cx="5210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 (Financial assistant), Decentralized currency, Cloud computing tech.</a:t>
            </a:r>
            <a:endParaRPr/>
          </a:p>
        </p:txBody>
      </p:sp>
      <p:sp>
        <p:nvSpPr>
          <p:cNvPr id="382" name="Google Shape;382;p52"/>
          <p:cNvSpPr txBox="1"/>
          <p:nvPr>
            <p:ph idx="4" type="title"/>
          </p:nvPr>
        </p:nvSpPr>
        <p:spPr>
          <a:xfrm>
            <a:off x="3541575" y="2411475"/>
            <a:ext cx="407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383" name="Google Shape;383;p52"/>
          <p:cNvSpPr txBox="1"/>
          <p:nvPr>
            <p:ph idx="5" type="subTitle"/>
          </p:nvPr>
        </p:nvSpPr>
        <p:spPr>
          <a:xfrm>
            <a:off x="2032625" y="2799000"/>
            <a:ext cx="5587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Adapting to the changing tech environment.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Embracing the change rather than going </a:t>
            </a:r>
            <a:r>
              <a:rPr lang="en"/>
              <a:t>against</a:t>
            </a:r>
            <a:r>
              <a:rPr lang="en"/>
              <a:t> it.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